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5.xml" ContentType="application/inkml+xml"/>
  <Override PartName="/ppt/ink/ink1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7.xml" ContentType="application/inkml+xml"/>
  <Override PartName="/ppt/ink/ink18.xml" ContentType="application/inkml+xml"/>
  <Override PartName="/ppt/notesSlides/notesSlide16.xml" ContentType="application/vnd.openxmlformats-officedocument.presentationml.notesSlide+xml"/>
  <Override PartName="/ppt/ink/ink19.xml" ContentType="application/inkml+xml"/>
  <Override PartName="/ppt/notesSlides/notesSlide17.xml" ContentType="application/vnd.openxmlformats-officedocument.presentationml.notesSlide+xml"/>
  <Override PartName="/ppt/ink/ink20.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21.xml" ContentType="application/inkml+xml"/>
  <Override PartName="/ppt/notesSlides/notesSlide20.xml" ContentType="application/vnd.openxmlformats-officedocument.presentationml.notesSlide+xml"/>
  <Override PartName="/ppt/ink/ink2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3.xml" ContentType="application/inkml+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39"/>
  </p:notesMasterIdLst>
  <p:sldIdLst>
    <p:sldId id="2222" r:id="rId3"/>
    <p:sldId id="2240" r:id="rId4"/>
    <p:sldId id="595" r:id="rId5"/>
    <p:sldId id="2215" r:id="rId6"/>
    <p:sldId id="2270" r:id="rId7"/>
    <p:sldId id="299" r:id="rId8"/>
    <p:sldId id="2246" r:id="rId9"/>
    <p:sldId id="2247" r:id="rId10"/>
    <p:sldId id="2249" r:id="rId11"/>
    <p:sldId id="2248" r:id="rId12"/>
    <p:sldId id="2250" r:id="rId13"/>
    <p:sldId id="2219" r:id="rId14"/>
    <p:sldId id="2251" r:id="rId15"/>
    <p:sldId id="2273" r:id="rId16"/>
    <p:sldId id="2256" r:id="rId17"/>
    <p:sldId id="2266" r:id="rId18"/>
    <p:sldId id="2271" r:id="rId19"/>
    <p:sldId id="2253" r:id="rId20"/>
    <p:sldId id="2254" r:id="rId21"/>
    <p:sldId id="2230" r:id="rId22"/>
    <p:sldId id="2272" r:id="rId23"/>
    <p:sldId id="2255" r:id="rId24"/>
    <p:sldId id="2242" r:id="rId25"/>
    <p:sldId id="2243" r:id="rId26"/>
    <p:sldId id="2244" r:id="rId27"/>
    <p:sldId id="2258" r:id="rId28"/>
    <p:sldId id="2259" r:id="rId29"/>
    <p:sldId id="2260" r:id="rId30"/>
    <p:sldId id="2233" r:id="rId31"/>
    <p:sldId id="341" r:id="rId32"/>
    <p:sldId id="2261" r:id="rId33"/>
    <p:sldId id="2262" r:id="rId34"/>
    <p:sldId id="2263" r:id="rId35"/>
    <p:sldId id="2208" r:id="rId36"/>
    <p:sldId id="2264" r:id="rId37"/>
    <p:sldId id="269" r:id="rId3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8F4"/>
    <a:srgbClr val="09A7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21D1E-52B8-4FB1-B82E-F26B3335EC8A}" v="3" dt="2020-11-05T15:20:06.709"/>
    <p1510:client id="{5BE75A06-C232-4E0D-A47D-DD3F7CE5F3FB}" v="1" dt="2020-11-05T14:50:47.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14" d="100"/>
          <a:sy n="114" d="100"/>
        </p:scale>
        <p:origin x="408" y="102"/>
      </p:cViewPr>
      <p:guideLst/>
    </p:cSldViewPr>
  </p:slideViewPr>
  <p:notesTextViewPr>
    <p:cViewPr>
      <p:scale>
        <a:sx n="1" d="1"/>
        <a:sy n="1" d="1"/>
      </p:scale>
      <p:origin x="0" y="0"/>
    </p:cViewPr>
  </p:notesTextViewPr>
  <p:sorterViewPr>
    <p:cViewPr varScale="1">
      <p:scale>
        <a:sx n="1" d="1"/>
        <a:sy n="1" d="1"/>
      </p:scale>
      <p:origin x="0" y="-5814"/>
    </p:cViewPr>
  </p:sorterViewPr>
  <p:notesViewPr>
    <p:cSldViewPr snapToGrid="0">
      <p:cViewPr varScale="1">
        <p:scale>
          <a:sx n="84" d="100"/>
          <a:sy n="84" d="100"/>
        </p:scale>
        <p:origin x="38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DDC4A-D3EA-4239-9592-B4FC483ECEDA}"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6149810-ADA6-4CCE-97A6-8CF0D70A4811}">
      <dgm:prSet/>
      <dgm:spPr/>
      <dgm:t>
        <a:bodyPr/>
        <a:lstStyle/>
        <a:p>
          <a:pPr>
            <a:defRPr b="1"/>
          </a:pPr>
          <a:r>
            <a:rPr lang="en-US" b="1" dirty="0"/>
            <a:t>Don’t</a:t>
          </a:r>
          <a:r>
            <a:rPr lang="en-US" dirty="0"/>
            <a:t> obsess about what you don’t like.</a:t>
          </a:r>
        </a:p>
      </dgm:t>
    </dgm:pt>
    <dgm:pt modelId="{0C351AC8-25F7-4570-B5B4-A3EA98CFAE0E}" type="parTrans" cxnId="{A1D6C2A3-1278-44C1-8C64-4C739A689AAE}">
      <dgm:prSet/>
      <dgm:spPr/>
      <dgm:t>
        <a:bodyPr/>
        <a:lstStyle/>
        <a:p>
          <a:endParaRPr lang="en-US"/>
        </a:p>
      </dgm:t>
    </dgm:pt>
    <dgm:pt modelId="{D762088F-0B2A-4D75-B719-31177ABCD7C2}" type="sibTrans" cxnId="{A1D6C2A3-1278-44C1-8C64-4C739A689AAE}">
      <dgm:prSet/>
      <dgm:spPr/>
      <dgm:t>
        <a:bodyPr/>
        <a:lstStyle/>
        <a:p>
          <a:endParaRPr lang="en-US"/>
        </a:p>
      </dgm:t>
    </dgm:pt>
    <dgm:pt modelId="{CED376F3-F274-4B7D-BF70-3D466D01ADD1}">
      <dgm:prSet/>
      <dgm:spPr/>
      <dgm:t>
        <a:bodyPr/>
        <a:lstStyle/>
        <a:p>
          <a:pPr>
            <a:defRPr b="1"/>
          </a:pPr>
          <a:r>
            <a:rPr lang="en-US" b="1"/>
            <a:t>Don’t</a:t>
          </a:r>
          <a:r>
            <a:rPr lang="en-US"/>
            <a:t> boil the ocean.</a:t>
          </a:r>
        </a:p>
      </dgm:t>
    </dgm:pt>
    <dgm:pt modelId="{7E360D62-2323-4AA0-9B3D-25DF2E96D0EE}" type="parTrans" cxnId="{34C93A3D-914B-4261-A7A0-9154A6E997BA}">
      <dgm:prSet/>
      <dgm:spPr/>
      <dgm:t>
        <a:bodyPr/>
        <a:lstStyle/>
        <a:p>
          <a:endParaRPr lang="en-US"/>
        </a:p>
      </dgm:t>
    </dgm:pt>
    <dgm:pt modelId="{4B3CEA91-140E-47A3-898E-F6A33EE0CFF2}" type="sibTrans" cxnId="{34C93A3D-914B-4261-A7A0-9154A6E997BA}">
      <dgm:prSet/>
      <dgm:spPr/>
      <dgm:t>
        <a:bodyPr/>
        <a:lstStyle/>
        <a:p>
          <a:endParaRPr lang="en-US"/>
        </a:p>
      </dgm:t>
    </dgm:pt>
    <dgm:pt modelId="{29801F36-EFA9-412C-9522-124011EA46C7}">
      <dgm:prSet/>
      <dgm:spPr/>
      <dgm:t>
        <a:bodyPr/>
        <a:lstStyle/>
        <a:p>
          <a:pPr>
            <a:defRPr b="1"/>
          </a:pPr>
          <a:r>
            <a:rPr lang="en-US" b="1"/>
            <a:t>Do</a:t>
          </a:r>
          <a:r>
            <a:rPr lang="en-US"/>
            <a:t> choose “One Big Thing” to work toward.</a:t>
          </a:r>
        </a:p>
      </dgm:t>
    </dgm:pt>
    <dgm:pt modelId="{8CD1DAB5-C6BE-4BB1-B538-51A36D253CA7}" type="parTrans" cxnId="{EBA80D44-4D14-4DD1-9E61-36661C9FCFFA}">
      <dgm:prSet/>
      <dgm:spPr/>
      <dgm:t>
        <a:bodyPr/>
        <a:lstStyle/>
        <a:p>
          <a:endParaRPr lang="en-US"/>
        </a:p>
      </dgm:t>
    </dgm:pt>
    <dgm:pt modelId="{AF4588B3-AD2B-4661-94A9-C68B76FD7C7C}" type="sibTrans" cxnId="{EBA80D44-4D14-4DD1-9E61-36661C9FCFFA}">
      <dgm:prSet/>
      <dgm:spPr/>
      <dgm:t>
        <a:bodyPr/>
        <a:lstStyle/>
        <a:p>
          <a:endParaRPr lang="en-US"/>
        </a:p>
      </dgm:t>
    </dgm:pt>
    <dgm:pt modelId="{5B65595F-7B33-4768-B54F-01294B15215F}">
      <dgm:prSet/>
      <dgm:spPr/>
      <dgm:t>
        <a:bodyPr/>
        <a:lstStyle/>
        <a:p>
          <a:pPr>
            <a:defRPr b="1"/>
          </a:pPr>
          <a:r>
            <a:rPr lang="en-US" b="1"/>
            <a:t>Do</a:t>
          </a:r>
          <a:r>
            <a:rPr lang="en-US"/>
            <a:t> select two supporting behavior changes:</a:t>
          </a:r>
        </a:p>
      </dgm:t>
    </dgm:pt>
    <dgm:pt modelId="{265B523D-83EF-4287-9EC4-017CD893DB85}" type="parTrans" cxnId="{8C14F57A-431F-40B2-A39E-D856533B5644}">
      <dgm:prSet/>
      <dgm:spPr/>
      <dgm:t>
        <a:bodyPr/>
        <a:lstStyle/>
        <a:p>
          <a:endParaRPr lang="en-US"/>
        </a:p>
      </dgm:t>
    </dgm:pt>
    <dgm:pt modelId="{EC3AAF94-C159-4338-BC95-C44DB3D1FDB6}" type="sibTrans" cxnId="{8C14F57A-431F-40B2-A39E-D856533B5644}">
      <dgm:prSet/>
      <dgm:spPr/>
      <dgm:t>
        <a:bodyPr/>
        <a:lstStyle/>
        <a:p>
          <a:endParaRPr lang="en-US"/>
        </a:p>
      </dgm:t>
    </dgm:pt>
    <dgm:pt modelId="{A5E80B90-4B74-4BA4-92AB-2CC0660D572B}">
      <dgm:prSet/>
      <dgm:spPr/>
      <dgm:t>
        <a:bodyPr/>
        <a:lstStyle/>
        <a:p>
          <a:r>
            <a:rPr lang="en-US"/>
            <a:t>do more of… </a:t>
          </a:r>
        </a:p>
      </dgm:t>
    </dgm:pt>
    <dgm:pt modelId="{001BD96C-6730-4925-9301-2DB6B27C582B}" type="parTrans" cxnId="{A33ACF93-9621-4F08-8B63-E5F2AB44BA9D}">
      <dgm:prSet/>
      <dgm:spPr/>
      <dgm:t>
        <a:bodyPr/>
        <a:lstStyle/>
        <a:p>
          <a:endParaRPr lang="en-US"/>
        </a:p>
      </dgm:t>
    </dgm:pt>
    <dgm:pt modelId="{09341EB6-6404-4048-BB62-753898A3AF2B}" type="sibTrans" cxnId="{A33ACF93-9621-4F08-8B63-E5F2AB44BA9D}">
      <dgm:prSet/>
      <dgm:spPr/>
      <dgm:t>
        <a:bodyPr/>
        <a:lstStyle/>
        <a:p>
          <a:endParaRPr lang="en-US"/>
        </a:p>
      </dgm:t>
    </dgm:pt>
    <dgm:pt modelId="{4B6C0966-6D7D-4A0C-A588-EDAF59DABD05}">
      <dgm:prSet/>
      <dgm:spPr/>
      <dgm:t>
        <a:bodyPr/>
        <a:lstStyle/>
        <a:p>
          <a:r>
            <a:rPr lang="en-US"/>
            <a:t>do less of…</a:t>
          </a:r>
        </a:p>
      </dgm:t>
    </dgm:pt>
    <dgm:pt modelId="{97674442-E22C-46C0-896E-756253DB33AD}" type="parTrans" cxnId="{6EFEBBDF-D331-4706-AC11-16F970627AC3}">
      <dgm:prSet/>
      <dgm:spPr/>
      <dgm:t>
        <a:bodyPr/>
        <a:lstStyle/>
        <a:p>
          <a:endParaRPr lang="en-US"/>
        </a:p>
      </dgm:t>
    </dgm:pt>
    <dgm:pt modelId="{C970910E-943C-41CC-B305-2C2BA5E1B6E6}" type="sibTrans" cxnId="{6EFEBBDF-D331-4706-AC11-16F970627AC3}">
      <dgm:prSet/>
      <dgm:spPr/>
      <dgm:t>
        <a:bodyPr/>
        <a:lstStyle/>
        <a:p>
          <a:endParaRPr lang="en-US"/>
        </a:p>
      </dgm:t>
    </dgm:pt>
    <dgm:pt modelId="{D93884CE-1C06-4946-902E-AF306A5CF4F0}">
      <dgm:prSet/>
      <dgm:spPr/>
      <dgm:t>
        <a:bodyPr/>
        <a:lstStyle/>
        <a:p>
          <a:pPr>
            <a:defRPr b="1"/>
          </a:pPr>
          <a:r>
            <a:rPr lang="en-US" b="1"/>
            <a:t>Do</a:t>
          </a:r>
          <a:r>
            <a:rPr lang="en-US"/>
            <a:t> declare it to those you work with.</a:t>
          </a:r>
        </a:p>
      </dgm:t>
    </dgm:pt>
    <dgm:pt modelId="{6D852B3D-88EF-4682-9FF0-EB82DFB8DF76}" type="parTrans" cxnId="{2344A7C7-CE88-45F5-B96C-4A0F88ECA5FD}">
      <dgm:prSet/>
      <dgm:spPr/>
      <dgm:t>
        <a:bodyPr/>
        <a:lstStyle/>
        <a:p>
          <a:endParaRPr lang="en-US"/>
        </a:p>
      </dgm:t>
    </dgm:pt>
    <dgm:pt modelId="{AD520162-E2DD-4257-8F95-CBD5C353C96B}" type="sibTrans" cxnId="{2344A7C7-CE88-45F5-B96C-4A0F88ECA5FD}">
      <dgm:prSet/>
      <dgm:spPr/>
      <dgm:t>
        <a:bodyPr/>
        <a:lstStyle/>
        <a:p>
          <a:endParaRPr lang="en-US"/>
        </a:p>
      </dgm:t>
    </dgm:pt>
    <dgm:pt modelId="{F4522656-95AF-4E56-82E8-29FEEB12940F}">
      <dgm:prSet/>
      <dgm:spPr/>
      <dgm:t>
        <a:bodyPr/>
        <a:lstStyle/>
        <a:p>
          <a:pPr>
            <a:defRPr b="1"/>
          </a:pPr>
          <a:r>
            <a:rPr lang="en-US" b="1"/>
            <a:t>Do</a:t>
          </a:r>
          <a:r>
            <a:rPr lang="en-US"/>
            <a:t> ask them for support.</a:t>
          </a:r>
        </a:p>
      </dgm:t>
    </dgm:pt>
    <dgm:pt modelId="{E64CEDA3-2AD6-436F-95B2-E3ECB04F1EE6}" type="parTrans" cxnId="{34BC16C7-60CF-4A83-90EA-0C44A27E8F2B}">
      <dgm:prSet/>
      <dgm:spPr/>
      <dgm:t>
        <a:bodyPr/>
        <a:lstStyle/>
        <a:p>
          <a:endParaRPr lang="en-US"/>
        </a:p>
      </dgm:t>
    </dgm:pt>
    <dgm:pt modelId="{A049828A-393A-4109-A9B8-504609F2E9B1}" type="sibTrans" cxnId="{34BC16C7-60CF-4A83-90EA-0C44A27E8F2B}">
      <dgm:prSet/>
      <dgm:spPr/>
      <dgm:t>
        <a:bodyPr/>
        <a:lstStyle/>
        <a:p>
          <a:endParaRPr lang="en-US"/>
        </a:p>
      </dgm:t>
    </dgm:pt>
    <dgm:pt modelId="{D13C4070-239A-49D3-8126-77FD399AD23B}">
      <dgm:prSet/>
      <dgm:spPr/>
      <dgm:t>
        <a:bodyPr/>
        <a:lstStyle/>
        <a:p>
          <a:pPr>
            <a:defRPr b="1"/>
          </a:pPr>
          <a:r>
            <a:rPr lang="en-US" b="1" dirty="0"/>
            <a:t>Do </a:t>
          </a:r>
          <a:r>
            <a:rPr lang="en-US" dirty="0"/>
            <a:t>continue to explore underlying beliefs &amp; assumptions.</a:t>
          </a:r>
        </a:p>
      </dgm:t>
    </dgm:pt>
    <dgm:pt modelId="{A1706AEC-95C8-46B1-B3ED-80E524BCFA13}" type="parTrans" cxnId="{C4C20F0B-0E71-452D-8D65-23ECCB05F697}">
      <dgm:prSet/>
      <dgm:spPr/>
      <dgm:t>
        <a:bodyPr/>
        <a:lstStyle/>
        <a:p>
          <a:endParaRPr lang="en-US"/>
        </a:p>
      </dgm:t>
    </dgm:pt>
    <dgm:pt modelId="{D1D3203E-5BF0-4DD7-A22B-85ABCF5B10C8}" type="sibTrans" cxnId="{C4C20F0B-0E71-452D-8D65-23ECCB05F697}">
      <dgm:prSet/>
      <dgm:spPr/>
      <dgm:t>
        <a:bodyPr/>
        <a:lstStyle/>
        <a:p>
          <a:endParaRPr lang="en-US"/>
        </a:p>
      </dgm:t>
    </dgm:pt>
    <dgm:pt modelId="{6198F54B-1E71-471A-AFAF-E2B98F1BA613}" type="pres">
      <dgm:prSet presAssocID="{D66DDC4A-D3EA-4239-9592-B4FC483ECEDA}" presName="root" presStyleCnt="0">
        <dgm:presLayoutVars>
          <dgm:dir/>
          <dgm:resizeHandles val="exact"/>
        </dgm:presLayoutVars>
      </dgm:prSet>
      <dgm:spPr/>
    </dgm:pt>
    <dgm:pt modelId="{B8059662-0FF2-4951-83E5-3D960362581C}" type="pres">
      <dgm:prSet presAssocID="{F6149810-ADA6-4CCE-97A6-8CF0D70A4811}" presName="compNode" presStyleCnt="0"/>
      <dgm:spPr/>
    </dgm:pt>
    <dgm:pt modelId="{4E133F0E-A89A-4FE7-AF6A-6B430BBD0B4A}" type="pres">
      <dgm:prSet presAssocID="{F6149810-ADA6-4CCE-97A6-8CF0D70A481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d Face with No Fill"/>
        </a:ext>
      </dgm:extLst>
    </dgm:pt>
    <dgm:pt modelId="{50676DCB-CE4D-4953-AC08-7BE15AF48515}" type="pres">
      <dgm:prSet presAssocID="{F6149810-ADA6-4CCE-97A6-8CF0D70A4811}" presName="iconSpace" presStyleCnt="0"/>
      <dgm:spPr/>
    </dgm:pt>
    <dgm:pt modelId="{22530F93-BD15-4C20-8083-8DB1CC3A8EBC}" type="pres">
      <dgm:prSet presAssocID="{F6149810-ADA6-4CCE-97A6-8CF0D70A4811}" presName="parTx" presStyleLbl="revTx" presStyleIdx="0" presStyleCnt="14">
        <dgm:presLayoutVars>
          <dgm:chMax val="0"/>
          <dgm:chPref val="0"/>
        </dgm:presLayoutVars>
      </dgm:prSet>
      <dgm:spPr/>
    </dgm:pt>
    <dgm:pt modelId="{5CEC5FEB-5127-4094-8D95-621D60D36371}" type="pres">
      <dgm:prSet presAssocID="{F6149810-ADA6-4CCE-97A6-8CF0D70A4811}" presName="txSpace" presStyleCnt="0"/>
      <dgm:spPr/>
    </dgm:pt>
    <dgm:pt modelId="{AD89A3F8-9BB5-4F61-9F99-87E4B66BB2F8}" type="pres">
      <dgm:prSet presAssocID="{F6149810-ADA6-4CCE-97A6-8CF0D70A4811}" presName="desTx" presStyleLbl="revTx" presStyleIdx="1" presStyleCnt="14">
        <dgm:presLayoutVars/>
      </dgm:prSet>
      <dgm:spPr/>
    </dgm:pt>
    <dgm:pt modelId="{5A25402B-BBFF-4546-A075-8611D0671074}" type="pres">
      <dgm:prSet presAssocID="{D762088F-0B2A-4D75-B719-31177ABCD7C2}" presName="sibTrans" presStyleCnt="0"/>
      <dgm:spPr/>
    </dgm:pt>
    <dgm:pt modelId="{73605E00-9D53-48BB-961B-6F9ECE4986BE}" type="pres">
      <dgm:prSet presAssocID="{CED376F3-F274-4B7D-BF70-3D466D01ADD1}" presName="compNode" presStyleCnt="0"/>
      <dgm:spPr/>
    </dgm:pt>
    <dgm:pt modelId="{E509BA86-2FBD-48A0-99B1-B1E2E7A12A81}" type="pres">
      <dgm:prSet presAssocID="{CED376F3-F274-4B7D-BF70-3D466D01ADD1}"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bbles"/>
        </a:ext>
      </dgm:extLst>
    </dgm:pt>
    <dgm:pt modelId="{3709110A-DADC-48A4-9689-20A9A7BCD57C}" type="pres">
      <dgm:prSet presAssocID="{CED376F3-F274-4B7D-BF70-3D466D01ADD1}" presName="iconSpace" presStyleCnt="0"/>
      <dgm:spPr/>
    </dgm:pt>
    <dgm:pt modelId="{CAC2626E-855F-4907-AE3A-37156DEF3659}" type="pres">
      <dgm:prSet presAssocID="{CED376F3-F274-4B7D-BF70-3D466D01ADD1}" presName="parTx" presStyleLbl="revTx" presStyleIdx="2" presStyleCnt="14">
        <dgm:presLayoutVars>
          <dgm:chMax val="0"/>
          <dgm:chPref val="0"/>
        </dgm:presLayoutVars>
      </dgm:prSet>
      <dgm:spPr/>
    </dgm:pt>
    <dgm:pt modelId="{A0CAFF9E-5DA6-433D-9400-491D839AEC58}" type="pres">
      <dgm:prSet presAssocID="{CED376F3-F274-4B7D-BF70-3D466D01ADD1}" presName="txSpace" presStyleCnt="0"/>
      <dgm:spPr/>
    </dgm:pt>
    <dgm:pt modelId="{2D6FBF18-B947-4466-A4B6-3A29282402F8}" type="pres">
      <dgm:prSet presAssocID="{CED376F3-F274-4B7D-BF70-3D466D01ADD1}" presName="desTx" presStyleLbl="revTx" presStyleIdx="3" presStyleCnt="14">
        <dgm:presLayoutVars/>
      </dgm:prSet>
      <dgm:spPr/>
    </dgm:pt>
    <dgm:pt modelId="{C3F76478-75B3-4452-8452-168AC7B9FE03}" type="pres">
      <dgm:prSet presAssocID="{4B3CEA91-140E-47A3-898E-F6A33EE0CFF2}" presName="sibTrans" presStyleCnt="0"/>
      <dgm:spPr/>
    </dgm:pt>
    <dgm:pt modelId="{E96B844C-5463-407B-9076-8E516BC8AC5B}" type="pres">
      <dgm:prSet presAssocID="{29801F36-EFA9-412C-9522-124011EA46C7}" presName="compNode" presStyleCnt="0"/>
      <dgm:spPr/>
    </dgm:pt>
    <dgm:pt modelId="{10FA18F0-5D73-4731-8910-608AD0BB2539}" type="pres">
      <dgm:prSet presAssocID="{29801F36-EFA9-412C-9522-124011EA46C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tecting Hand"/>
        </a:ext>
      </dgm:extLst>
    </dgm:pt>
    <dgm:pt modelId="{371BFF4D-D388-4A4C-B95F-C8733C4C9243}" type="pres">
      <dgm:prSet presAssocID="{29801F36-EFA9-412C-9522-124011EA46C7}" presName="iconSpace" presStyleCnt="0"/>
      <dgm:spPr/>
    </dgm:pt>
    <dgm:pt modelId="{92452D06-A070-4577-B96D-819E7886677A}" type="pres">
      <dgm:prSet presAssocID="{29801F36-EFA9-412C-9522-124011EA46C7}" presName="parTx" presStyleLbl="revTx" presStyleIdx="4" presStyleCnt="14">
        <dgm:presLayoutVars>
          <dgm:chMax val="0"/>
          <dgm:chPref val="0"/>
        </dgm:presLayoutVars>
      </dgm:prSet>
      <dgm:spPr/>
    </dgm:pt>
    <dgm:pt modelId="{ADB4168C-231B-45E0-A9B1-A1EF4F3323C8}" type="pres">
      <dgm:prSet presAssocID="{29801F36-EFA9-412C-9522-124011EA46C7}" presName="txSpace" presStyleCnt="0"/>
      <dgm:spPr/>
    </dgm:pt>
    <dgm:pt modelId="{39F20E42-E077-4538-83DD-B61C366A0E06}" type="pres">
      <dgm:prSet presAssocID="{29801F36-EFA9-412C-9522-124011EA46C7}" presName="desTx" presStyleLbl="revTx" presStyleIdx="5" presStyleCnt="14">
        <dgm:presLayoutVars/>
      </dgm:prSet>
      <dgm:spPr/>
    </dgm:pt>
    <dgm:pt modelId="{783922CD-90F3-4A9F-8E6C-55B1547F7D77}" type="pres">
      <dgm:prSet presAssocID="{AF4588B3-AD2B-4661-94A9-C68B76FD7C7C}" presName="sibTrans" presStyleCnt="0"/>
      <dgm:spPr/>
    </dgm:pt>
    <dgm:pt modelId="{8DF283C7-56F3-44C5-8FC2-3AFF0CE613AB}" type="pres">
      <dgm:prSet presAssocID="{5B65595F-7B33-4768-B54F-01294B15215F}" presName="compNode" presStyleCnt="0"/>
      <dgm:spPr/>
    </dgm:pt>
    <dgm:pt modelId="{CC838671-0438-4C7D-98B1-944659D2A06A}" type="pres">
      <dgm:prSet presAssocID="{5B65595F-7B33-4768-B54F-01294B15215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9435B71A-B480-4D0A-A522-B124E4DE32AC}" type="pres">
      <dgm:prSet presAssocID="{5B65595F-7B33-4768-B54F-01294B15215F}" presName="iconSpace" presStyleCnt="0"/>
      <dgm:spPr/>
    </dgm:pt>
    <dgm:pt modelId="{461CFBD0-5B57-4154-BA88-8F2C21BC24DD}" type="pres">
      <dgm:prSet presAssocID="{5B65595F-7B33-4768-B54F-01294B15215F}" presName="parTx" presStyleLbl="revTx" presStyleIdx="6" presStyleCnt="14">
        <dgm:presLayoutVars>
          <dgm:chMax val="0"/>
          <dgm:chPref val="0"/>
        </dgm:presLayoutVars>
      </dgm:prSet>
      <dgm:spPr/>
    </dgm:pt>
    <dgm:pt modelId="{DC6FA1B6-82B9-46E5-8BEE-F0A98F77749C}" type="pres">
      <dgm:prSet presAssocID="{5B65595F-7B33-4768-B54F-01294B15215F}" presName="txSpace" presStyleCnt="0"/>
      <dgm:spPr/>
    </dgm:pt>
    <dgm:pt modelId="{F158CB0C-230A-47F8-9B5F-DBBD400FF2E3}" type="pres">
      <dgm:prSet presAssocID="{5B65595F-7B33-4768-B54F-01294B15215F}" presName="desTx" presStyleLbl="revTx" presStyleIdx="7" presStyleCnt="14">
        <dgm:presLayoutVars/>
      </dgm:prSet>
      <dgm:spPr/>
    </dgm:pt>
    <dgm:pt modelId="{C7B1231A-BDDE-46CB-8AC2-582761E6D7B6}" type="pres">
      <dgm:prSet presAssocID="{EC3AAF94-C159-4338-BC95-C44DB3D1FDB6}" presName="sibTrans" presStyleCnt="0"/>
      <dgm:spPr/>
    </dgm:pt>
    <dgm:pt modelId="{3B547D35-54E8-4164-B1EB-BF3754A37421}" type="pres">
      <dgm:prSet presAssocID="{D93884CE-1C06-4946-902E-AF306A5CF4F0}" presName="compNode" presStyleCnt="0"/>
      <dgm:spPr/>
    </dgm:pt>
    <dgm:pt modelId="{D473C0BA-B792-48CA-AC2E-CC02C4E04235}" type="pres">
      <dgm:prSet presAssocID="{D93884CE-1C06-4946-902E-AF306A5CF4F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CA865850-B482-4099-820F-E9FB4D94676C}" type="pres">
      <dgm:prSet presAssocID="{D93884CE-1C06-4946-902E-AF306A5CF4F0}" presName="iconSpace" presStyleCnt="0"/>
      <dgm:spPr/>
    </dgm:pt>
    <dgm:pt modelId="{3BD91AF5-7B15-41CA-B4DC-2A43993213DB}" type="pres">
      <dgm:prSet presAssocID="{D93884CE-1C06-4946-902E-AF306A5CF4F0}" presName="parTx" presStyleLbl="revTx" presStyleIdx="8" presStyleCnt="14">
        <dgm:presLayoutVars>
          <dgm:chMax val="0"/>
          <dgm:chPref val="0"/>
        </dgm:presLayoutVars>
      </dgm:prSet>
      <dgm:spPr/>
    </dgm:pt>
    <dgm:pt modelId="{9925451F-E63D-4133-B72E-784AF5E10F34}" type="pres">
      <dgm:prSet presAssocID="{D93884CE-1C06-4946-902E-AF306A5CF4F0}" presName="txSpace" presStyleCnt="0"/>
      <dgm:spPr/>
    </dgm:pt>
    <dgm:pt modelId="{3C352297-01EB-4E2D-9169-AFBA9248D64B}" type="pres">
      <dgm:prSet presAssocID="{D93884CE-1C06-4946-902E-AF306A5CF4F0}" presName="desTx" presStyleLbl="revTx" presStyleIdx="9" presStyleCnt="14">
        <dgm:presLayoutVars/>
      </dgm:prSet>
      <dgm:spPr/>
    </dgm:pt>
    <dgm:pt modelId="{8E3BD02A-34FC-4713-835A-023F0AEE1248}" type="pres">
      <dgm:prSet presAssocID="{AD520162-E2DD-4257-8F95-CBD5C353C96B}" presName="sibTrans" presStyleCnt="0"/>
      <dgm:spPr/>
    </dgm:pt>
    <dgm:pt modelId="{75AB04DF-2440-4893-9E59-95C41AF3BC2F}" type="pres">
      <dgm:prSet presAssocID="{F4522656-95AF-4E56-82E8-29FEEB12940F}" presName="compNode" presStyleCnt="0"/>
      <dgm:spPr/>
    </dgm:pt>
    <dgm:pt modelId="{5FEE3798-F51C-4158-8DFC-61EA19DAE46C}" type="pres">
      <dgm:prSet presAssocID="{F4522656-95AF-4E56-82E8-29FEEB12940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 mark"/>
        </a:ext>
      </dgm:extLst>
    </dgm:pt>
    <dgm:pt modelId="{9AFA6135-5FB4-46DE-AAEC-67249799ED6F}" type="pres">
      <dgm:prSet presAssocID="{F4522656-95AF-4E56-82E8-29FEEB12940F}" presName="iconSpace" presStyleCnt="0"/>
      <dgm:spPr/>
    </dgm:pt>
    <dgm:pt modelId="{8C067B1C-1DFF-43C7-B7EF-59EFF57DAF62}" type="pres">
      <dgm:prSet presAssocID="{F4522656-95AF-4E56-82E8-29FEEB12940F}" presName="parTx" presStyleLbl="revTx" presStyleIdx="10" presStyleCnt="14">
        <dgm:presLayoutVars>
          <dgm:chMax val="0"/>
          <dgm:chPref val="0"/>
        </dgm:presLayoutVars>
      </dgm:prSet>
      <dgm:spPr/>
    </dgm:pt>
    <dgm:pt modelId="{931B048F-827A-497C-A3F9-6E46CE282452}" type="pres">
      <dgm:prSet presAssocID="{F4522656-95AF-4E56-82E8-29FEEB12940F}" presName="txSpace" presStyleCnt="0"/>
      <dgm:spPr/>
    </dgm:pt>
    <dgm:pt modelId="{9D1BA076-C665-4FD1-89B2-7E74AA264B33}" type="pres">
      <dgm:prSet presAssocID="{F4522656-95AF-4E56-82E8-29FEEB12940F}" presName="desTx" presStyleLbl="revTx" presStyleIdx="11" presStyleCnt="14">
        <dgm:presLayoutVars/>
      </dgm:prSet>
      <dgm:spPr/>
    </dgm:pt>
    <dgm:pt modelId="{7EAF0551-CA5B-4B99-8907-A69F7A0E7473}" type="pres">
      <dgm:prSet presAssocID="{A049828A-393A-4109-A9B8-504609F2E9B1}" presName="sibTrans" presStyleCnt="0"/>
      <dgm:spPr/>
    </dgm:pt>
    <dgm:pt modelId="{123B5BFA-76BB-4A0E-8C76-E87B8BB2DF04}" type="pres">
      <dgm:prSet presAssocID="{D13C4070-239A-49D3-8126-77FD399AD23B}" presName="compNode" presStyleCnt="0"/>
      <dgm:spPr/>
    </dgm:pt>
    <dgm:pt modelId="{C443804E-DD68-4235-9BA5-E21C145031D8}" type="pres">
      <dgm:prSet presAssocID="{D13C4070-239A-49D3-8126-77FD399AD2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nfinity"/>
        </a:ext>
      </dgm:extLst>
    </dgm:pt>
    <dgm:pt modelId="{ACBDC780-D0BC-4573-8936-424031BA5361}" type="pres">
      <dgm:prSet presAssocID="{D13C4070-239A-49D3-8126-77FD399AD23B}" presName="iconSpace" presStyleCnt="0"/>
      <dgm:spPr/>
    </dgm:pt>
    <dgm:pt modelId="{0B0EB950-AD2A-4437-B2FC-AAAA1A111925}" type="pres">
      <dgm:prSet presAssocID="{D13C4070-239A-49D3-8126-77FD399AD23B}" presName="parTx" presStyleLbl="revTx" presStyleIdx="12" presStyleCnt="14">
        <dgm:presLayoutVars>
          <dgm:chMax val="0"/>
          <dgm:chPref val="0"/>
        </dgm:presLayoutVars>
      </dgm:prSet>
      <dgm:spPr/>
    </dgm:pt>
    <dgm:pt modelId="{AE9F6959-BD34-41C1-BEB1-2EEC8103CA32}" type="pres">
      <dgm:prSet presAssocID="{D13C4070-239A-49D3-8126-77FD399AD23B}" presName="txSpace" presStyleCnt="0"/>
      <dgm:spPr/>
    </dgm:pt>
    <dgm:pt modelId="{9205C485-0E7B-40CA-AB85-6D6D16EFDE72}" type="pres">
      <dgm:prSet presAssocID="{D13C4070-239A-49D3-8126-77FD399AD23B}" presName="desTx" presStyleLbl="revTx" presStyleIdx="13" presStyleCnt="14">
        <dgm:presLayoutVars/>
      </dgm:prSet>
      <dgm:spPr/>
    </dgm:pt>
  </dgm:ptLst>
  <dgm:cxnLst>
    <dgm:cxn modelId="{C4C20F0B-0E71-452D-8D65-23ECCB05F697}" srcId="{D66DDC4A-D3EA-4239-9592-B4FC483ECEDA}" destId="{D13C4070-239A-49D3-8126-77FD399AD23B}" srcOrd="6" destOrd="0" parTransId="{A1706AEC-95C8-46B1-B3ED-80E524BCFA13}" sibTransId="{D1D3203E-5BF0-4DD7-A22B-85ABCF5B10C8}"/>
    <dgm:cxn modelId="{AF486D1F-8117-4905-A211-6BA30465F3F9}" type="presOf" srcId="{CED376F3-F274-4B7D-BF70-3D466D01ADD1}" destId="{CAC2626E-855F-4907-AE3A-37156DEF3659}" srcOrd="0" destOrd="0" presId="urn:microsoft.com/office/officeart/2018/2/layout/IconLabelDescriptionList"/>
    <dgm:cxn modelId="{9105202C-8259-4E07-9D64-C31E35B715CE}" type="presOf" srcId="{D66DDC4A-D3EA-4239-9592-B4FC483ECEDA}" destId="{6198F54B-1E71-471A-AFAF-E2B98F1BA613}" srcOrd="0" destOrd="0" presId="urn:microsoft.com/office/officeart/2018/2/layout/IconLabelDescriptionList"/>
    <dgm:cxn modelId="{80771D36-D5ED-44D9-8972-811EC3B8711D}" type="presOf" srcId="{D93884CE-1C06-4946-902E-AF306A5CF4F0}" destId="{3BD91AF5-7B15-41CA-B4DC-2A43993213DB}" srcOrd="0" destOrd="0" presId="urn:microsoft.com/office/officeart/2018/2/layout/IconLabelDescriptionList"/>
    <dgm:cxn modelId="{34C93A3D-914B-4261-A7A0-9154A6E997BA}" srcId="{D66DDC4A-D3EA-4239-9592-B4FC483ECEDA}" destId="{CED376F3-F274-4B7D-BF70-3D466D01ADD1}" srcOrd="1" destOrd="0" parTransId="{7E360D62-2323-4AA0-9B3D-25DF2E96D0EE}" sibTransId="{4B3CEA91-140E-47A3-898E-F6A33EE0CFF2}"/>
    <dgm:cxn modelId="{CF85D042-D2C9-47A4-828E-A7FD77167064}" type="presOf" srcId="{A5E80B90-4B74-4BA4-92AB-2CC0660D572B}" destId="{F158CB0C-230A-47F8-9B5F-DBBD400FF2E3}" srcOrd="0" destOrd="0" presId="urn:microsoft.com/office/officeart/2018/2/layout/IconLabelDescriptionList"/>
    <dgm:cxn modelId="{EBA80D44-4D14-4DD1-9E61-36661C9FCFFA}" srcId="{D66DDC4A-D3EA-4239-9592-B4FC483ECEDA}" destId="{29801F36-EFA9-412C-9522-124011EA46C7}" srcOrd="2" destOrd="0" parTransId="{8CD1DAB5-C6BE-4BB1-B538-51A36D253CA7}" sibTransId="{AF4588B3-AD2B-4661-94A9-C68B76FD7C7C}"/>
    <dgm:cxn modelId="{E4F94766-8A94-4ACF-A739-6A668D045E24}" type="presOf" srcId="{5B65595F-7B33-4768-B54F-01294B15215F}" destId="{461CFBD0-5B57-4154-BA88-8F2C21BC24DD}" srcOrd="0" destOrd="0" presId="urn:microsoft.com/office/officeart/2018/2/layout/IconLabelDescriptionList"/>
    <dgm:cxn modelId="{04F58B6F-9FCC-46A0-93EF-68917241CED0}" type="presOf" srcId="{F4522656-95AF-4E56-82E8-29FEEB12940F}" destId="{8C067B1C-1DFF-43C7-B7EF-59EFF57DAF62}" srcOrd="0" destOrd="0" presId="urn:microsoft.com/office/officeart/2018/2/layout/IconLabelDescriptionList"/>
    <dgm:cxn modelId="{8C14F57A-431F-40B2-A39E-D856533B5644}" srcId="{D66DDC4A-D3EA-4239-9592-B4FC483ECEDA}" destId="{5B65595F-7B33-4768-B54F-01294B15215F}" srcOrd="3" destOrd="0" parTransId="{265B523D-83EF-4287-9EC4-017CD893DB85}" sibTransId="{EC3AAF94-C159-4338-BC95-C44DB3D1FDB6}"/>
    <dgm:cxn modelId="{A33ACF93-9621-4F08-8B63-E5F2AB44BA9D}" srcId="{5B65595F-7B33-4768-B54F-01294B15215F}" destId="{A5E80B90-4B74-4BA4-92AB-2CC0660D572B}" srcOrd="0" destOrd="0" parTransId="{001BD96C-6730-4925-9301-2DB6B27C582B}" sibTransId="{09341EB6-6404-4048-BB62-753898A3AF2B}"/>
    <dgm:cxn modelId="{A1D6C2A3-1278-44C1-8C64-4C739A689AAE}" srcId="{D66DDC4A-D3EA-4239-9592-B4FC483ECEDA}" destId="{F6149810-ADA6-4CCE-97A6-8CF0D70A4811}" srcOrd="0" destOrd="0" parTransId="{0C351AC8-25F7-4570-B5B4-A3EA98CFAE0E}" sibTransId="{D762088F-0B2A-4D75-B719-31177ABCD7C2}"/>
    <dgm:cxn modelId="{61906AAC-8F2D-4394-911B-DD610314E06E}" type="presOf" srcId="{29801F36-EFA9-412C-9522-124011EA46C7}" destId="{92452D06-A070-4577-B96D-819E7886677A}" srcOrd="0" destOrd="0" presId="urn:microsoft.com/office/officeart/2018/2/layout/IconLabelDescriptionList"/>
    <dgm:cxn modelId="{34BC16C7-60CF-4A83-90EA-0C44A27E8F2B}" srcId="{D66DDC4A-D3EA-4239-9592-B4FC483ECEDA}" destId="{F4522656-95AF-4E56-82E8-29FEEB12940F}" srcOrd="5" destOrd="0" parTransId="{E64CEDA3-2AD6-436F-95B2-E3ECB04F1EE6}" sibTransId="{A049828A-393A-4109-A9B8-504609F2E9B1}"/>
    <dgm:cxn modelId="{2344A7C7-CE88-45F5-B96C-4A0F88ECA5FD}" srcId="{D66DDC4A-D3EA-4239-9592-B4FC483ECEDA}" destId="{D93884CE-1C06-4946-902E-AF306A5CF4F0}" srcOrd="4" destOrd="0" parTransId="{6D852B3D-88EF-4682-9FF0-EB82DFB8DF76}" sibTransId="{AD520162-E2DD-4257-8F95-CBD5C353C96B}"/>
    <dgm:cxn modelId="{6EFEBBDF-D331-4706-AC11-16F970627AC3}" srcId="{5B65595F-7B33-4768-B54F-01294B15215F}" destId="{4B6C0966-6D7D-4A0C-A588-EDAF59DABD05}" srcOrd="1" destOrd="0" parTransId="{97674442-E22C-46C0-896E-756253DB33AD}" sibTransId="{C970910E-943C-41CC-B305-2C2BA5E1B6E6}"/>
    <dgm:cxn modelId="{46D737E4-5BC3-44A0-8C94-62127E1278C8}" type="presOf" srcId="{D13C4070-239A-49D3-8126-77FD399AD23B}" destId="{0B0EB950-AD2A-4437-B2FC-AAAA1A111925}" srcOrd="0" destOrd="0" presId="urn:microsoft.com/office/officeart/2018/2/layout/IconLabelDescriptionList"/>
    <dgm:cxn modelId="{5EAB0AEA-DB08-4025-823F-029C4F057713}" type="presOf" srcId="{4B6C0966-6D7D-4A0C-A588-EDAF59DABD05}" destId="{F158CB0C-230A-47F8-9B5F-DBBD400FF2E3}" srcOrd="0" destOrd="1" presId="urn:microsoft.com/office/officeart/2018/2/layout/IconLabelDescriptionList"/>
    <dgm:cxn modelId="{56C8F5F8-651F-4B6E-8FA1-976372B20E31}" type="presOf" srcId="{F6149810-ADA6-4CCE-97A6-8CF0D70A4811}" destId="{22530F93-BD15-4C20-8083-8DB1CC3A8EBC}" srcOrd="0" destOrd="0" presId="urn:microsoft.com/office/officeart/2018/2/layout/IconLabelDescriptionList"/>
    <dgm:cxn modelId="{D2EFC1BC-A9CA-40E1-90E1-91E4952B7C47}" type="presParOf" srcId="{6198F54B-1E71-471A-AFAF-E2B98F1BA613}" destId="{B8059662-0FF2-4951-83E5-3D960362581C}" srcOrd="0" destOrd="0" presId="urn:microsoft.com/office/officeart/2018/2/layout/IconLabelDescriptionList"/>
    <dgm:cxn modelId="{ECB370E7-9A97-4C70-88C5-9023D0761A05}" type="presParOf" srcId="{B8059662-0FF2-4951-83E5-3D960362581C}" destId="{4E133F0E-A89A-4FE7-AF6A-6B430BBD0B4A}" srcOrd="0" destOrd="0" presId="urn:microsoft.com/office/officeart/2018/2/layout/IconLabelDescriptionList"/>
    <dgm:cxn modelId="{27DE23D3-D849-44F3-981A-7393215D0D73}" type="presParOf" srcId="{B8059662-0FF2-4951-83E5-3D960362581C}" destId="{50676DCB-CE4D-4953-AC08-7BE15AF48515}" srcOrd="1" destOrd="0" presId="urn:microsoft.com/office/officeart/2018/2/layout/IconLabelDescriptionList"/>
    <dgm:cxn modelId="{97B1CEE6-896D-478C-B5E1-3818BC8851B5}" type="presParOf" srcId="{B8059662-0FF2-4951-83E5-3D960362581C}" destId="{22530F93-BD15-4C20-8083-8DB1CC3A8EBC}" srcOrd="2" destOrd="0" presId="urn:microsoft.com/office/officeart/2018/2/layout/IconLabelDescriptionList"/>
    <dgm:cxn modelId="{05F6A405-7F95-4145-BDBF-BADF5E702A92}" type="presParOf" srcId="{B8059662-0FF2-4951-83E5-3D960362581C}" destId="{5CEC5FEB-5127-4094-8D95-621D60D36371}" srcOrd="3" destOrd="0" presId="urn:microsoft.com/office/officeart/2018/2/layout/IconLabelDescriptionList"/>
    <dgm:cxn modelId="{3BBE8B89-61D3-440B-83F2-FEAFD7F2EAF0}" type="presParOf" srcId="{B8059662-0FF2-4951-83E5-3D960362581C}" destId="{AD89A3F8-9BB5-4F61-9F99-87E4B66BB2F8}" srcOrd="4" destOrd="0" presId="urn:microsoft.com/office/officeart/2018/2/layout/IconLabelDescriptionList"/>
    <dgm:cxn modelId="{DF423A4D-B920-4663-9015-1D26CA2F86D9}" type="presParOf" srcId="{6198F54B-1E71-471A-AFAF-E2B98F1BA613}" destId="{5A25402B-BBFF-4546-A075-8611D0671074}" srcOrd="1" destOrd="0" presId="urn:microsoft.com/office/officeart/2018/2/layout/IconLabelDescriptionList"/>
    <dgm:cxn modelId="{CBF54490-3B23-4766-8F52-4EB67A757A55}" type="presParOf" srcId="{6198F54B-1E71-471A-AFAF-E2B98F1BA613}" destId="{73605E00-9D53-48BB-961B-6F9ECE4986BE}" srcOrd="2" destOrd="0" presId="urn:microsoft.com/office/officeart/2018/2/layout/IconLabelDescriptionList"/>
    <dgm:cxn modelId="{B830C3DD-185A-4C47-9251-22ED31BEBD90}" type="presParOf" srcId="{73605E00-9D53-48BB-961B-6F9ECE4986BE}" destId="{E509BA86-2FBD-48A0-99B1-B1E2E7A12A81}" srcOrd="0" destOrd="0" presId="urn:microsoft.com/office/officeart/2018/2/layout/IconLabelDescriptionList"/>
    <dgm:cxn modelId="{B29769C2-4812-4F3A-B9C2-5D034044E077}" type="presParOf" srcId="{73605E00-9D53-48BB-961B-6F9ECE4986BE}" destId="{3709110A-DADC-48A4-9689-20A9A7BCD57C}" srcOrd="1" destOrd="0" presId="urn:microsoft.com/office/officeart/2018/2/layout/IconLabelDescriptionList"/>
    <dgm:cxn modelId="{39F78430-8575-48BD-A282-E71457118AF2}" type="presParOf" srcId="{73605E00-9D53-48BB-961B-6F9ECE4986BE}" destId="{CAC2626E-855F-4907-AE3A-37156DEF3659}" srcOrd="2" destOrd="0" presId="urn:microsoft.com/office/officeart/2018/2/layout/IconLabelDescriptionList"/>
    <dgm:cxn modelId="{60D8FBA4-1F0C-48B7-AC9B-03F4A113A550}" type="presParOf" srcId="{73605E00-9D53-48BB-961B-6F9ECE4986BE}" destId="{A0CAFF9E-5DA6-433D-9400-491D839AEC58}" srcOrd="3" destOrd="0" presId="urn:microsoft.com/office/officeart/2018/2/layout/IconLabelDescriptionList"/>
    <dgm:cxn modelId="{DE7D04E1-554D-4B24-81FB-DC61CA8EE7DE}" type="presParOf" srcId="{73605E00-9D53-48BB-961B-6F9ECE4986BE}" destId="{2D6FBF18-B947-4466-A4B6-3A29282402F8}" srcOrd="4" destOrd="0" presId="urn:microsoft.com/office/officeart/2018/2/layout/IconLabelDescriptionList"/>
    <dgm:cxn modelId="{EB383B1D-5D30-4E9C-9059-52D56FB30996}" type="presParOf" srcId="{6198F54B-1E71-471A-AFAF-E2B98F1BA613}" destId="{C3F76478-75B3-4452-8452-168AC7B9FE03}" srcOrd="3" destOrd="0" presId="urn:microsoft.com/office/officeart/2018/2/layout/IconLabelDescriptionList"/>
    <dgm:cxn modelId="{96247782-2307-4428-888A-89918EBACBA8}" type="presParOf" srcId="{6198F54B-1E71-471A-AFAF-E2B98F1BA613}" destId="{E96B844C-5463-407B-9076-8E516BC8AC5B}" srcOrd="4" destOrd="0" presId="urn:microsoft.com/office/officeart/2018/2/layout/IconLabelDescriptionList"/>
    <dgm:cxn modelId="{2F18F401-657A-48C1-90FA-6219006BD550}" type="presParOf" srcId="{E96B844C-5463-407B-9076-8E516BC8AC5B}" destId="{10FA18F0-5D73-4731-8910-608AD0BB2539}" srcOrd="0" destOrd="0" presId="urn:microsoft.com/office/officeart/2018/2/layout/IconLabelDescriptionList"/>
    <dgm:cxn modelId="{B5F99D4D-7440-4637-B068-AA843C9C1D91}" type="presParOf" srcId="{E96B844C-5463-407B-9076-8E516BC8AC5B}" destId="{371BFF4D-D388-4A4C-B95F-C8733C4C9243}" srcOrd="1" destOrd="0" presId="urn:microsoft.com/office/officeart/2018/2/layout/IconLabelDescriptionList"/>
    <dgm:cxn modelId="{AC376D9A-65B2-472C-A02F-28AC8E7B99D6}" type="presParOf" srcId="{E96B844C-5463-407B-9076-8E516BC8AC5B}" destId="{92452D06-A070-4577-B96D-819E7886677A}" srcOrd="2" destOrd="0" presId="urn:microsoft.com/office/officeart/2018/2/layout/IconLabelDescriptionList"/>
    <dgm:cxn modelId="{9AB57A10-644F-4242-8777-70121018D6C2}" type="presParOf" srcId="{E96B844C-5463-407B-9076-8E516BC8AC5B}" destId="{ADB4168C-231B-45E0-A9B1-A1EF4F3323C8}" srcOrd="3" destOrd="0" presId="urn:microsoft.com/office/officeart/2018/2/layout/IconLabelDescriptionList"/>
    <dgm:cxn modelId="{4275983D-4AEF-481B-9B83-A5E05C93231F}" type="presParOf" srcId="{E96B844C-5463-407B-9076-8E516BC8AC5B}" destId="{39F20E42-E077-4538-83DD-B61C366A0E06}" srcOrd="4" destOrd="0" presId="urn:microsoft.com/office/officeart/2018/2/layout/IconLabelDescriptionList"/>
    <dgm:cxn modelId="{BF5D8A33-22D0-4C66-81A3-5DD78AE76367}" type="presParOf" srcId="{6198F54B-1E71-471A-AFAF-E2B98F1BA613}" destId="{783922CD-90F3-4A9F-8E6C-55B1547F7D77}" srcOrd="5" destOrd="0" presId="urn:microsoft.com/office/officeart/2018/2/layout/IconLabelDescriptionList"/>
    <dgm:cxn modelId="{01196CD3-5C33-47D3-8E6B-FBD794D79E43}" type="presParOf" srcId="{6198F54B-1E71-471A-AFAF-E2B98F1BA613}" destId="{8DF283C7-56F3-44C5-8FC2-3AFF0CE613AB}" srcOrd="6" destOrd="0" presId="urn:microsoft.com/office/officeart/2018/2/layout/IconLabelDescriptionList"/>
    <dgm:cxn modelId="{C56A4046-02C9-4ABB-9620-9A01A0B3D4A7}" type="presParOf" srcId="{8DF283C7-56F3-44C5-8FC2-3AFF0CE613AB}" destId="{CC838671-0438-4C7D-98B1-944659D2A06A}" srcOrd="0" destOrd="0" presId="urn:microsoft.com/office/officeart/2018/2/layout/IconLabelDescriptionList"/>
    <dgm:cxn modelId="{14AE1A30-0C04-4637-8CE9-332F4DA36B17}" type="presParOf" srcId="{8DF283C7-56F3-44C5-8FC2-3AFF0CE613AB}" destId="{9435B71A-B480-4D0A-A522-B124E4DE32AC}" srcOrd="1" destOrd="0" presId="urn:microsoft.com/office/officeart/2018/2/layout/IconLabelDescriptionList"/>
    <dgm:cxn modelId="{F98728E2-720A-4075-BA72-740DC7C743E4}" type="presParOf" srcId="{8DF283C7-56F3-44C5-8FC2-3AFF0CE613AB}" destId="{461CFBD0-5B57-4154-BA88-8F2C21BC24DD}" srcOrd="2" destOrd="0" presId="urn:microsoft.com/office/officeart/2018/2/layout/IconLabelDescriptionList"/>
    <dgm:cxn modelId="{C4A39E84-D5FF-40CF-960F-89D9B46F11DD}" type="presParOf" srcId="{8DF283C7-56F3-44C5-8FC2-3AFF0CE613AB}" destId="{DC6FA1B6-82B9-46E5-8BEE-F0A98F77749C}" srcOrd="3" destOrd="0" presId="urn:microsoft.com/office/officeart/2018/2/layout/IconLabelDescriptionList"/>
    <dgm:cxn modelId="{FC0FEADA-142E-4495-ACF0-27CF44DB9766}" type="presParOf" srcId="{8DF283C7-56F3-44C5-8FC2-3AFF0CE613AB}" destId="{F158CB0C-230A-47F8-9B5F-DBBD400FF2E3}" srcOrd="4" destOrd="0" presId="urn:microsoft.com/office/officeart/2018/2/layout/IconLabelDescriptionList"/>
    <dgm:cxn modelId="{62534497-9280-4EE9-BCC9-CD6049BFBADB}" type="presParOf" srcId="{6198F54B-1E71-471A-AFAF-E2B98F1BA613}" destId="{C7B1231A-BDDE-46CB-8AC2-582761E6D7B6}" srcOrd="7" destOrd="0" presId="urn:microsoft.com/office/officeart/2018/2/layout/IconLabelDescriptionList"/>
    <dgm:cxn modelId="{C416F37F-1750-48CD-A899-173CBE9955EE}" type="presParOf" srcId="{6198F54B-1E71-471A-AFAF-E2B98F1BA613}" destId="{3B547D35-54E8-4164-B1EB-BF3754A37421}" srcOrd="8" destOrd="0" presId="urn:microsoft.com/office/officeart/2018/2/layout/IconLabelDescriptionList"/>
    <dgm:cxn modelId="{D3CC6303-415F-4D26-85F2-94E12BA51CD6}" type="presParOf" srcId="{3B547D35-54E8-4164-B1EB-BF3754A37421}" destId="{D473C0BA-B792-48CA-AC2E-CC02C4E04235}" srcOrd="0" destOrd="0" presId="urn:microsoft.com/office/officeart/2018/2/layout/IconLabelDescriptionList"/>
    <dgm:cxn modelId="{212126FD-5BF6-47C0-BA65-74426FC88BD2}" type="presParOf" srcId="{3B547D35-54E8-4164-B1EB-BF3754A37421}" destId="{CA865850-B482-4099-820F-E9FB4D94676C}" srcOrd="1" destOrd="0" presId="urn:microsoft.com/office/officeart/2018/2/layout/IconLabelDescriptionList"/>
    <dgm:cxn modelId="{5AFBF75C-82F6-44B0-ABC6-9E3602FF33D9}" type="presParOf" srcId="{3B547D35-54E8-4164-B1EB-BF3754A37421}" destId="{3BD91AF5-7B15-41CA-B4DC-2A43993213DB}" srcOrd="2" destOrd="0" presId="urn:microsoft.com/office/officeart/2018/2/layout/IconLabelDescriptionList"/>
    <dgm:cxn modelId="{642EF23E-98AA-49FF-92CB-ABD9242982E2}" type="presParOf" srcId="{3B547D35-54E8-4164-B1EB-BF3754A37421}" destId="{9925451F-E63D-4133-B72E-784AF5E10F34}" srcOrd="3" destOrd="0" presId="urn:microsoft.com/office/officeart/2018/2/layout/IconLabelDescriptionList"/>
    <dgm:cxn modelId="{FD1AE2F8-8082-426D-A308-78705944F7D7}" type="presParOf" srcId="{3B547D35-54E8-4164-B1EB-BF3754A37421}" destId="{3C352297-01EB-4E2D-9169-AFBA9248D64B}" srcOrd="4" destOrd="0" presId="urn:microsoft.com/office/officeart/2018/2/layout/IconLabelDescriptionList"/>
    <dgm:cxn modelId="{4E23AA53-D286-4899-AC1C-6846BB23B67C}" type="presParOf" srcId="{6198F54B-1E71-471A-AFAF-E2B98F1BA613}" destId="{8E3BD02A-34FC-4713-835A-023F0AEE1248}" srcOrd="9" destOrd="0" presId="urn:microsoft.com/office/officeart/2018/2/layout/IconLabelDescriptionList"/>
    <dgm:cxn modelId="{69F2512B-9581-4B85-A1CB-E7050050907F}" type="presParOf" srcId="{6198F54B-1E71-471A-AFAF-E2B98F1BA613}" destId="{75AB04DF-2440-4893-9E59-95C41AF3BC2F}" srcOrd="10" destOrd="0" presId="urn:microsoft.com/office/officeart/2018/2/layout/IconLabelDescriptionList"/>
    <dgm:cxn modelId="{6A2AF587-50D2-498E-9298-888630CB290B}" type="presParOf" srcId="{75AB04DF-2440-4893-9E59-95C41AF3BC2F}" destId="{5FEE3798-F51C-4158-8DFC-61EA19DAE46C}" srcOrd="0" destOrd="0" presId="urn:microsoft.com/office/officeart/2018/2/layout/IconLabelDescriptionList"/>
    <dgm:cxn modelId="{92A2F0C7-8A0F-4A14-A939-C2C3723836D7}" type="presParOf" srcId="{75AB04DF-2440-4893-9E59-95C41AF3BC2F}" destId="{9AFA6135-5FB4-46DE-AAEC-67249799ED6F}" srcOrd="1" destOrd="0" presId="urn:microsoft.com/office/officeart/2018/2/layout/IconLabelDescriptionList"/>
    <dgm:cxn modelId="{D8447C56-C9CC-4E82-A704-C1DC067996C5}" type="presParOf" srcId="{75AB04DF-2440-4893-9E59-95C41AF3BC2F}" destId="{8C067B1C-1DFF-43C7-B7EF-59EFF57DAF62}" srcOrd="2" destOrd="0" presId="urn:microsoft.com/office/officeart/2018/2/layout/IconLabelDescriptionList"/>
    <dgm:cxn modelId="{37B0C37D-D254-462A-8D24-687059771353}" type="presParOf" srcId="{75AB04DF-2440-4893-9E59-95C41AF3BC2F}" destId="{931B048F-827A-497C-A3F9-6E46CE282452}" srcOrd="3" destOrd="0" presId="urn:microsoft.com/office/officeart/2018/2/layout/IconLabelDescriptionList"/>
    <dgm:cxn modelId="{3338AE4C-032E-42AD-A1A7-5542151864DE}" type="presParOf" srcId="{75AB04DF-2440-4893-9E59-95C41AF3BC2F}" destId="{9D1BA076-C665-4FD1-89B2-7E74AA264B33}" srcOrd="4" destOrd="0" presId="urn:microsoft.com/office/officeart/2018/2/layout/IconLabelDescriptionList"/>
    <dgm:cxn modelId="{86F7B56D-724B-465B-A72A-0100C448ACD0}" type="presParOf" srcId="{6198F54B-1E71-471A-AFAF-E2B98F1BA613}" destId="{7EAF0551-CA5B-4B99-8907-A69F7A0E7473}" srcOrd="11" destOrd="0" presId="urn:microsoft.com/office/officeart/2018/2/layout/IconLabelDescriptionList"/>
    <dgm:cxn modelId="{6A862487-169B-4437-982B-FEA409CB7FFC}" type="presParOf" srcId="{6198F54B-1E71-471A-AFAF-E2B98F1BA613}" destId="{123B5BFA-76BB-4A0E-8C76-E87B8BB2DF04}" srcOrd="12" destOrd="0" presId="urn:microsoft.com/office/officeart/2018/2/layout/IconLabelDescriptionList"/>
    <dgm:cxn modelId="{0E97F37B-14E4-4AE9-A6A3-CC03C4714693}" type="presParOf" srcId="{123B5BFA-76BB-4A0E-8C76-E87B8BB2DF04}" destId="{C443804E-DD68-4235-9BA5-E21C145031D8}" srcOrd="0" destOrd="0" presId="urn:microsoft.com/office/officeart/2018/2/layout/IconLabelDescriptionList"/>
    <dgm:cxn modelId="{A659AED2-B545-4E8C-A8F0-A3A7C0B34969}" type="presParOf" srcId="{123B5BFA-76BB-4A0E-8C76-E87B8BB2DF04}" destId="{ACBDC780-D0BC-4573-8936-424031BA5361}" srcOrd="1" destOrd="0" presId="urn:microsoft.com/office/officeart/2018/2/layout/IconLabelDescriptionList"/>
    <dgm:cxn modelId="{ED5F1659-D98B-4004-9C2E-487E28DDE6E1}" type="presParOf" srcId="{123B5BFA-76BB-4A0E-8C76-E87B8BB2DF04}" destId="{0B0EB950-AD2A-4437-B2FC-AAAA1A111925}" srcOrd="2" destOrd="0" presId="urn:microsoft.com/office/officeart/2018/2/layout/IconLabelDescriptionList"/>
    <dgm:cxn modelId="{7AD1D3D7-ED4C-4E20-BB67-390A1C5169DF}" type="presParOf" srcId="{123B5BFA-76BB-4A0E-8C76-E87B8BB2DF04}" destId="{AE9F6959-BD34-41C1-BEB1-2EEC8103CA32}" srcOrd="3" destOrd="0" presId="urn:microsoft.com/office/officeart/2018/2/layout/IconLabelDescriptionList"/>
    <dgm:cxn modelId="{24EC2F08-7E1D-4769-B1C9-BC82422424DB}" type="presParOf" srcId="{123B5BFA-76BB-4A0E-8C76-E87B8BB2DF04}" destId="{9205C485-0E7B-40CA-AB85-6D6D16EFDE72}"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33F0E-A89A-4FE7-AF6A-6B430BBD0B4A}">
      <dsp:nvSpPr>
        <dsp:cNvPr id="0" name=""/>
        <dsp:cNvSpPr/>
      </dsp:nvSpPr>
      <dsp:spPr>
        <a:xfrm>
          <a:off x="2344" y="1196949"/>
          <a:ext cx="456996" cy="456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530F93-BD15-4C20-8083-8DB1CC3A8EBC}">
      <dsp:nvSpPr>
        <dsp:cNvPr id="0" name=""/>
        <dsp:cNvSpPr/>
      </dsp:nvSpPr>
      <dsp:spPr>
        <a:xfrm>
          <a:off x="2344"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t>Don’t</a:t>
          </a:r>
          <a:r>
            <a:rPr lang="en-US" sz="1400" kern="1200" dirty="0"/>
            <a:t> obsess about what you don’t like.</a:t>
          </a:r>
        </a:p>
      </dsp:txBody>
      <dsp:txXfrm>
        <a:off x="2344" y="1738167"/>
        <a:ext cx="1305703" cy="980687"/>
      </dsp:txXfrm>
    </dsp:sp>
    <dsp:sp modelId="{AD89A3F8-9BB5-4F61-9F99-87E4B66BB2F8}">
      <dsp:nvSpPr>
        <dsp:cNvPr id="0" name=""/>
        <dsp:cNvSpPr/>
      </dsp:nvSpPr>
      <dsp:spPr>
        <a:xfrm>
          <a:off x="2344"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 modelId="{E509BA86-2FBD-48A0-99B1-B1E2E7A12A81}">
      <dsp:nvSpPr>
        <dsp:cNvPr id="0" name=""/>
        <dsp:cNvSpPr/>
      </dsp:nvSpPr>
      <dsp:spPr>
        <a:xfrm>
          <a:off x="1536546" y="1196949"/>
          <a:ext cx="456996" cy="4569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C2626E-855F-4907-AE3A-37156DEF3659}">
      <dsp:nvSpPr>
        <dsp:cNvPr id="0" name=""/>
        <dsp:cNvSpPr/>
      </dsp:nvSpPr>
      <dsp:spPr>
        <a:xfrm>
          <a:off x="1536546"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Don’t</a:t>
          </a:r>
          <a:r>
            <a:rPr lang="en-US" sz="1400" kern="1200"/>
            <a:t> boil the ocean.</a:t>
          </a:r>
        </a:p>
      </dsp:txBody>
      <dsp:txXfrm>
        <a:off x="1536546" y="1738167"/>
        <a:ext cx="1305703" cy="980687"/>
      </dsp:txXfrm>
    </dsp:sp>
    <dsp:sp modelId="{2D6FBF18-B947-4466-A4B6-3A29282402F8}">
      <dsp:nvSpPr>
        <dsp:cNvPr id="0" name=""/>
        <dsp:cNvSpPr/>
      </dsp:nvSpPr>
      <dsp:spPr>
        <a:xfrm>
          <a:off x="1536546"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 modelId="{10FA18F0-5D73-4731-8910-608AD0BB2539}">
      <dsp:nvSpPr>
        <dsp:cNvPr id="0" name=""/>
        <dsp:cNvSpPr/>
      </dsp:nvSpPr>
      <dsp:spPr>
        <a:xfrm>
          <a:off x="3070747" y="1196949"/>
          <a:ext cx="456996" cy="4569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52D06-A070-4577-B96D-819E7886677A}">
      <dsp:nvSpPr>
        <dsp:cNvPr id="0" name=""/>
        <dsp:cNvSpPr/>
      </dsp:nvSpPr>
      <dsp:spPr>
        <a:xfrm>
          <a:off x="3070747"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Do</a:t>
          </a:r>
          <a:r>
            <a:rPr lang="en-US" sz="1400" kern="1200"/>
            <a:t> choose “One Big Thing” to work toward.</a:t>
          </a:r>
        </a:p>
      </dsp:txBody>
      <dsp:txXfrm>
        <a:off x="3070747" y="1738167"/>
        <a:ext cx="1305703" cy="980687"/>
      </dsp:txXfrm>
    </dsp:sp>
    <dsp:sp modelId="{39F20E42-E077-4538-83DD-B61C366A0E06}">
      <dsp:nvSpPr>
        <dsp:cNvPr id="0" name=""/>
        <dsp:cNvSpPr/>
      </dsp:nvSpPr>
      <dsp:spPr>
        <a:xfrm>
          <a:off x="3070747"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 modelId="{CC838671-0438-4C7D-98B1-944659D2A06A}">
      <dsp:nvSpPr>
        <dsp:cNvPr id="0" name=""/>
        <dsp:cNvSpPr/>
      </dsp:nvSpPr>
      <dsp:spPr>
        <a:xfrm>
          <a:off x="4604948" y="1196949"/>
          <a:ext cx="456996" cy="4569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CFBD0-5B57-4154-BA88-8F2C21BC24DD}">
      <dsp:nvSpPr>
        <dsp:cNvPr id="0" name=""/>
        <dsp:cNvSpPr/>
      </dsp:nvSpPr>
      <dsp:spPr>
        <a:xfrm>
          <a:off x="4604948"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Do</a:t>
          </a:r>
          <a:r>
            <a:rPr lang="en-US" sz="1400" kern="1200"/>
            <a:t> select two supporting behavior changes:</a:t>
          </a:r>
        </a:p>
      </dsp:txBody>
      <dsp:txXfrm>
        <a:off x="4604948" y="1738167"/>
        <a:ext cx="1305703" cy="980687"/>
      </dsp:txXfrm>
    </dsp:sp>
    <dsp:sp modelId="{F158CB0C-230A-47F8-9B5F-DBBD400FF2E3}">
      <dsp:nvSpPr>
        <dsp:cNvPr id="0" name=""/>
        <dsp:cNvSpPr/>
      </dsp:nvSpPr>
      <dsp:spPr>
        <a:xfrm>
          <a:off x="4604948"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do more of… </a:t>
          </a:r>
        </a:p>
        <a:p>
          <a:pPr marL="0" lvl="0" indent="0" algn="l" defTabSz="488950">
            <a:lnSpc>
              <a:spcPct val="90000"/>
            </a:lnSpc>
            <a:spcBef>
              <a:spcPct val="0"/>
            </a:spcBef>
            <a:spcAft>
              <a:spcPct val="35000"/>
            </a:spcAft>
            <a:buNone/>
          </a:pPr>
          <a:r>
            <a:rPr lang="en-US" sz="1100" kern="1200"/>
            <a:t>do less of…</a:t>
          </a:r>
        </a:p>
      </dsp:txBody>
      <dsp:txXfrm>
        <a:off x="4604948" y="2758028"/>
        <a:ext cx="1305703" cy="397566"/>
      </dsp:txXfrm>
    </dsp:sp>
    <dsp:sp modelId="{D473C0BA-B792-48CA-AC2E-CC02C4E04235}">
      <dsp:nvSpPr>
        <dsp:cNvPr id="0" name=""/>
        <dsp:cNvSpPr/>
      </dsp:nvSpPr>
      <dsp:spPr>
        <a:xfrm>
          <a:off x="6139149" y="1196949"/>
          <a:ext cx="456996" cy="4569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91AF5-7B15-41CA-B4DC-2A43993213DB}">
      <dsp:nvSpPr>
        <dsp:cNvPr id="0" name=""/>
        <dsp:cNvSpPr/>
      </dsp:nvSpPr>
      <dsp:spPr>
        <a:xfrm>
          <a:off x="6139149"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Do</a:t>
          </a:r>
          <a:r>
            <a:rPr lang="en-US" sz="1400" kern="1200"/>
            <a:t> declare it to those you work with.</a:t>
          </a:r>
        </a:p>
      </dsp:txBody>
      <dsp:txXfrm>
        <a:off x="6139149" y="1738167"/>
        <a:ext cx="1305703" cy="980687"/>
      </dsp:txXfrm>
    </dsp:sp>
    <dsp:sp modelId="{3C352297-01EB-4E2D-9169-AFBA9248D64B}">
      <dsp:nvSpPr>
        <dsp:cNvPr id="0" name=""/>
        <dsp:cNvSpPr/>
      </dsp:nvSpPr>
      <dsp:spPr>
        <a:xfrm>
          <a:off x="6139149"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 modelId="{5FEE3798-F51C-4158-8DFC-61EA19DAE46C}">
      <dsp:nvSpPr>
        <dsp:cNvPr id="0" name=""/>
        <dsp:cNvSpPr/>
      </dsp:nvSpPr>
      <dsp:spPr>
        <a:xfrm>
          <a:off x="7673350" y="1196949"/>
          <a:ext cx="456996" cy="4569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67B1C-1DFF-43C7-B7EF-59EFF57DAF62}">
      <dsp:nvSpPr>
        <dsp:cNvPr id="0" name=""/>
        <dsp:cNvSpPr/>
      </dsp:nvSpPr>
      <dsp:spPr>
        <a:xfrm>
          <a:off x="7673350"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a:t>Do</a:t>
          </a:r>
          <a:r>
            <a:rPr lang="en-US" sz="1400" kern="1200"/>
            <a:t> ask them for support.</a:t>
          </a:r>
        </a:p>
      </dsp:txBody>
      <dsp:txXfrm>
        <a:off x="7673350" y="1738167"/>
        <a:ext cx="1305703" cy="980687"/>
      </dsp:txXfrm>
    </dsp:sp>
    <dsp:sp modelId="{9D1BA076-C665-4FD1-89B2-7E74AA264B33}">
      <dsp:nvSpPr>
        <dsp:cNvPr id="0" name=""/>
        <dsp:cNvSpPr/>
      </dsp:nvSpPr>
      <dsp:spPr>
        <a:xfrm>
          <a:off x="7673350"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 modelId="{C443804E-DD68-4235-9BA5-E21C145031D8}">
      <dsp:nvSpPr>
        <dsp:cNvPr id="0" name=""/>
        <dsp:cNvSpPr/>
      </dsp:nvSpPr>
      <dsp:spPr>
        <a:xfrm>
          <a:off x="9207551" y="1196949"/>
          <a:ext cx="456996" cy="45699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0EB950-AD2A-4437-B2FC-AAAA1A111925}">
      <dsp:nvSpPr>
        <dsp:cNvPr id="0" name=""/>
        <dsp:cNvSpPr/>
      </dsp:nvSpPr>
      <dsp:spPr>
        <a:xfrm>
          <a:off x="9207551" y="1738167"/>
          <a:ext cx="1305703" cy="98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t>Do </a:t>
          </a:r>
          <a:r>
            <a:rPr lang="en-US" sz="1400" kern="1200" dirty="0"/>
            <a:t>continue to explore underlying beliefs &amp; assumptions.</a:t>
          </a:r>
        </a:p>
      </dsp:txBody>
      <dsp:txXfrm>
        <a:off x="9207551" y="1738167"/>
        <a:ext cx="1305703" cy="980687"/>
      </dsp:txXfrm>
    </dsp:sp>
    <dsp:sp modelId="{9205C485-0E7B-40CA-AB85-6D6D16EFDE72}">
      <dsp:nvSpPr>
        <dsp:cNvPr id="0" name=""/>
        <dsp:cNvSpPr/>
      </dsp:nvSpPr>
      <dsp:spPr>
        <a:xfrm>
          <a:off x="9207551" y="2758028"/>
          <a:ext cx="1305703" cy="39756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4.62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4.58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0,'0'4,"0"5,0 8,0 5,0-1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6:28.39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9,'0'-3,"0"-2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6:28.90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6:29.46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6:30.24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4.62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5.3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6.2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6.6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1,'4'0,"1"0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7.8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5.3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7.8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7.8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7.8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7.8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9.3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9.81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50.2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45.7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trace contextRef="#ctx0" brushRef="#br0" timeOffset="1">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29.4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0.1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2.8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3.3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3.7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1,'0'3,"0"2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2:23:34.12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6A9CC3-CE5D-4DCC-81EA-5C8EE9866399}" type="datetimeFigureOut">
              <a:rPr lang="en-US" smtClean="0"/>
              <a:t>11/5/2020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EC6867F-BCAB-44E4-A669-8471259B2C93}" type="slidenum">
              <a:rPr lang="en-US" smtClean="0"/>
              <a:t>‹#›</a:t>
            </a:fld>
            <a:endParaRPr lang="en-US"/>
          </a:p>
        </p:txBody>
      </p:sp>
    </p:spTree>
    <p:extLst>
      <p:ext uri="{BB962C8B-B14F-4D97-AF65-F5344CB8AC3E}">
        <p14:creationId xmlns:p14="http://schemas.microsoft.com/office/powerpoint/2010/main" val="282484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0607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15</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8023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051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18</a:t>
            </a:fld>
            <a:endParaRPr lang="en-US" dirty="0"/>
          </a:p>
        </p:txBody>
      </p:sp>
    </p:spTree>
    <p:extLst>
      <p:ext uri="{BB962C8B-B14F-4D97-AF65-F5344CB8AC3E}">
        <p14:creationId xmlns:p14="http://schemas.microsoft.com/office/powerpoint/2010/main" val="319904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19</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8736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422275" y="704850"/>
            <a:ext cx="6257925" cy="3519488"/>
          </a:xfrm>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41987" name="Slide Number Placeholder 3"/>
          <p:cNvSpPr>
            <a:spLocks noGrp="1"/>
          </p:cNvSpPr>
          <p:nvPr>
            <p:ph type="sldNum" sz="quarter" idx="5"/>
          </p:nvPr>
        </p:nvSpPr>
        <p:spPr bwMode="auto">
          <a:noFill/>
          <a:ln>
            <a:miter lim="800000"/>
            <a:headEnd/>
            <a:tailEnd/>
          </a:ln>
        </p:spPr>
        <p:txBody>
          <a:bodyPr/>
          <a:lstStyle/>
          <a:p>
            <a:fld id="{1103F5FF-702D-4B1D-9812-5250497EEFF3}" type="slidenum">
              <a:rPr lang="en-AU">
                <a:solidFill>
                  <a:prstClr val="black"/>
                </a:solidFill>
              </a:rPr>
              <a:pPr/>
              <a:t>22</a:t>
            </a:fld>
            <a:endParaRPr lang="en-AU" dirty="0">
              <a:solidFill>
                <a:prstClr val="black"/>
              </a:solidFill>
            </a:endParaRPr>
          </a:p>
        </p:txBody>
      </p:sp>
    </p:spTree>
    <p:extLst>
      <p:ext uri="{BB962C8B-B14F-4D97-AF65-F5344CB8AC3E}">
        <p14:creationId xmlns:p14="http://schemas.microsoft.com/office/powerpoint/2010/main" val="41621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23</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5775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24</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9281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25</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1602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26</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89763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27</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9556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898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28</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09212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Helvetica" pitchFamily="2"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29</a:t>
            </a:fld>
            <a:endParaRPr lang="en-US" dirty="0"/>
          </a:p>
        </p:txBody>
      </p:sp>
    </p:spTree>
    <p:extLst>
      <p:ext uri="{BB962C8B-B14F-4D97-AF65-F5344CB8AC3E}">
        <p14:creationId xmlns:p14="http://schemas.microsoft.com/office/powerpoint/2010/main" val="1912702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endParaRPr lang="en-US" dirty="0"/>
          </a:p>
          <a:p>
            <a:endParaRPr lang="en-US" u="sng"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30</a:t>
            </a:fld>
            <a:endParaRPr lang="en-US" dirty="0"/>
          </a:p>
        </p:txBody>
      </p:sp>
    </p:spTree>
    <p:extLst>
      <p:ext uri="{BB962C8B-B14F-4D97-AF65-F5344CB8AC3E}">
        <p14:creationId xmlns:p14="http://schemas.microsoft.com/office/powerpoint/2010/main" val="3548441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31</a:t>
            </a:fld>
            <a:endParaRPr lang="en-US" dirty="0">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93A2B5FB-255A-4063-8261-178E7A82149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31479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C6867F-BCAB-44E4-A669-8471259B2C93}" type="slidenum">
              <a:rPr lang="en-US" smtClean="0"/>
              <a:t>32</a:t>
            </a:fld>
            <a:endParaRPr lang="en-US"/>
          </a:p>
        </p:txBody>
      </p:sp>
    </p:spTree>
    <p:extLst>
      <p:ext uri="{BB962C8B-B14F-4D97-AF65-F5344CB8AC3E}">
        <p14:creationId xmlns:p14="http://schemas.microsoft.com/office/powerpoint/2010/main" val="319634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4177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4622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pPr/>
              <a:t>35</a:t>
            </a:fld>
            <a:endParaRPr lang="en-US" dirty="0"/>
          </a:p>
        </p:txBody>
      </p:sp>
    </p:spTree>
    <p:extLst>
      <p:ext uri="{BB962C8B-B14F-4D97-AF65-F5344CB8AC3E}">
        <p14:creationId xmlns:p14="http://schemas.microsoft.com/office/powerpoint/2010/main" val="84721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C2B9FB86-1D3D-4D76-895B-F5D99A580BF7}"/>
              </a:ext>
            </a:extLst>
          </p:cNvPr>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E57AD27-CCF5-4927-8528-2978760B68EA}" type="slidenum">
              <a:rPr lang="en-US" altLang="en-US">
                <a:latin typeface="Helvetica" pitchFamily="2" charset="0"/>
              </a:rPr>
              <a:pPr/>
              <a:t>3</a:t>
            </a:fld>
            <a:endParaRPr lang="en-US" altLang="en-US" dirty="0">
              <a:latin typeface="Helvetica" pitchFamily="2" charset="0"/>
            </a:endParaRPr>
          </a:p>
        </p:txBody>
      </p:sp>
      <p:sp>
        <p:nvSpPr>
          <p:cNvPr id="32771" name="Rectangle 2">
            <a:extLst>
              <a:ext uri="{FF2B5EF4-FFF2-40B4-BE49-F238E27FC236}">
                <a16:creationId xmlns:a16="http://schemas.microsoft.com/office/drawing/2014/main" id="{264CF4C5-04FA-4AA5-B3FA-3EDFA96E3BD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578972F5-5ECC-4A5A-A1B0-D6A37180773E}"/>
              </a:ext>
            </a:extLst>
          </p:cNvPr>
          <p:cNvSpPr>
            <a:spLocks noGrp="1" noChangeArrowheads="1"/>
          </p:cNvSpPr>
          <p:nvPr>
            <p:ph type="body" idx="1"/>
          </p:nvPr>
        </p:nvSpPr>
        <p:spPr>
          <a:noFill/>
        </p:spPr>
        <p:txBody>
          <a:bodyPr/>
          <a:lstStyle/>
          <a:p>
            <a:pPr eaLnBrk="1" hangingPunct="1"/>
            <a:r>
              <a:rPr lang="en-US" altLang="en-US" dirty="0"/>
              <a:t>CLOSING</a:t>
            </a:r>
          </a:p>
        </p:txBody>
      </p:sp>
    </p:spTree>
    <p:extLst>
      <p:ext uri="{BB962C8B-B14F-4D97-AF65-F5344CB8AC3E}">
        <p14:creationId xmlns:p14="http://schemas.microsoft.com/office/powerpoint/2010/main" val="206687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5639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299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1562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473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7886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69">
              <a:defRPr/>
            </a:pPr>
            <a:endParaRPr lang="en-US" i="1" dirty="0"/>
          </a:p>
        </p:txBody>
      </p:sp>
      <p:sp>
        <p:nvSpPr>
          <p:cNvPr id="4" name="Slide Number Placeholder 3"/>
          <p:cNvSpPr>
            <a:spLocks noGrp="1"/>
          </p:cNvSpPr>
          <p:nvPr>
            <p:ph type="sldNum" sz="quarter" idx="5"/>
          </p:nvPr>
        </p:nvSpPr>
        <p:spPr/>
        <p:txBody>
          <a:bodyPr/>
          <a:lstStyle/>
          <a:p>
            <a:pPr defTabSz="942289">
              <a:defRPr/>
            </a:pPr>
            <a:fld id="{E7E526F4-CC3E-4079-A83E-939CDFE0894D}" type="slidenum">
              <a:rPr lang="en-US">
                <a:solidFill>
                  <a:prstClr val="black"/>
                </a:solidFill>
                <a:latin typeface="Calibri" panose="020F0502020204030204"/>
              </a:rPr>
              <a:pPr defTabSz="942289">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285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C9A0-A124-4A59-BFCD-4CD5BF428A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5E04D6-2933-45C4-B51D-0AE8D396F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415029-8EFF-42B3-906C-B90C062D172A}"/>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B785695B-A825-4E84-9CF6-F048A1D4B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CC8BC-87B5-4BD3-A1A5-5B8E2219C086}"/>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245021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3B22-AEA5-4F16-B914-87B03A6D2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5E7869-381D-448B-8A02-721035AAC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1EC32-0C8D-4FBD-8F01-2CE7D2CB05E6}"/>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F9BDE684-3C06-4A7E-AFBE-99F4E2768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6D868-E6B4-424C-B818-CBB23B63383C}"/>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127982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49A01-3A27-40A1-8989-95C45A0A0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1AE69-95A4-4589-978D-8743DEE862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CE49F-FFD5-4D05-8E4E-DB9A466FD272}"/>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8F1CB2A6-90DF-40B7-A1C2-745E39E0B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9F41C-8DFC-4B44-8957-61F20836A4ED}"/>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1671642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ngerine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65088" y="2057400"/>
            <a:ext cx="6522112" cy="1828800"/>
          </a:xfrm>
        </p:spPr>
        <p:txBody>
          <a:bodyPr anchor="ctr"/>
          <a:lstStyle>
            <a:lvl1pPr algn="l">
              <a:defRPr sz="4000" b="0" cap="all">
                <a:solidFill>
                  <a:schemeClr val="tx1">
                    <a:lumMod val="50000"/>
                  </a:schemeClr>
                </a:solidFill>
              </a:defRPr>
            </a:lvl1pPr>
          </a:lstStyle>
          <a:p>
            <a:r>
              <a:rPr lang="en-US" dirty="0"/>
              <a:t>Click to edit Master title style</a:t>
            </a:r>
          </a:p>
        </p:txBody>
      </p:sp>
      <p:pic>
        <p:nvPicPr>
          <p:cNvPr id="10" name="Picture 9">
            <a:extLst>
              <a:ext uri="{FF2B5EF4-FFF2-40B4-BE49-F238E27FC236}">
                <a16:creationId xmlns:a16="http://schemas.microsoft.com/office/drawing/2014/main" id="{A6FBFF8E-F4C9-F847-8549-695F1FC3D2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22" r="27922"/>
          <a:stretch/>
        </p:blipFill>
        <p:spPr>
          <a:xfrm>
            <a:off x="0" y="0"/>
            <a:ext cx="4542312" cy="6858000"/>
          </a:xfrm>
          <a:prstGeom prst="rect">
            <a:avLst/>
          </a:prstGeom>
        </p:spPr>
      </p:pic>
    </p:spTree>
    <p:extLst>
      <p:ext uri="{BB962C8B-B14F-4D97-AF65-F5344CB8AC3E}">
        <p14:creationId xmlns:p14="http://schemas.microsoft.com/office/powerpoint/2010/main" val="701108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angerin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11F47-88DB-544D-A3F9-595115015917}"/>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3419DC4C-1E8F-1841-8921-5930011080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9" name="TextBox 8">
            <a:extLst>
              <a:ext uri="{FF2B5EF4-FFF2-40B4-BE49-F238E27FC236}">
                <a16:creationId xmlns:a16="http://schemas.microsoft.com/office/drawing/2014/main" id="{CCA5625B-7576-CC40-BDDF-8EDADB3D3727}"/>
              </a:ext>
            </a:extLst>
          </p:cNvPr>
          <p:cNvSpPr txBox="1"/>
          <p:nvPr userDrawn="1"/>
        </p:nvSpPr>
        <p:spPr>
          <a:xfrm>
            <a:off x="5676900" y="6321623"/>
            <a:ext cx="838200" cy="307777"/>
          </a:xfrm>
          <a:prstGeom prst="rect">
            <a:avLst/>
          </a:prstGeom>
          <a:noFill/>
        </p:spPr>
        <p:txBody>
          <a:bodyPr wrap="square" rtlCol="0">
            <a:spAutoFit/>
          </a:bodyPr>
          <a:lstStyle/>
          <a:p>
            <a:pPr algn="ctr"/>
            <a:fld id="{8790F67D-F5F8-4946-9CB2-57E445246840}" type="slidenum">
              <a:rPr lang="en-US" sz="1400" b="0" i="0" smtClean="0">
                <a:solidFill>
                  <a:schemeClr val="tx1">
                    <a:lumMod val="75000"/>
                  </a:schemeClr>
                </a:solidFill>
                <a:latin typeface="Helvetica Light" panose="020B0403020202020204" pitchFamily="34" charset="0"/>
              </a:rPr>
              <a:pPr algn="ctr"/>
              <a:t>‹#›</a:t>
            </a:fld>
            <a:endParaRPr lang="en-US" sz="1400" b="0" i="0" dirty="0">
              <a:solidFill>
                <a:schemeClr val="tx1">
                  <a:lumMod val="75000"/>
                </a:schemeClr>
              </a:solidFill>
              <a:latin typeface="Helvetica Light" panose="020B0403020202020204" pitchFamily="34" charset="0"/>
            </a:endParaRPr>
          </a:p>
        </p:txBody>
      </p:sp>
      <p:sp>
        <p:nvSpPr>
          <p:cNvPr id="10" name="TextBox 9">
            <a:extLst>
              <a:ext uri="{FF2B5EF4-FFF2-40B4-BE49-F238E27FC236}">
                <a16:creationId xmlns:a16="http://schemas.microsoft.com/office/drawing/2014/main" id="{0B4AEB62-EBC2-C04E-BBBC-3CBBCB29576A}"/>
              </a:ext>
            </a:extLst>
          </p:cNvPr>
          <p:cNvSpPr txBox="1"/>
          <p:nvPr userDrawn="1"/>
        </p:nvSpPr>
        <p:spPr>
          <a:xfrm>
            <a:off x="533400" y="6351325"/>
            <a:ext cx="3352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chemeClr val="tx1">
                    <a:lumMod val="75000"/>
                  </a:schemeClr>
                </a:solidFill>
                <a:effectLst/>
                <a:uLnTx/>
                <a:uFillTx/>
                <a:latin typeface="Helvetica Light" panose="020B0403020202020204" pitchFamily="34" charset="0"/>
                <a:ea typeface="+mn-ea"/>
                <a:cs typeface="+mn-cs"/>
              </a:rPr>
              <a:t>© The Leadership Circle | All Rights Reserved</a:t>
            </a:r>
          </a:p>
          <a:p>
            <a:endParaRPr lang="en-US" sz="500" b="0" i="0" dirty="0">
              <a:solidFill>
                <a:schemeClr val="tx1">
                  <a:lumMod val="75000"/>
                </a:schemeClr>
              </a:solidFill>
              <a:latin typeface="Helvetica" pitchFamily="2" charset="0"/>
            </a:endParaRPr>
          </a:p>
        </p:txBody>
      </p:sp>
    </p:spTree>
    <p:extLst>
      <p:ext uri="{BB962C8B-B14F-4D97-AF65-F5344CB8AC3E}">
        <p14:creationId xmlns:p14="http://schemas.microsoft.com/office/powerpoint/2010/main" val="3358214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208062"/>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290544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N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914400" y="433874"/>
            <a:ext cx="10363200" cy="979815"/>
          </a:xfrm>
          <a:prstGeom prst="rect">
            <a:avLst/>
          </a:prstGeom>
        </p:spPr>
        <p:txBody>
          <a:bodyPr>
            <a:noAutofit/>
          </a:bodyPr>
          <a:lstStyle>
            <a:lvl1pPr algn="l">
              <a:defRPr sz="2600" b="0" i="0" cap="none" baseline="0">
                <a:solidFill>
                  <a:schemeClr val="tx1">
                    <a:lumMod val="90000"/>
                    <a:lumOff val="10000"/>
                  </a:schemeClr>
                </a:solidFill>
                <a:latin typeface="Helvetica" pitchFamily="2" charset="0"/>
                <a:cs typeface="Arial Black"/>
              </a:defRPr>
            </a:lvl1pPr>
          </a:lstStyle>
          <a:p>
            <a:r>
              <a:rPr lang="en-US" dirty="0"/>
              <a:t>Click To Edit Master Title Style</a:t>
            </a:r>
          </a:p>
        </p:txBody>
      </p:sp>
      <p:sp>
        <p:nvSpPr>
          <p:cNvPr id="3" name="Text Placeholder 28"/>
          <p:cNvSpPr txBox="1">
            <a:spLocks/>
          </p:cNvSpPr>
          <p:nvPr userDrawn="1"/>
        </p:nvSpPr>
        <p:spPr>
          <a:xfrm>
            <a:off x="4047781" y="6635953"/>
            <a:ext cx="4120219" cy="174816"/>
          </a:xfrm>
          <a:prstGeom prst="rect">
            <a:avLst/>
          </a:prstGeom>
        </p:spPr>
        <p:txBody>
          <a:bodyPr/>
          <a:lstStyle>
            <a:lvl1pPr marL="0" indent="0" algn="ctr" defTabSz="457200" rtl="0" eaLnBrk="1" latinLnBrk="0" hangingPunct="1">
              <a:spcBef>
                <a:spcPct val="20000"/>
              </a:spcBef>
              <a:buFont typeface="Arial"/>
              <a:buNone/>
              <a:defRPr sz="3200" b="0" i="1"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endParaRPr lang="en-US" sz="600" b="0" i="0" dirty="0">
              <a:solidFill>
                <a:schemeClr val="tx1">
                  <a:lumMod val="50000"/>
                  <a:lumOff val="50000"/>
                </a:schemeClr>
              </a:solidFill>
              <a:latin typeface="Helvetica" pitchFamily="2" charset="0"/>
              <a:cs typeface="Arial" pitchFamily="34" charset="0"/>
            </a:endParaRPr>
          </a:p>
        </p:txBody>
      </p:sp>
    </p:spTree>
    <p:extLst>
      <p:ext uri="{BB962C8B-B14F-4D97-AF65-F5344CB8AC3E}">
        <p14:creationId xmlns:p14="http://schemas.microsoft.com/office/powerpoint/2010/main" val="4259832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8" name="Rectangle 7"/>
          <p:cNvSpPr/>
          <p:nvPr userDrawn="1"/>
        </p:nvSpPr>
        <p:spPr>
          <a:xfrm>
            <a:off x="-3611" y="0"/>
            <a:ext cx="12192000" cy="6858000"/>
          </a:xfrm>
          <a:prstGeom prst="rect">
            <a:avLst/>
          </a:prstGeom>
          <a:solidFill>
            <a:srgbClr val="F3A052">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itle 1"/>
          <p:cNvSpPr>
            <a:spLocks noGrp="1"/>
          </p:cNvSpPr>
          <p:nvPr>
            <p:ph type="ctrTitle" hasCustomPrompt="1"/>
          </p:nvPr>
        </p:nvSpPr>
        <p:spPr>
          <a:xfrm>
            <a:off x="1524000" y="1485221"/>
            <a:ext cx="9144000" cy="2387600"/>
          </a:xfrm>
        </p:spPr>
        <p:txBody>
          <a:bodyPr anchor="ctr">
            <a:normAutofit/>
          </a:bodyPr>
          <a:lstStyle>
            <a:lvl1pPr algn="ctr">
              <a:defRPr sz="4800">
                <a:solidFill>
                  <a:schemeClr val="bg1"/>
                </a:solidFill>
                <a:latin typeface="Helvetica" charset="0"/>
                <a:ea typeface="Helvetica" charset="0"/>
                <a:cs typeface="Helvetica" charset="0"/>
              </a:defRPr>
            </a:lvl1pPr>
          </a:lstStyle>
          <a:p>
            <a:r>
              <a:rPr lang="en-US" dirty="0"/>
              <a:t>Presentation Title</a:t>
            </a:r>
          </a:p>
        </p:txBody>
      </p:sp>
      <p:sp>
        <p:nvSpPr>
          <p:cNvPr id="15" name="Subtitle 2"/>
          <p:cNvSpPr>
            <a:spLocks noGrp="1"/>
          </p:cNvSpPr>
          <p:nvPr>
            <p:ph type="subTitle" idx="1" hasCustomPrompt="1"/>
          </p:nvPr>
        </p:nvSpPr>
        <p:spPr>
          <a:xfrm>
            <a:off x="1524000" y="3964897"/>
            <a:ext cx="9144000" cy="1289275"/>
          </a:xfrm>
        </p:spPr>
        <p:txBody>
          <a:bodyPr/>
          <a:lstStyle>
            <a:lvl1pPr marL="0" indent="0" algn="ctr">
              <a:buNone/>
              <a:defRPr sz="2400" baseline="0">
                <a:solidFill>
                  <a:schemeClr val="bg1"/>
                </a:solidFill>
                <a:latin typeface="Helvetica" charset="0"/>
                <a:ea typeface="Helvetica" charset="0"/>
                <a:cs typeface="Helvetic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If there is not subtitle, delete this box and center the Title box vertically on the page.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6872" y="5409398"/>
            <a:ext cx="3498257" cy="1044341"/>
          </a:xfrm>
          <a:prstGeom prst="rect">
            <a:avLst/>
          </a:prstGeom>
        </p:spPr>
      </p:pic>
    </p:spTree>
    <p:extLst>
      <p:ext uri="{BB962C8B-B14F-4D97-AF65-F5344CB8AC3E}">
        <p14:creationId xmlns:p14="http://schemas.microsoft.com/office/powerpoint/2010/main" val="127805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latin typeface="Arial" charset="0"/>
                <a:ea typeface="Arial" charset="0"/>
                <a:cs typeface="Arial" charset="0"/>
              </a:defRPr>
            </a:lvl1pPr>
          </a:lstStyle>
          <a:p>
            <a:fld id="{C58E2B82-C793-6144-9F5C-3782B7DF97A0}" type="datetime4">
              <a:rPr lang="en-US" smtClean="0"/>
              <a:t>November 5, 2020</a:t>
            </a:fld>
            <a:endParaRPr lang="en-US" dirty="0"/>
          </a:p>
        </p:txBody>
      </p:sp>
      <p:sp>
        <p:nvSpPr>
          <p:cNvPr id="5" name="Footer Placeholder 4"/>
          <p:cNvSpPr>
            <a:spLocks noGrp="1"/>
          </p:cNvSpPr>
          <p:nvPr>
            <p:ph type="ftr" sz="quarter" idx="11"/>
          </p:nvPr>
        </p:nvSpPr>
        <p:spPr>
          <a:xfrm>
            <a:off x="838200" y="222703"/>
            <a:ext cx="5054600" cy="317500"/>
          </a:xfrm>
          <a:prstGeom prst="rect">
            <a:avLst/>
          </a:prstGeom>
        </p:spPr>
        <p:txBody>
          <a:bodyPr/>
          <a:lstStyle/>
          <a:p>
            <a:r>
              <a:rPr lang="en-US" dirty="0"/>
              <a:t>Chapter or Section Name</a:t>
            </a:r>
          </a:p>
        </p:txBody>
      </p:sp>
    </p:spTree>
    <p:extLst>
      <p:ext uri="{BB962C8B-B14F-4D97-AF65-F5344CB8AC3E}">
        <p14:creationId xmlns:p14="http://schemas.microsoft.com/office/powerpoint/2010/main" val="281185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3A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1851" y="1709740"/>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p:cNvSpPr>
            <a:spLocks noGrp="1"/>
          </p:cNvSpPr>
          <p:nvPr>
            <p:ph type="body" idx="1"/>
          </p:nvPr>
        </p:nvSpPr>
        <p:spPr>
          <a:xfrm>
            <a:off x="831851" y="4589464"/>
            <a:ext cx="10515600" cy="1500187"/>
          </a:xfrm>
        </p:spPr>
        <p:txBody>
          <a:bodyPr>
            <a:normAutofit/>
          </a:bodyPr>
          <a:lstStyle>
            <a:lvl1pPr marL="0" indent="0" algn="ctr">
              <a:buNone/>
              <a:defRPr sz="2400">
                <a:solidFill>
                  <a:schemeClr val="bg1"/>
                </a:solidFill>
                <a:latin typeface="Helvetica" charset="0"/>
                <a:ea typeface="Helvetica" charset="0"/>
                <a:cs typeface="Helvetica"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Helvetica" charset="0"/>
                <a:ea typeface="Helvetica" charset="0"/>
                <a:cs typeface="Helvetica" charset="0"/>
              </a:defRPr>
            </a:lvl1pPr>
          </a:lstStyle>
          <a:p>
            <a:fld id="{5C11F7E4-2774-5542-ABB2-02B99C7AC146}" type="datetime4">
              <a:rPr lang="en-US" smtClean="0"/>
              <a:pPr/>
              <a:t>November 5, 2020</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0564" y="6397719"/>
            <a:ext cx="1316121" cy="392904"/>
          </a:xfrm>
          <a:prstGeom prst="rect">
            <a:avLst/>
          </a:prstGeom>
        </p:spPr>
      </p:pic>
    </p:spTree>
    <p:extLst>
      <p:ext uri="{BB962C8B-B14F-4D97-AF65-F5344CB8AC3E}">
        <p14:creationId xmlns:p14="http://schemas.microsoft.com/office/powerpoint/2010/main" val="256709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Helvetica" charset="0"/>
                <a:ea typeface="Helvetica" charset="0"/>
                <a:cs typeface="Helvetica" charset="0"/>
              </a:defRPr>
            </a:lvl1pPr>
          </a:lstStyle>
          <a:p>
            <a:fld id="{8BC3C49A-8001-EB44-9346-28BE21CDEB33}" type="datetime4">
              <a:rPr lang="en-US" smtClean="0"/>
              <a:pPr/>
              <a:t>November 5, 2020</a:t>
            </a:fld>
            <a:endParaRPr lang="en-US" dirty="0"/>
          </a:p>
        </p:txBody>
      </p:sp>
      <p:sp>
        <p:nvSpPr>
          <p:cNvPr id="6" name="Footer Placeholder 5"/>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62729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846F-7A61-403F-BC48-D31ED33E2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5C5B7-22BB-4D6E-9674-D29CD7FEDB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ACB55-530D-4266-93FD-2DF553FCB506}"/>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751FA962-2038-47A7-ABCC-B1A122F8C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B84C9-58ED-4D41-8B9F-5A7A68BA4F84}"/>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235831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101F48-375B-6C48-9145-1BDC6F038D77}" type="datetime4">
              <a:rPr lang="en-US" smtClean="0"/>
              <a:t>November 5, 2020</a:t>
            </a:fld>
            <a:endParaRPr lang="en-US" dirty="0"/>
          </a:p>
        </p:txBody>
      </p:sp>
      <p:sp>
        <p:nvSpPr>
          <p:cNvPr id="8" name="Footer Placeholder 7"/>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92663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B53AFE7-9F75-2745-BC92-7A0BC4B3A4FA}" type="datetime4">
              <a:rPr lang="en-US" smtClean="0"/>
              <a:t>November 5, 2020</a:t>
            </a:fld>
            <a:endParaRPr lang="en-US" dirty="0"/>
          </a:p>
        </p:txBody>
      </p:sp>
      <p:sp>
        <p:nvSpPr>
          <p:cNvPr id="4" name="Footer Placeholder 3"/>
          <p:cNvSpPr>
            <a:spLocks noGrp="1"/>
          </p:cNvSpPr>
          <p:nvPr>
            <p:ph type="ftr" sz="quarter" idx="11"/>
          </p:nvPr>
        </p:nvSpPr>
        <p:spPr>
          <a:xfrm>
            <a:off x="838200" y="222703"/>
            <a:ext cx="5054600" cy="317500"/>
          </a:xfrm>
          <a:prstGeom prst="rect">
            <a:avLst/>
          </a:prstGeom>
        </p:spPr>
        <p:txBody>
          <a:bodyPr/>
          <a:lstStyle/>
          <a:p>
            <a:r>
              <a:rPr lang="en-US" dirty="0"/>
              <a:t>Chapter or Section Name</a:t>
            </a:r>
          </a:p>
        </p:txBody>
      </p:sp>
    </p:spTree>
    <p:extLst>
      <p:ext uri="{BB962C8B-B14F-4D97-AF65-F5344CB8AC3E}">
        <p14:creationId xmlns:p14="http://schemas.microsoft.com/office/powerpoint/2010/main" val="248599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6CC00-696C-CB46-BAE0-EEFDA1F2D34E}" type="datetime4">
              <a:rPr lang="en-US" smtClean="0"/>
              <a:t>November 5, 2020</a:t>
            </a:fld>
            <a:endParaRPr lang="en-US"/>
          </a:p>
        </p:txBody>
      </p:sp>
      <p:sp>
        <p:nvSpPr>
          <p:cNvPr id="3" name="Footer Placeholder 2"/>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47083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20241-CDAB-AC41-BAA2-E0C54171FB6C}" type="datetime4">
              <a:rPr lang="en-US" smtClean="0"/>
              <a:t>November 5, 2020</a:t>
            </a:fld>
            <a:endParaRPr lang="en-US"/>
          </a:p>
        </p:txBody>
      </p:sp>
      <p:sp>
        <p:nvSpPr>
          <p:cNvPr id="6" name="Footer Placeholder 5"/>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361588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AA9010-86C6-B342-A886-C94BB23F2010}" type="datetime4">
              <a:rPr lang="en-US" smtClean="0"/>
              <a:t>November 5, 2020</a:t>
            </a:fld>
            <a:endParaRPr lang="en-US"/>
          </a:p>
        </p:txBody>
      </p:sp>
      <p:sp>
        <p:nvSpPr>
          <p:cNvPr id="6" name="Footer Placeholder 5"/>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8908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3FD7D-5BF4-D740-AD82-70CCF96E8FAE}" type="datetime4">
              <a:rPr lang="en-US" smtClean="0"/>
              <a:t>November 5, 2020</a:t>
            </a:fld>
            <a:endParaRPr lang="en-US"/>
          </a:p>
        </p:txBody>
      </p:sp>
      <p:sp>
        <p:nvSpPr>
          <p:cNvPr id="5" name="Footer Placeholder 4"/>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2734133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FA6DA-8AEC-7B4C-A2A4-DA86F8647727}" type="datetime4">
              <a:rPr lang="en-US" smtClean="0"/>
              <a:t>November 5, 2020</a:t>
            </a:fld>
            <a:endParaRPr lang="en-US"/>
          </a:p>
        </p:txBody>
      </p:sp>
      <p:sp>
        <p:nvSpPr>
          <p:cNvPr id="5" name="Footer Placeholder 4"/>
          <p:cNvSpPr>
            <a:spLocks noGrp="1"/>
          </p:cNvSpPr>
          <p:nvPr>
            <p:ph type="ftr" sz="quarter" idx="11"/>
          </p:nvPr>
        </p:nvSpPr>
        <p:spPr>
          <a:xfrm>
            <a:off x="838200" y="222703"/>
            <a:ext cx="5054600" cy="317500"/>
          </a:xfrm>
          <a:prstGeom prst="rect">
            <a:avLst/>
          </a:prstGeom>
        </p:spPr>
        <p:txBody>
          <a:bodyPr/>
          <a:lstStyle/>
          <a:p>
            <a:r>
              <a:rPr lang="en-US"/>
              <a:t>Chapter or Section Name</a:t>
            </a:r>
          </a:p>
        </p:txBody>
      </p:sp>
    </p:spTree>
    <p:extLst>
      <p:ext uri="{BB962C8B-B14F-4D97-AF65-F5344CB8AC3E}">
        <p14:creationId xmlns:p14="http://schemas.microsoft.com/office/powerpoint/2010/main" val="123626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208062"/>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414729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C78E-78ED-40BD-AB4C-218BB69BA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931779-7933-4ED3-864B-2E03798834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FB7051-4134-468E-9B2D-930EC901607B}"/>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17DC455E-3F91-46C0-AF04-F29BAA4D5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C6B44-1EF3-4EEB-AD66-1A34F7B20191}"/>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36110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4CEE-5960-4EA5-A0C9-3875B2590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B5163-EB36-4F13-9161-973B66BB8B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4C58EB-1EDF-41A4-91A1-5DAE368991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243CEB-17BD-438B-9BD3-10A201EEB395}"/>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6" name="Footer Placeholder 5">
            <a:extLst>
              <a:ext uri="{FF2B5EF4-FFF2-40B4-BE49-F238E27FC236}">
                <a16:creationId xmlns:a16="http://schemas.microsoft.com/office/drawing/2014/main" id="{EB479C08-29FB-4FCE-BF4B-A356ED427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0276B-A329-428B-BE1A-1C21959AA54F}"/>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285589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B71D-F993-4CB0-B064-85FB58546F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D9B0-D83A-4BA6-ABD0-B1ADE15A7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B1131D-E6B7-4013-B30F-FA3055E4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17700-8104-4FDC-8900-B0E32E024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4FF1E-C80C-4D3B-8B8E-CFF2066E3F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3315B-4D62-4053-A51A-1C68219359F4}"/>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8" name="Footer Placeholder 7">
            <a:extLst>
              <a:ext uri="{FF2B5EF4-FFF2-40B4-BE49-F238E27FC236}">
                <a16:creationId xmlns:a16="http://schemas.microsoft.com/office/drawing/2014/main" id="{ED68783D-9365-4AFF-9983-69E34D2B0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C83C56-345D-4E2F-904C-6B2BA163AE10}"/>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268968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A895-9441-4028-AAB3-222913D02C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0950D-B626-4F98-962F-49F6558639DA}"/>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4" name="Footer Placeholder 3">
            <a:extLst>
              <a:ext uri="{FF2B5EF4-FFF2-40B4-BE49-F238E27FC236}">
                <a16:creationId xmlns:a16="http://schemas.microsoft.com/office/drawing/2014/main" id="{50071341-708D-44DD-AD83-4D239E77DD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94445E-5031-46A6-B353-AD95D9B38821}"/>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359737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D237-91BA-4BD2-8777-96674006151E}"/>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3" name="Footer Placeholder 2">
            <a:extLst>
              <a:ext uri="{FF2B5EF4-FFF2-40B4-BE49-F238E27FC236}">
                <a16:creationId xmlns:a16="http://schemas.microsoft.com/office/drawing/2014/main" id="{A0A5B139-9D23-48D9-A7D2-F57C219389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357B2-EED9-4024-A896-EFB596C22DBE}"/>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297764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6A82-F74C-4960-A45E-831ED883F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944F2D-9B3A-4E36-A087-898238B83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1FEAB0-3653-48CB-85EA-9863BA40E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27944-ED9B-4FD9-A4D7-9958C593F40D}"/>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6" name="Footer Placeholder 5">
            <a:extLst>
              <a:ext uri="{FF2B5EF4-FFF2-40B4-BE49-F238E27FC236}">
                <a16:creationId xmlns:a16="http://schemas.microsoft.com/office/drawing/2014/main" id="{F01DC80F-65ED-44CD-9608-B39B874AA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4189C-A11E-46D4-87DC-7F475EBE67FB}"/>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121255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3089-42E7-47C9-96B8-81E0DCF0E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5DA58-697C-44C7-B8CA-F256A46DC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68B7E-CF1A-470C-8201-F6D53B993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256379-6B43-4F02-A601-31253FA7B12B}"/>
              </a:ext>
            </a:extLst>
          </p:cNvPr>
          <p:cNvSpPr>
            <a:spLocks noGrp="1"/>
          </p:cNvSpPr>
          <p:nvPr>
            <p:ph type="dt" sz="half" idx="10"/>
          </p:nvPr>
        </p:nvSpPr>
        <p:spPr/>
        <p:txBody>
          <a:bodyPr/>
          <a:lstStyle/>
          <a:p>
            <a:fld id="{D0BD2AF0-E0CC-4488-8B64-187282E61BB0}" type="datetimeFigureOut">
              <a:rPr lang="en-US" smtClean="0"/>
              <a:t>11/5/2020</a:t>
            </a:fld>
            <a:endParaRPr lang="en-US"/>
          </a:p>
        </p:txBody>
      </p:sp>
      <p:sp>
        <p:nvSpPr>
          <p:cNvPr id="6" name="Footer Placeholder 5">
            <a:extLst>
              <a:ext uri="{FF2B5EF4-FFF2-40B4-BE49-F238E27FC236}">
                <a16:creationId xmlns:a16="http://schemas.microsoft.com/office/drawing/2014/main" id="{A4852877-A1CC-435D-AA53-260611786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6A152-00CE-41C3-9C1B-65FB4DAAF817}"/>
              </a:ext>
            </a:extLst>
          </p:cNvPr>
          <p:cNvSpPr>
            <a:spLocks noGrp="1"/>
          </p:cNvSpPr>
          <p:nvPr>
            <p:ph type="sldNum" sz="quarter" idx="12"/>
          </p:nvPr>
        </p:nvSpPr>
        <p:spPr/>
        <p:txBody>
          <a:bodyPr/>
          <a:lstStyle/>
          <a:p>
            <a:fld id="{631ADB19-D514-4093-BC60-4E7E8AA6D331}" type="slidenum">
              <a:rPr lang="en-US" smtClean="0"/>
              <a:t>‹#›</a:t>
            </a:fld>
            <a:endParaRPr lang="en-US"/>
          </a:p>
        </p:txBody>
      </p:sp>
    </p:spTree>
    <p:extLst>
      <p:ext uri="{BB962C8B-B14F-4D97-AF65-F5344CB8AC3E}">
        <p14:creationId xmlns:p14="http://schemas.microsoft.com/office/powerpoint/2010/main" val="364870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C9CB4-BD6B-459C-8D81-4D9A285600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F6C89-EC59-42E9-B8D1-E3379708A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232F4-D948-44F3-8764-5F4287DCA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D2AF0-E0CC-4488-8B64-187282E61BB0}" type="datetimeFigureOut">
              <a:rPr lang="en-US" smtClean="0"/>
              <a:t>11/5/2020</a:t>
            </a:fld>
            <a:endParaRPr lang="en-US"/>
          </a:p>
        </p:txBody>
      </p:sp>
      <p:sp>
        <p:nvSpPr>
          <p:cNvPr id="5" name="Footer Placeholder 4">
            <a:extLst>
              <a:ext uri="{FF2B5EF4-FFF2-40B4-BE49-F238E27FC236}">
                <a16:creationId xmlns:a16="http://schemas.microsoft.com/office/drawing/2014/main" id="{FDB54320-C487-4C7A-903F-E24870EA0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5341C7-3AF2-4B22-8B3F-9843D6D34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ADB19-D514-4093-BC60-4E7E8AA6D331}" type="slidenum">
              <a:rPr lang="en-US" smtClean="0"/>
              <a:t>‹#›</a:t>
            </a:fld>
            <a:endParaRPr lang="en-US"/>
          </a:p>
        </p:txBody>
      </p:sp>
    </p:spTree>
    <p:extLst>
      <p:ext uri="{BB962C8B-B14F-4D97-AF65-F5344CB8AC3E}">
        <p14:creationId xmlns:p14="http://schemas.microsoft.com/office/powerpoint/2010/main" val="2937183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11901"/>
            <a:ext cx="12192000" cy="546100"/>
          </a:xfrm>
          <a:prstGeom prst="rect">
            <a:avLst/>
          </a:prstGeom>
          <a:solidFill>
            <a:srgbClr val="5F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Placeholder 1"/>
          <p:cNvSpPr>
            <a:spLocks noGrp="1"/>
          </p:cNvSpPr>
          <p:nvPr>
            <p:ph type="title"/>
          </p:nvPr>
        </p:nvSpPr>
        <p:spPr>
          <a:xfrm>
            <a:off x="838200" y="540202"/>
            <a:ext cx="10515600" cy="11504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99892"/>
            <a:ext cx="2743200" cy="365125"/>
          </a:xfrm>
          <a:prstGeom prst="rect">
            <a:avLst/>
          </a:prstGeom>
        </p:spPr>
        <p:txBody>
          <a:bodyPr vert="horz" lIns="91440" tIns="45720" rIns="91440" bIns="45720" rtlCol="0" anchor="ctr"/>
          <a:lstStyle>
            <a:lvl1pPr algn="l">
              <a:defRPr sz="1200">
                <a:solidFill>
                  <a:schemeClr val="bg1"/>
                </a:solidFill>
                <a:latin typeface="Helvetica" charset="0"/>
                <a:ea typeface="Helvetica" charset="0"/>
                <a:cs typeface="Helvetica" charset="0"/>
              </a:defRPr>
            </a:lvl1pPr>
          </a:lstStyle>
          <a:p>
            <a:fld id="{48525713-47A3-CB4E-9F12-5CD302B48B42}" type="datetime4">
              <a:rPr lang="en-US" smtClean="0"/>
              <a:pPr/>
              <a:t>November 5, 2020</a:t>
            </a:fld>
            <a:endParaRPr lang="en-US" dirty="0"/>
          </a:p>
        </p:txBody>
      </p:sp>
      <p:sp>
        <p:nvSpPr>
          <p:cNvPr id="9" name="Footer Placeholder 4"/>
          <p:cNvSpPr txBox="1">
            <a:spLocks/>
          </p:cNvSpPr>
          <p:nvPr userDrawn="1"/>
        </p:nvSpPr>
        <p:spPr>
          <a:xfrm>
            <a:off x="3817258" y="6408967"/>
            <a:ext cx="4557487" cy="356051"/>
          </a:xfrm>
          <a:prstGeom prst="rect">
            <a:avLst/>
          </a:prstGeom>
        </p:spPr>
        <p:txBody>
          <a:bodyPr vert="horz" lIns="91440" tIns="45720" rIns="91440" bIns="45720" rtlCol="0" anchor="ctr"/>
          <a:lstStyle>
            <a:defPPr>
              <a:defRPr lang="en-US"/>
            </a:defPPr>
            <a:lvl1pPr marL="0" algn="l" defTabSz="914400" rtl="0" eaLnBrk="1" latinLnBrk="0" hangingPunct="1">
              <a:defRPr sz="2000" b="1" i="0" kern="1200">
                <a:solidFill>
                  <a:srgbClr val="00464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latin typeface="Helvetica" charset="0"/>
                <a:ea typeface="Helvetica" charset="0"/>
                <a:cs typeface="Helvetica" charset="0"/>
              </a:rPr>
              <a:t>Presentation Title</a:t>
            </a:r>
          </a:p>
        </p:txBody>
      </p:sp>
      <p:sp>
        <p:nvSpPr>
          <p:cNvPr id="11" name="Footer Placeholder 4"/>
          <p:cNvSpPr>
            <a:spLocks noGrp="1"/>
          </p:cNvSpPr>
          <p:nvPr>
            <p:ph type="ftr" sz="quarter" idx="3"/>
          </p:nvPr>
        </p:nvSpPr>
        <p:spPr>
          <a:xfrm>
            <a:off x="838201" y="101600"/>
            <a:ext cx="5722257" cy="365125"/>
          </a:xfrm>
          <a:prstGeom prst="rect">
            <a:avLst/>
          </a:prstGeom>
        </p:spPr>
        <p:txBody>
          <a:bodyPr vert="horz" lIns="91440" tIns="45720" rIns="91440" bIns="45720" rtlCol="0" anchor="ctr"/>
          <a:lstStyle>
            <a:lvl1pPr algn="l">
              <a:defRPr sz="2000" b="1" i="0">
                <a:solidFill>
                  <a:srgbClr val="F3A052"/>
                </a:solidFill>
                <a:latin typeface="Helvetica" charset="0"/>
                <a:ea typeface="Helvetica" charset="0"/>
                <a:cs typeface="Helvetica" charset="0"/>
              </a:defRPr>
            </a:lvl1pPr>
          </a:lstStyle>
          <a:p>
            <a:r>
              <a:rPr lang="en-US" dirty="0"/>
              <a:t>Chapter or Section Name</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70564" y="6397719"/>
            <a:ext cx="1316121" cy="392904"/>
          </a:xfrm>
          <a:prstGeom prst="rect">
            <a:avLst/>
          </a:prstGeom>
        </p:spPr>
      </p:pic>
    </p:spTree>
    <p:extLst>
      <p:ext uri="{BB962C8B-B14F-4D97-AF65-F5344CB8AC3E}">
        <p14:creationId xmlns:p14="http://schemas.microsoft.com/office/powerpoint/2010/main" val="26966851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7" r:id="rId12"/>
  </p:sldLayoutIdLst>
  <p:hf hdr="0"/>
  <p:txStyles>
    <p:titleStyle>
      <a:lvl1pPr algn="l" defTabSz="914377" rtl="0" eaLnBrk="1" latinLnBrk="0" hangingPunct="1">
        <a:lnSpc>
          <a:spcPct val="90000"/>
        </a:lnSpc>
        <a:spcBef>
          <a:spcPct val="0"/>
        </a:spcBef>
        <a:buNone/>
        <a:defRPr sz="4400" kern="1200">
          <a:solidFill>
            <a:srgbClr val="5F6264"/>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a:buChar char="•"/>
        <a:defRPr sz="2800" kern="1200">
          <a:solidFill>
            <a:srgbClr val="5F6264"/>
          </a:solidFill>
          <a:latin typeface="Helvetica" charset="0"/>
          <a:ea typeface="Helvetica" charset="0"/>
          <a:cs typeface="Helvetica" charset="0"/>
        </a:defRPr>
      </a:lvl1pPr>
      <a:lvl2pPr marL="685783" indent="-228594" algn="l" defTabSz="914377" rtl="0" eaLnBrk="1" latinLnBrk="0" hangingPunct="1">
        <a:lnSpc>
          <a:spcPct val="90000"/>
        </a:lnSpc>
        <a:spcBef>
          <a:spcPts val="500"/>
        </a:spcBef>
        <a:buFont typeface="Arial"/>
        <a:buChar char="•"/>
        <a:defRPr sz="2400" kern="1200">
          <a:solidFill>
            <a:srgbClr val="5F6264"/>
          </a:solidFill>
          <a:latin typeface="Helvetica" charset="0"/>
          <a:ea typeface="Helvetica" charset="0"/>
          <a:cs typeface="Helvetica" charset="0"/>
        </a:defRPr>
      </a:lvl2pPr>
      <a:lvl3pPr marL="1142971" indent="-228594" algn="l" defTabSz="914377" rtl="0" eaLnBrk="1" latinLnBrk="0" hangingPunct="1">
        <a:lnSpc>
          <a:spcPct val="90000"/>
        </a:lnSpc>
        <a:spcBef>
          <a:spcPts val="500"/>
        </a:spcBef>
        <a:buFont typeface="Arial"/>
        <a:buChar char="•"/>
        <a:defRPr sz="2000" kern="1200">
          <a:solidFill>
            <a:srgbClr val="5F6264"/>
          </a:solidFill>
          <a:latin typeface="Helvetica" charset="0"/>
          <a:ea typeface="Helvetica" charset="0"/>
          <a:cs typeface="Helvetica" charset="0"/>
        </a:defRPr>
      </a:lvl3pPr>
      <a:lvl4pPr marL="1600160" indent="-228594" algn="l" defTabSz="914377" rtl="0" eaLnBrk="1" latinLnBrk="0" hangingPunct="1">
        <a:lnSpc>
          <a:spcPct val="90000"/>
        </a:lnSpc>
        <a:spcBef>
          <a:spcPts val="500"/>
        </a:spcBef>
        <a:buFont typeface="Arial"/>
        <a:buChar char="•"/>
        <a:defRPr sz="1800" kern="1200">
          <a:solidFill>
            <a:srgbClr val="5F6264"/>
          </a:solidFill>
          <a:latin typeface="Helvetica" charset="0"/>
          <a:ea typeface="Helvetica" charset="0"/>
          <a:cs typeface="Helvetica" charset="0"/>
        </a:defRPr>
      </a:lvl4pPr>
      <a:lvl5pPr marL="2057349" indent="-228594" algn="l" defTabSz="914377" rtl="0" eaLnBrk="1" latinLnBrk="0" hangingPunct="1">
        <a:lnSpc>
          <a:spcPct val="90000"/>
        </a:lnSpc>
        <a:spcBef>
          <a:spcPts val="500"/>
        </a:spcBef>
        <a:buFont typeface="Arial"/>
        <a:buChar char="•"/>
        <a:defRPr sz="1800" kern="1200">
          <a:solidFill>
            <a:srgbClr val="5F6264"/>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10.png"/><Relationship Id="rId18" Type="http://schemas.openxmlformats.org/officeDocument/2006/relationships/image" Target="../media/image24.png"/><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customXml" Target="../ink/ink10.xml"/><Relationship Id="rId17" Type="http://schemas.openxmlformats.org/officeDocument/2006/relationships/customXml" Target="../ink/ink14.xml"/><Relationship Id="rId2" Type="http://schemas.openxmlformats.org/officeDocument/2006/relationships/notesSlide" Target="../notesSlides/notesSlide10.xml"/><Relationship Id="rId16" Type="http://schemas.openxmlformats.org/officeDocument/2006/relationships/customXml" Target="../ink/ink13.xml"/><Relationship Id="rId1" Type="http://schemas.openxmlformats.org/officeDocument/2006/relationships/slideLayout" Target="../slideLayouts/slideLayout14.xml"/><Relationship Id="rId6" Type="http://schemas.openxmlformats.org/officeDocument/2006/relationships/customXml" Target="../ink/ink5.xml"/><Relationship Id="rId11" Type="http://schemas.openxmlformats.org/officeDocument/2006/relationships/customXml" Target="../ink/ink9.xml"/><Relationship Id="rId5" Type="http://schemas.openxmlformats.org/officeDocument/2006/relationships/image" Target="../media/image9.png"/><Relationship Id="rId15" Type="http://schemas.openxmlformats.org/officeDocument/2006/relationships/customXml" Target="../ink/ink12.xml"/><Relationship Id="rId10" Type="http://schemas.openxmlformats.org/officeDocument/2006/relationships/image" Target="../media/image100.png"/><Relationship Id="rId9" Type="http://schemas.openxmlformats.org/officeDocument/2006/relationships/customXml" Target="../ink/ink8.xml"/><Relationship Id="rId14" Type="http://schemas.openxmlformats.org/officeDocument/2006/relationships/customXml" Target="../ink/ink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customXml" Target="../ink/ink16.xml"/><Relationship Id="rId5" Type="http://schemas.openxmlformats.org/officeDocument/2006/relationships/image" Target="../media/image9.png"/><Relationship Id="rId4" Type="http://schemas.openxmlformats.org/officeDocument/2006/relationships/customXml" Target="../ink/ink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customXml" Target="../ink/ink2.xml"/><Relationship Id="rId5" Type="http://schemas.openxmlformats.org/officeDocument/2006/relationships/image" Target="../media/image9.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11" Type="http://schemas.openxmlformats.org/officeDocument/2006/relationships/customXml" Target="../ink/ink18.xml"/><Relationship Id="rId10" Type="http://schemas.openxmlformats.org/officeDocument/2006/relationships/image" Target="../media/image18.png"/><Relationship Id="rId4" Type="http://schemas.openxmlformats.org/officeDocument/2006/relationships/customXml" Target="../ink/ink17.xml"/></Relationships>
</file>

<file path=ppt/slides/_rels/slide24.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customXml" Target="../ink/ink22.xml"/><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customXml" Target="../ink/ink23.xml"/><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customXml" Target="../ink/ink24.xml"/><Relationship Id="rId7" Type="http://schemas.openxmlformats.org/officeDocument/2006/relationships/customXml" Target="../ink/ink25.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21B6249-1E3B-44AE-8D7F-DE01B11B3C20}"/>
              </a:ext>
            </a:extLst>
          </p:cNvPr>
          <p:cNvSpPr txBox="1">
            <a:spLocks/>
          </p:cNvSpPr>
          <p:nvPr/>
        </p:nvSpPr>
        <p:spPr>
          <a:xfrm>
            <a:off x="1090569" y="1524000"/>
            <a:ext cx="9307375" cy="12935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200" kern="1200">
                <a:solidFill>
                  <a:schemeClr val="tx1">
                    <a:lumMod val="50000"/>
                  </a:schemeClr>
                </a:solidFill>
                <a:latin typeface="Helvetica" charset="0"/>
                <a:ea typeface="Helvetica" charset="0"/>
                <a:cs typeface="Helvetica" charset="0"/>
              </a:defRPr>
            </a:lvl1pPr>
          </a:lstStyle>
          <a:p>
            <a:pPr algn="ctr"/>
            <a:r>
              <a:rPr lang="en-US" sz="4400" dirty="0"/>
              <a:t>FEMA Region X</a:t>
            </a:r>
            <a:br>
              <a:rPr lang="en-US" sz="4400" dirty="0"/>
            </a:br>
            <a:r>
              <a:rPr lang="en-US" sz="4400" dirty="0"/>
              <a:t>Leadership Development Program</a:t>
            </a:r>
          </a:p>
        </p:txBody>
      </p:sp>
      <p:sp>
        <p:nvSpPr>
          <p:cNvPr id="5" name="Subtitle 1">
            <a:extLst>
              <a:ext uri="{FF2B5EF4-FFF2-40B4-BE49-F238E27FC236}">
                <a16:creationId xmlns:a16="http://schemas.microsoft.com/office/drawing/2014/main" id="{97697FE6-831E-41C2-A73B-DE14A15403C3}"/>
              </a:ext>
            </a:extLst>
          </p:cNvPr>
          <p:cNvSpPr txBox="1">
            <a:spLocks/>
          </p:cNvSpPr>
          <p:nvPr/>
        </p:nvSpPr>
        <p:spPr>
          <a:xfrm>
            <a:off x="1538683" y="3005824"/>
            <a:ext cx="8411146" cy="1429155"/>
          </a:xfrm>
          <a:prstGeom prst="rect">
            <a:avLst/>
          </a:prstGeom>
        </p:spPr>
        <p:txBody>
          <a:bodyPr/>
          <a:lstStyle>
            <a:lvl1pPr marL="228594" indent="-228594" algn="l" defTabSz="914377" rtl="0" eaLnBrk="1" latinLnBrk="0" hangingPunct="1">
              <a:lnSpc>
                <a:spcPct val="90000"/>
              </a:lnSpc>
              <a:spcBef>
                <a:spcPts val="1000"/>
              </a:spcBef>
              <a:buFont typeface="Arial"/>
              <a:buChar char="•"/>
              <a:defRPr sz="2800" kern="1200">
                <a:solidFill>
                  <a:srgbClr val="5F6264"/>
                </a:solidFill>
                <a:latin typeface="Helvetica" charset="0"/>
                <a:ea typeface="Helvetica" charset="0"/>
                <a:cs typeface="Helvetica" charset="0"/>
              </a:defRPr>
            </a:lvl1pPr>
            <a:lvl2pPr marL="685783" indent="-228594" algn="l" defTabSz="914377" rtl="0" eaLnBrk="1" latinLnBrk="0" hangingPunct="1">
              <a:lnSpc>
                <a:spcPct val="90000"/>
              </a:lnSpc>
              <a:spcBef>
                <a:spcPts val="500"/>
              </a:spcBef>
              <a:buFont typeface="Arial"/>
              <a:buChar char="•"/>
              <a:defRPr sz="2400" kern="1200">
                <a:solidFill>
                  <a:srgbClr val="5F6264"/>
                </a:solidFill>
                <a:latin typeface="Helvetica" charset="0"/>
                <a:ea typeface="Helvetica" charset="0"/>
                <a:cs typeface="Helvetica" charset="0"/>
              </a:defRPr>
            </a:lvl2pPr>
            <a:lvl3pPr marL="1142971" indent="-228594" algn="l" defTabSz="914377" rtl="0" eaLnBrk="1" latinLnBrk="0" hangingPunct="1">
              <a:lnSpc>
                <a:spcPct val="90000"/>
              </a:lnSpc>
              <a:spcBef>
                <a:spcPts val="500"/>
              </a:spcBef>
              <a:buFont typeface="Arial"/>
              <a:buChar char="•"/>
              <a:defRPr sz="2000" kern="1200">
                <a:solidFill>
                  <a:srgbClr val="5F6264"/>
                </a:solidFill>
                <a:latin typeface="Helvetica" charset="0"/>
                <a:ea typeface="Helvetica" charset="0"/>
                <a:cs typeface="Helvetica" charset="0"/>
              </a:defRPr>
            </a:lvl3pPr>
            <a:lvl4pPr marL="1600160" indent="-228594" algn="l" defTabSz="914377" rtl="0" eaLnBrk="1" latinLnBrk="0" hangingPunct="1">
              <a:lnSpc>
                <a:spcPct val="90000"/>
              </a:lnSpc>
              <a:spcBef>
                <a:spcPts val="500"/>
              </a:spcBef>
              <a:buFont typeface="Arial"/>
              <a:buChar char="•"/>
              <a:defRPr sz="1800" kern="1200">
                <a:solidFill>
                  <a:srgbClr val="5F6264"/>
                </a:solidFill>
                <a:latin typeface="Helvetica" charset="0"/>
                <a:ea typeface="Helvetica" charset="0"/>
                <a:cs typeface="Helvetica" charset="0"/>
              </a:defRPr>
            </a:lvl4pPr>
            <a:lvl5pPr marL="2057349" indent="-228594" algn="l" defTabSz="914377" rtl="0" eaLnBrk="1" latinLnBrk="0" hangingPunct="1">
              <a:lnSpc>
                <a:spcPct val="90000"/>
              </a:lnSpc>
              <a:spcBef>
                <a:spcPts val="500"/>
              </a:spcBef>
              <a:buFont typeface="Arial"/>
              <a:buChar char="•"/>
              <a:defRPr sz="1800" kern="1200">
                <a:solidFill>
                  <a:srgbClr val="5F6264"/>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latin typeface="Helvetica" pitchFamily="2" charset="0"/>
                <a:ea typeface="Calibri" panose="020F0502020204030204" pitchFamily="34" charset="0"/>
              </a:rPr>
              <a:t>Building Trust &amp; Development Planning</a:t>
            </a:r>
            <a:br>
              <a:rPr lang="en-US" sz="2000" dirty="0">
                <a:latin typeface="Helvetica" pitchFamily="2" charset="0"/>
                <a:ea typeface="Calibri" panose="020F0502020204030204" pitchFamily="34" charset="0"/>
              </a:rPr>
            </a:br>
            <a:endParaRPr lang="en-US" sz="2000" dirty="0">
              <a:latin typeface="Helvetica" pitchFamily="2" charset="0"/>
              <a:ea typeface="Calibri" panose="020F0502020204030204" pitchFamily="34" charset="0"/>
            </a:endParaRPr>
          </a:p>
          <a:p>
            <a:pPr marL="0" indent="0" algn="ctr">
              <a:buNone/>
            </a:pPr>
            <a:endParaRPr lang="en-US" sz="2000" dirty="0">
              <a:latin typeface="Helvetica" pitchFamily="2" charset="0"/>
              <a:ea typeface="Calibri" panose="020F0502020204030204" pitchFamily="34" charset="0"/>
            </a:endParaRPr>
          </a:p>
          <a:p>
            <a:pPr marL="0" indent="0" algn="ctr">
              <a:buNone/>
            </a:pPr>
            <a:r>
              <a:rPr lang="en-US" sz="2000" dirty="0">
                <a:latin typeface="Helvetica" pitchFamily="2" charset="0"/>
                <a:ea typeface="Calibri" panose="020F0502020204030204" pitchFamily="34" charset="0"/>
              </a:rPr>
              <a:t>Mike O'Connor &amp; Sandy Swider</a:t>
            </a:r>
            <a:br>
              <a:rPr lang="en-US" sz="2000" dirty="0">
                <a:latin typeface="Helvetica" panose="020B0604020202020204" pitchFamily="34" charset="0"/>
                <a:ea typeface="Calibri" panose="020F0502020204030204" pitchFamily="34" charset="0"/>
              </a:rPr>
            </a:br>
            <a:r>
              <a:rPr lang="en-US" sz="2000" dirty="0">
                <a:latin typeface="Helvetica" pitchFamily="2" charset="0"/>
                <a:ea typeface="Calibri" panose="020F0502020204030204" pitchFamily="34" charset="0"/>
              </a:rPr>
              <a:t>November 5, 2020</a:t>
            </a:r>
            <a:endParaRPr lang="en-US" sz="2000" dirty="0"/>
          </a:p>
        </p:txBody>
      </p:sp>
      <p:pic>
        <p:nvPicPr>
          <p:cNvPr id="6" name="Picture 5">
            <a:extLst>
              <a:ext uri="{FF2B5EF4-FFF2-40B4-BE49-F238E27FC236}">
                <a16:creationId xmlns:a16="http://schemas.microsoft.com/office/drawing/2014/main" id="{A6E3BD7D-730F-455F-B2AA-5D26C0342645}"/>
              </a:ext>
            </a:extLst>
          </p:cNvPr>
          <p:cNvPicPr>
            <a:picLocks noChangeAspect="1"/>
          </p:cNvPicPr>
          <p:nvPr/>
        </p:nvPicPr>
        <p:blipFill>
          <a:blip r:embed="rId3"/>
          <a:stretch>
            <a:fillRect/>
          </a:stretch>
        </p:blipFill>
        <p:spPr>
          <a:xfrm>
            <a:off x="9537585" y="5142093"/>
            <a:ext cx="2256035" cy="891039"/>
          </a:xfrm>
          <a:prstGeom prst="rect">
            <a:avLst/>
          </a:prstGeom>
        </p:spPr>
      </p:pic>
    </p:spTree>
    <p:extLst>
      <p:ext uri="{BB962C8B-B14F-4D97-AF65-F5344CB8AC3E}">
        <p14:creationId xmlns:p14="http://schemas.microsoft.com/office/powerpoint/2010/main" val="2764433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0"/>
            <a:ext cx="2042160" cy="6858000"/>
          </a:xfrm>
          <a:prstGeom prst="rect">
            <a:avLst/>
          </a:prstGeom>
          <a:solidFill>
            <a:srgbClr val="B7D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Text Placeholder 3"/>
          <p:cNvSpPr>
            <a:spLocks noGrp="1"/>
          </p:cNvSpPr>
          <p:nvPr>
            <p:ph type="body" sz="quarter" idx="4294967295"/>
          </p:nvPr>
        </p:nvSpPr>
        <p:spPr>
          <a:xfrm>
            <a:off x="767453" y="6479115"/>
            <a:ext cx="3960604" cy="236238"/>
          </a:xfrm>
        </p:spPr>
        <p:txBody>
          <a:bodyPr>
            <a:normAutofit fontScale="92500" lnSpcReduction="10000"/>
          </a:bodyPr>
          <a:lstStyle/>
          <a:p>
            <a:pPr marL="0" indent="0">
              <a:buNone/>
            </a:pPr>
            <a:r>
              <a:rPr lang="en-US" sz="1200" dirty="0">
                <a:solidFill>
                  <a:schemeClr val="bg1"/>
                </a:solidFill>
              </a:rPr>
              <a:t>Leadership Circle</a:t>
            </a:r>
          </a:p>
        </p:txBody>
      </p:sp>
      <p:sp>
        <p:nvSpPr>
          <p:cNvPr id="5" name="TextBox 4"/>
          <p:cNvSpPr txBox="1"/>
          <p:nvPr/>
        </p:nvSpPr>
        <p:spPr>
          <a:xfrm>
            <a:off x="1048096" y="640080"/>
            <a:ext cx="719492" cy="6523650"/>
          </a:xfrm>
          <a:prstGeom prst="rect">
            <a:avLst/>
          </a:prstGeom>
          <a:noFill/>
        </p:spPr>
        <p:txBody>
          <a:bodyPr vert="wordArtVert" wrap="square" rtlCol="0">
            <a:spAutoFit/>
          </a:bodyPr>
          <a:lstStyle/>
          <a:p>
            <a:r>
              <a:rPr lang="en-US" sz="3200" dirty="0">
                <a:latin typeface="Helvetica" pitchFamily="2" charset="0"/>
              </a:rPr>
              <a:t>VULNERABLE</a:t>
            </a:r>
          </a:p>
        </p:txBody>
      </p:sp>
      <p:sp>
        <p:nvSpPr>
          <p:cNvPr id="2" name="TextBox 1">
            <a:extLst>
              <a:ext uri="{FF2B5EF4-FFF2-40B4-BE49-F238E27FC236}">
                <a16:creationId xmlns:a16="http://schemas.microsoft.com/office/drawing/2014/main" id="{64860093-95DE-E343-AEA0-D63111C58184}"/>
              </a:ext>
            </a:extLst>
          </p:cNvPr>
          <p:cNvSpPr txBox="1"/>
          <p:nvPr/>
        </p:nvSpPr>
        <p:spPr>
          <a:xfrm>
            <a:off x="9399493" y="2025840"/>
            <a:ext cx="2635624" cy="646331"/>
          </a:xfrm>
          <a:prstGeom prst="rect">
            <a:avLst/>
          </a:prstGeom>
          <a:noFill/>
        </p:spPr>
        <p:txBody>
          <a:bodyPr wrap="square" rtlCol="0">
            <a:spAutoFit/>
          </a:bodyPr>
          <a:lstStyle/>
          <a:p>
            <a:pPr algn="ctr"/>
            <a:r>
              <a:rPr lang="en-US" sz="3600" dirty="0">
                <a:solidFill>
                  <a:schemeClr val="tx1">
                    <a:lumMod val="50000"/>
                    <a:lumOff val="50000"/>
                  </a:schemeClr>
                </a:solidFill>
                <a:latin typeface="Helvetica" pitchFamily="2" charset="0"/>
              </a:rPr>
              <a:t>Complying</a:t>
            </a:r>
          </a:p>
        </p:txBody>
      </p:sp>
      <p:sp>
        <p:nvSpPr>
          <p:cNvPr id="9" name="TextBox 8">
            <a:extLst>
              <a:ext uri="{FF2B5EF4-FFF2-40B4-BE49-F238E27FC236}">
                <a16:creationId xmlns:a16="http://schemas.microsoft.com/office/drawing/2014/main" id="{9F5458D6-2874-9B4A-B8D1-839FD4CE4211}"/>
              </a:ext>
            </a:extLst>
          </p:cNvPr>
          <p:cNvSpPr txBox="1"/>
          <p:nvPr/>
        </p:nvSpPr>
        <p:spPr>
          <a:xfrm>
            <a:off x="9399493" y="2808762"/>
            <a:ext cx="2635624" cy="1815882"/>
          </a:xfrm>
          <a:prstGeom prst="rect">
            <a:avLst/>
          </a:prstGeom>
          <a:noFill/>
        </p:spPr>
        <p:txBody>
          <a:bodyPr wrap="square" rtlCol="0">
            <a:spAutoFit/>
          </a:bodyPr>
          <a:lstStyle/>
          <a:p>
            <a:pPr algn="ctr"/>
            <a:r>
              <a:rPr lang="en-US" sz="2800" dirty="0">
                <a:solidFill>
                  <a:schemeClr val="tx1">
                    <a:lumMod val="50000"/>
                    <a:lumOff val="50000"/>
                  </a:schemeClr>
                </a:solidFill>
                <a:latin typeface="Helvetica" pitchFamily="2" charset="0"/>
              </a:rPr>
              <a:t>Conservative</a:t>
            </a:r>
          </a:p>
          <a:p>
            <a:pPr algn="ctr"/>
            <a:r>
              <a:rPr lang="en-US" sz="2800" dirty="0">
                <a:solidFill>
                  <a:schemeClr val="tx1">
                    <a:lumMod val="50000"/>
                    <a:lumOff val="50000"/>
                  </a:schemeClr>
                </a:solidFill>
                <a:latin typeface="Helvetica" pitchFamily="2" charset="0"/>
              </a:rPr>
              <a:t>Belonging</a:t>
            </a:r>
          </a:p>
          <a:p>
            <a:pPr algn="ctr"/>
            <a:r>
              <a:rPr lang="en-US" sz="2800" dirty="0">
                <a:solidFill>
                  <a:schemeClr val="tx1">
                    <a:lumMod val="50000"/>
                    <a:lumOff val="50000"/>
                  </a:schemeClr>
                </a:solidFill>
                <a:latin typeface="Helvetica" pitchFamily="2" charset="0"/>
              </a:rPr>
              <a:t>Pleasing </a:t>
            </a:r>
          </a:p>
          <a:p>
            <a:pPr algn="ctr"/>
            <a:r>
              <a:rPr lang="en-US" sz="2800" dirty="0">
                <a:solidFill>
                  <a:schemeClr val="tx1">
                    <a:lumMod val="50000"/>
                    <a:lumOff val="50000"/>
                  </a:schemeClr>
                </a:solidFill>
                <a:latin typeface="Helvetica" pitchFamily="2" charset="0"/>
              </a:rPr>
              <a:t>Passive</a:t>
            </a:r>
          </a:p>
        </p:txBody>
      </p:sp>
      <p:sp>
        <p:nvSpPr>
          <p:cNvPr id="11" name="TextBox 10">
            <a:extLst>
              <a:ext uri="{FF2B5EF4-FFF2-40B4-BE49-F238E27FC236}">
                <a16:creationId xmlns:a16="http://schemas.microsoft.com/office/drawing/2014/main" id="{4975CEDF-4AB7-D043-9D11-00EE34EA5F79}"/>
              </a:ext>
            </a:extLst>
          </p:cNvPr>
          <p:cNvSpPr txBox="1"/>
          <p:nvPr/>
        </p:nvSpPr>
        <p:spPr>
          <a:xfrm>
            <a:off x="2747755" y="341888"/>
            <a:ext cx="6961021" cy="5878532"/>
          </a:xfrm>
          <a:prstGeom prst="rect">
            <a:avLst/>
          </a:prstGeom>
          <a:noFill/>
        </p:spPr>
        <p:txBody>
          <a:bodyPr wrap="square" rtlCol="0">
            <a:spAutoFit/>
          </a:bodyPr>
          <a:lstStyle/>
          <a:p>
            <a:r>
              <a:rPr lang="en-US" sz="4000" dirty="0">
                <a:solidFill>
                  <a:schemeClr val="tx1">
                    <a:lumMod val="50000"/>
                    <a:lumOff val="50000"/>
                  </a:schemeClr>
                </a:solidFill>
                <a:latin typeface="Helvetica" pitchFamily="2" charset="0"/>
              </a:rPr>
              <a:t>I trust others</a:t>
            </a:r>
          </a:p>
          <a:p>
            <a:endParaRPr lang="en-US" sz="48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Admit my faults and limitations</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Can be myself</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Others can be themselves with me</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Assume positive intent</a:t>
            </a:r>
          </a:p>
        </p:txBody>
      </p:sp>
      <p:cxnSp>
        <p:nvCxnSpPr>
          <p:cNvPr id="12" name="Straight Connector 11">
            <a:extLst>
              <a:ext uri="{FF2B5EF4-FFF2-40B4-BE49-F238E27FC236}">
                <a16:creationId xmlns:a16="http://schemas.microsoft.com/office/drawing/2014/main" id="{41BDB5B2-1742-794B-8961-73039BF5548B}"/>
              </a:ext>
            </a:extLst>
          </p:cNvPr>
          <p:cNvCxnSpPr>
            <a:cxnSpLocks/>
          </p:cNvCxnSpPr>
          <p:nvPr/>
        </p:nvCxnSpPr>
        <p:spPr>
          <a:xfrm>
            <a:off x="2711968" y="1159438"/>
            <a:ext cx="294376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B63F646-8318-6D40-B00D-38764F5120A2}"/>
              </a:ext>
            </a:extLst>
          </p:cNvPr>
          <p:cNvSpPr/>
          <p:nvPr/>
        </p:nvSpPr>
        <p:spPr>
          <a:xfrm>
            <a:off x="9429973" y="1761564"/>
            <a:ext cx="2635624" cy="3334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9" name="Straight Connector 18">
            <a:extLst>
              <a:ext uri="{FF2B5EF4-FFF2-40B4-BE49-F238E27FC236}">
                <a16:creationId xmlns:a16="http://schemas.microsoft.com/office/drawing/2014/main" id="{0036A10A-6052-DA4F-9E81-89B54BA98088}"/>
              </a:ext>
            </a:extLst>
          </p:cNvPr>
          <p:cNvCxnSpPr/>
          <p:nvPr/>
        </p:nvCxnSpPr>
        <p:spPr>
          <a:xfrm>
            <a:off x="9708776" y="2672171"/>
            <a:ext cx="20717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FD297-7B3B-4535-A175-0317F59DF820}"/>
              </a:ext>
            </a:extLst>
          </p:cNvPr>
          <p:cNvPicPr>
            <a:picLocks noChangeAspect="1"/>
          </p:cNvPicPr>
          <p:nvPr/>
        </p:nvPicPr>
        <p:blipFill>
          <a:blip r:embed="rId2"/>
          <a:stretch>
            <a:fillRect/>
          </a:stretch>
        </p:blipFill>
        <p:spPr>
          <a:xfrm>
            <a:off x="9584266" y="1874609"/>
            <a:ext cx="2370667" cy="3091636"/>
          </a:xfrm>
          <a:prstGeom prst="rect">
            <a:avLst/>
          </a:prstGeom>
        </p:spPr>
      </p:pic>
    </p:spTree>
    <p:extLst>
      <p:ext uri="{BB962C8B-B14F-4D97-AF65-F5344CB8AC3E}">
        <p14:creationId xmlns:p14="http://schemas.microsoft.com/office/powerpoint/2010/main" val="427566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B94F59-5C5D-4EC3-857C-D12E5715D0E4}"/>
              </a:ext>
            </a:extLst>
          </p:cNvPr>
          <p:cNvPicPr>
            <a:picLocks/>
          </p:cNvPicPr>
          <p:nvPr/>
        </p:nvPicPr>
        <p:blipFill rotWithShape="1">
          <a:blip r:embed="rId3" cstate="print">
            <a:extLst>
              <a:ext uri="{28A0092B-C50C-407E-A947-70E740481C1C}">
                <a14:useLocalDpi xmlns:a14="http://schemas.microsoft.com/office/drawing/2010/main" val="0"/>
              </a:ext>
            </a:extLst>
          </a:blip>
          <a:srcRect b="47783"/>
          <a:stretch/>
        </p:blipFill>
        <p:spPr>
          <a:xfrm>
            <a:off x="1658858" y="1861686"/>
            <a:ext cx="8142893" cy="4308767"/>
          </a:xfrm>
          <a:prstGeom prst="rect">
            <a:avLst/>
          </a:prstGeom>
        </p:spPr>
      </p:pic>
      <p:sp>
        <p:nvSpPr>
          <p:cNvPr id="13" name="TextBox 12">
            <a:extLst>
              <a:ext uri="{FF2B5EF4-FFF2-40B4-BE49-F238E27FC236}">
                <a16:creationId xmlns:a16="http://schemas.microsoft.com/office/drawing/2014/main" id="{7E0F1FD6-DFA7-46E9-990A-EBA375FDFD89}"/>
              </a:ext>
            </a:extLst>
          </p:cNvPr>
          <p:cNvSpPr txBox="1"/>
          <p:nvPr/>
        </p:nvSpPr>
        <p:spPr>
          <a:xfrm>
            <a:off x="680290" y="3613117"/>
            <a:ext cx="2679466" cy="1706496"/>
          </a:xfrm>
          <a:prstGeom prst="rect">
            <a:avLst/>
          </a:prstGeom>
          <a:noFill/>
        </p:spPr>
        <p:txBody>
          <a:bodyPr lIns="89791" tIns="44896" rIns="89791" bIns="44896">
            <a:spAutoFit/>
          </a:bodyPr>
          <a:lstStyle/>
          <a:p>
            <a:pPr>
              <a:defRPr/>
            </a:pPr>
            <a:r>
              <a:rPr lang="en-US" sz="1500" dirty="0">
                <a:solidFill>
                  <a:srgbClr val="333333"/>
                </a:solidFill>
                <a:latin typeface="Corbel" panose="020B0503020204020204" pitchFamily="34" charset="0"/>
                <a:cs typeface="Arial" pitchFamily="34" charset="0"/>
              </a:rPr>
              <a:t>-Caring Connection</a:t>
            </a:r>
          </a:p>
          <a:p>
            <a:pPr>
              <a:defRPr/>
            </a:pPr>
            <a:r>
              <a:rPr lang="en-US" sz="1500" dirty="0">
                <a:solidFill>
                  <a:srgbClr val="333333"/>
                </a:solidFill>
                <a:latin typeface="Corbel" panose="020B0503020204020204" pitchFamily="34" charset="0"/>
                <a:cs typeface="Arial" pitchFamily="34" charset="0"/>
              </a:rPr>
              <a:t>-Fosters Team Play</a:t>
            </a:r>
          </a:p>
          <a:p>
            <a:pPr>
              <a:defRPr/>
            </a:pPr>
            <a:r>
              <a:rPr lang="en-US" sz="1500" dirty="0">
                <a:solidFill>
                  <a:srgbClr val="333333"/>
                </a:solidFill>
                <a:latin typeface="Corbel" panose="020B0503020204020204" pitchFamily="34" charset="0"/>
                <a:cs typeface="Arial" pitchFamily="34" charset="0"/>
              </a:rPr>
              <a:t>-Collaborator</a:t>
            </a:r>
          </a:p>
          <a:p>
            <a:pPr>
              <a:defRPr/>
            </a:pPr>
            <a:r>
              <a:rPr lang="en-US" sz="1500" dirty="0">
                <a:solidFill>
                  <a:srgbClr val="333333"/>
                </a:solidFill>
                <a:latin typeface="Corbel" panose="020B0503020204020204" pitchFamily="34" charset="0"/>
                <a:cs typeface="Arial" pitchFamily="34" charset="0"/>
              </a:rPr>
              <a:t>-Mentoring &amp; </a:t>
            </a:r>
            <a:br>
              <a:rPr lang="en-US" sz="1500" dirty="0">
                <a:solidFill>
                  <a:srgbClr val="333333"/>
                </a:solidFill>
                <a:latin typeface="Corbel" panose="020B0503020204020204" pitchFamily="34" charset="0"/>
                <a:cs typeface="Arial" pitchFamily="34" charset="0"/>
              </a:rPr>
            </a:br>
            <a:r>
              <a:rPr lang="en-US" sz="1500" dirty="0">
                <a:solidFill>
                  <a:srgbClr val="333333"/>
                </a:solidFill>
                <a:latin typeface="Corbel" panose="020B0503020204020204" pitchFamily="34" charset="0"/>
                <a:cs typeface="Arial" pitchFamily="34" charset="0"/>
              </a:rPr>
              <a:t> Developing</a:t>
            </a:r>
          </a:p>
          <a:p>
            <a:pPr>
              <a:defRPr/>
            </a:pPr>
            <a:r>
              <a:rPr lang="en-US" sz="1500" dirty="0">
                <a:solidFill>
                  <a:srgbClr val="333333"/>
                </a:solidFill>
                <a:latin typeface="Corbel" panose="020B0503020204020204" pitchFamily="34" charset="0"/>
                <a:cs typeface="Arial" pitchFamily="34" charset="0"/>
              </a:rPr>
              <a:t>-Interpersonal </a:t>
            </a:r>
            <a:br>
              <a:rPr lang="en-US" sz="1500" dirty="0">
                <a:solidFill>
                  <a:srgbClr val="333333"/>
                </a:solidFill>
                <a:latin typeface="Corbel" panose="020B0503020204020204" pitchFamily="34" charset="0"/>
                <a:cs typeface="Arial" pitchFamily="34" charset="0"/>
              </a:rPr>
            </a:br>
            <a:r>
              <a:rPr lang="en-US" sz="1500" dirty="0">
                <a:solidFill>
                  <a:srgbClr val="333333"/>
                </a:solidFill>
                <a:latin typeface="Corbel" panose="020B0503020204020204" pitchFamily="34" charset="0"/>
                <a:cs typeface="Arial" pitchFamily="34" charset="0"/>
              </a:rPr>
              <a:t>Intelligence</a:t>
            </a:r>
          </a:p>
        </p:txBody>
      </p:sp>
      <p:sp>
        <p:nvSpPr>
          <p:cNvPr id="14" name="TextBox 13">
            <a:extLst>
              <a:ext uri="{FF2B5EF4-FFF2-40B4-BE49-F238E27FC236}">
                <a16:creationId xmlns:a16="http://schemas.microsoft.com/office/drawing/2014/main" id="{7346A426-6A0F-42F1-B32C-725B9A5FE70F}"/>
              </a:ext>
            </a:extLst>
          </p:cNvPr>
          <p:cNvSpPr txBox="1"/>
          <p:nvPr/>
        </p:nvSpPr>
        <p:spPr>
          <a:xfrm>
            <a:off x="2012778" y="1852881"/>
            <a:ext cx="1748817" cy="1013999"/>
          </a:xfrm>
          <a:prstGeom prst="rect">
            <a:avLst/>
          </a:prstGeom>
          <a:noFill/>
        </p:spPr>
        <p:txBody>
          <a:bodyPr lIns="89791" tIns="44896" rIns="89791" bIns="44896">
            <a:spAutoFit/>
          </a:bodyPr>
          <a:lstStyle/>
          <a:p>
            <a:pPr>
              <a:defRPr/>
            </a:pPr>
            <a:r>
              <a:rPr lang="en-US" sz="1500" dirty="0">
                <a:solidFill>
                  <a:srgbClr val="333333"/>
                </a:solidFill>
                <a:latin typeface="Corbel" panose="020B0503020204020204" pitchFamily="34" charset="0"/>
                <a:cs typeface="Arial" pitchFamily="34" charset="0"/>
              </a:rPr>
              <a:t>-Selfless Leader</a:t>
            </a:r>
          </a:p>
          <a:p>
            <a:pPr>
              <a:defRPr/>
            </a:pPr>
            <a:r>
              <a:rPr lang="en-US" sz="1500" dirty="0">
                <a:solidFill>
                  <a:srgbClr val="333333"/>
                </a:solidFill>
                <a:latin typeface="Corbel" panose="020B0503020204020204" pitchFamily="34" charset="0"/>
                <a:cs typeface="Arial" pitchFamily="34" charset="0"/>
              </a:rPr>
              <a:t>-Balance</a:t>
            </a:r>
          </a:p>
          <a:p>
            <a:pPr>
              <a:defRPr/>
            </a:pPr>
            <a:r>
              <a:rPr lang="en-US" sz="1500" dirty="0">
                <a:solidFill>
                  <a:srgbClr val="333333"/>
                </a:solidFill>
                <a:latin typeface="Corbel" panose="020B0503020204020204" pitchFamily="34" charset="0"/>
                <a:cs typeface="Arial" pitchFamily="34" charset="0"/>
              </a:rPr>
              <a:t>-Composure</a:t>
            </a:r>
          </a:p>
          <a:p>
            <a:pPr>
              <a:defRPr/>
            </a:pPr>
            <a:r>
              <a:rPr lang="en-US" sz="1500" dirty="0">
                <a:solidFill>
                  <a:srgbClr val="333333"/>
                </a:solidFill>
                <a:latin typeface="Corbel" panose="020B0503020204020204" pitchFamily="34" charset="0"/>
                <a:cs typeface="Arial" pitchFamily="34" charset="0"/>
              </a:rPr>
              <a:t>-Personal Learner</a:t>
            </a:r>
          </a:p>
        </p:txBody>
      </p:sp>
      <p:sp>
        <p:nvSpPr>
          <p:cNvPr id="15" name="TextBox 14">
            <a:extLst>
              <a:ext uri="{FF2B5EF4-FFF2-40B4-BE49-F238E27FC236}">
                <a16:creationId xmlns:a16="http://schemas.microsoft.com/office/drawing/2014/main" id="{33C614D0-0370-4D62-A561-57815747CAFD}"/>
              </a:ext>
            </a:extLst>
          </p:cNvPr>
          <p:cNvSpPr txBox="1"/>
          <p:nvPr/>
        </p:nvSpPr>
        <p:spPr>
          <a:xfrm>
            <a:off x="5240831" y="1042439"/>
            <a:ext cx="2219907" cy="552334"/>
          </a:xfrm>
          <a:prstGeom prst="rect">
            <a:avLst/>
          </a:prstGeom>
          <a:noFill/>
        </p:spPr>
        <p:txBody>
          <a:bodyPr wrap="none" lIns="89791" tIns="44896" rIns="89791" bIns="44896">
            <a:spAutoFit/>
          </a:bodyPr>
          <a:lstStyle/>
          <a:p>
            <a:pPr>
              <a:defRPr/>
            </a:pPr>
            <a:r>
              <a:rPr lang="en-US" sz="1500" dirty="0">
                <a:latin typeface="Corbel" panose="020B0503020204020204" pitchFamily="34" charset="0"/>
                <a:cs typeface="Arial" pitchFamily="34" charset="0"/>
              </a:rPr>
              <a:t>-Integrity</a:t>
            </a:r>
          </a:p>
          <a:p>
            <a:pPr>
              <a:defRPr/>
            </a:pPr>
            <a:r>
              <a:rPr lang="en-US" sz="1500" dirty="0">
                <a:latin typeface="Corbel" panose="020B0503020204020204" pitchFamily="34" charset="0"/>
                <a:cs typeface="Arial" pitchFamily="34" charset="0"/>
              </a:rPr>
              <a:t>-Courageous Authenticity</a:t>
            </a:r>
          </a:p>
        </p:txBody>
      </p:sp>
      <p:sp>
        <p:nvSpPr>
          <p:cNvPr id="16" name="TextBox 15">
            <a:extLst>
              <a:ext uri="{FF2B5EF4-FFF2-40B4-BE49-F238E27FC236}">
                <a16:creationId xmlns:a16="http://schemas.microsoft.com/office/drawing/2014/main" id="{2033E75A-1BDF-496D-89ED-C9F92184AA0C}"/>
              </a:ext>
            </a:extLst>
          </p:cNvPr>
          <p:cNvSpPr txBox="1"/>
          <p:nvPr/>
        </p:nvSpPr>
        <p:spPr>
          <a:xfrm>
            <a:off x="8580887" y="2181560"/>
            <a:ext cx="2181883" cy="783166"/>
          </a:xfrm>
          <a:prstGeom prst="rect">
            <a:avLst/>
          </a:prstGeom>
          <a:noFill/>
        </p:spPr>
        <p:txBody>
          <a:bodyPr wrap="none" lIns="89791" tIns="44896" rIns="89791" bIns="44896">
            <a:spAutoFit/>
          </a:bodyPr>
          <a:lstStyle/>
          <a:p>
            <a:pPr>
              <a:defRPr/>
            </a:pPr>
            <a:r>
              <a:rPr lang="en-US" sz="1500" dirty="0">
                <a:latin typeface="Corbel" panose="020B0503020204020204" pitchFamily="34" charset="0"/>
                <a:cs typeface="Arial" pitchFamily="34" charset="0"/>
              </a:rPr>
              <a:t>-Community Concern</a:t>
            </a:r>
          </a:p>
          <a:p>
            <a:pPr>
              <a:defRPr/>
            </a:pPr>
            <a:r>
              <a:rPr lang="en-US" sz="1500" dirty="0">
                <a:latin typeface="Corbel" panose="020B0503020204020204" pitchFamily="34" charset="0"/>
                <a:cs typeface="Arial" pitchFamily="34" charset="0"/>
              </a:rPr>
              <a:t>-Sustainable Productivity</a:t>
            </a:r>
          </a:p>
          <a:p>
            <a:pPr>
              <a:defRPr/>
            </a:pPr>
            <a:r>
              <a:rPr lang="en-US" sz="1500" dirty="0">
                <a:latin typeface="Corbel" panose="020B0503020204020204" pitchFamily="34" charset="0"/>
                <a:cs typeface="Arial" pitchFamily="34" charset="0"/>
              </a:rPr>
              <a:t>-System Thinker</a:t>
            </a:r>
          </a:p>
        </p:txBody>
      </p:sp>
      <p:sp>
        <p:nvSpPr>
          <p:cNvPr id="17" name="TextBox 16">
            <a:extLst>
              <a:ext uri="{FF2B5EF4-FFF2-40B4-BE49-F238E27FC236}">
                <a16:creationId xmlns:a16="http://schemas.microsoft.com/office/drawing/2014/main" id="{943A68BB-4660-4636-B159-C0A8598226F9}"/>
              </a:ext>
            </a:extLst>
          </p:cNvPr>
          <p:cNvSpPr txBox="1"/>
          <p:nvPr/>
        </p:nvSpPr>
        <p:spPr>
          <a:xfrm>
            <a:off x="9822935" y="4134679"/>
            <a:ext cx="2035690" cy="1013999"/>
          </a:xfrm>
          <a:prstGeom prst="rect">
            <a:avLst/>
          </a:prstGeom>
          <a:noFill/>
        </p:spPr>
        <p:txBody>
          <a:bodyPr wrap="none" lIns="89791" tIns="44896" rIns="89791" bIns="44896">
            <a:spAutoFit/>
          </a:bodyPr>
          <a:lstStyle/>
          <a:p>
            <a:pPr>
              <a:defRPr/>
            </a:pPr>
            <a:r>
              <a:rPr lang="en-US" sz="1500" dirty="0">
                <a:latin typeface="Corbel" panose="020B0503020204020204" pitchFamily="34" charset="0"/>
                <a:cs typeface="Arial" pitchFamily="34" charset="0"/>
              </a:rPr>
              <a:t>-Strategic Focus</a:t>
            </a:r>
          </a:p>
          <a:p>
            <a:pPr>
              <a:defRPr/>
            </a:pPr>
            <a:r>
              <a:rPr lang="en-US" sz="1500" dirty="0">
                <a:latin typeface="Corbel" panose="020B0503020204020204" pitchFamily="34" charset="0"/>
                <a:cs typeface="Arial" pitchFamily="34" charset="0"/>
              </a:rPr>
              <a:t>-Purposeful &amp; Visionary</a:t>
            </a:r>
          </a:p>
          <a:p>
            <a:pPr>
              <a:defRPr/>
            </a:pPr>
            <a:r>
              <a:rPr lang="en-US" sz="1500" dirty="0">
                <a:latin typeface="Corbel" panose="020B0503020204020204" pitchFamily="34" charset="0"/>
                <a:cs typeface="Arial" pitchFamily="34" charset="0"/>
              </a:rPr>
              <a:t>-Achieves Results</a:t>
            </a:r>
          </a:p>
          <a:p>
            <a:pPr>
              <a:defRPr/>
            </a:pPr>
            <a:r>
              <a:rPr lang="en-US" sz="1500" dirty="0">
                <a:latin typeface="Corbel" panose="020B0503020204020204" pitchFamily="34" charset="0"/>
                <a:cs typeface="Arial" pitchFamily="34" charset="0"/>
              </a:rPr>
              <a:t>-Decisiveness</a:t>
            </a:r>
          </a:p>
        </p:txBody>
      </p:sp>
      <p:sp>
        <p:nvSpPr>
          <p:cNvPr id="18" name="TextBox 17">
            <a:extLst>
              <a:ext uri="{FF2B5EF4-FFF2-40B4-BE49-F238E27FC236}">
                <a16:creationId xmlns:a16="http://schemas.microsoft.com/office/drawing/2014/main" id="{5A7EBE52-AD51-49D1-BE76-5341595F4F51}"/>
              </a:ext>
            </a:extLst>
          </p:cNvPr>
          <p:cNvSpPr txBox="1"/>
          <p:nvPr/>
        </p:nvSpPr>
        <p:spPr>
          <a:xfrm>
            <a:off x="1481200" y="1621097"/>
            <a:ext cx="1857372" cy="335031"/>
          </a:xfrm>
          <a:prstGeom prst="rect">
            <a:avLst/>
          </a:prstGeom>
          <a:noFill/>
        </p:spPr>
        <p:txBody>
          <a:bodyPr wrap="none" lIns="89791" tIns="44896" rIns="89791" bIns="44896">
            <a:spAutoFit/>
          </a:bodyPr>
          <a:lstStyle/>
          <a:p>
            <a:pPr>
              <a:defRPr/>
            </a:pPr>
            <a:r>
              <a:rPr lang="en-US" sz="1588" b="1" spc="197" dirty="0">
                <a:solidFill>
                  <a:schemeClr val="accent1">
                    <a:lumMod val="50000"/>
                  </a:schemeClr>
                </a:solidFill>
                <a:latin typeface="Corbel" panose="020B0503020204020204" pitchFamily="34" charset="0"/>
                <a:cs typeface="Arial" pitchFamily="34" charset="0"/>
              </a:rPr>
              <a:t>Self Awareness</a:t>
            </a:r>
          </a:p>
        </p:txBody>
      </p:sp>
      <p:sp>
        <p:nvSpPr>
          <p:cNvPr id="19" name="TextBox 18">
            <a:extLst>
              <a:ext uri="{FF2B5EF4-FFF2-40B4-BE49-F238E27FC236}">
                <a16:creationId xmlns:a16="http://schemas.microsoft.com/office/drawing/2014/main" id="{97ED8983-B3BA-4AD8-8371-CB115D958226}"/>
              </a:ext>
            </a:extLst>
          </p:cNvPr>
          <p:cNvSpPr txBox="1"/>
          <p:nvPr/>
        </p:nvSpPr>
        <p:spPr>
          <a:xfrm>
            <a:off x="4317584" y="768731"/>
            <a:ext cx="1585759" cy="335031"/>
          </a:xfrm>
          <a:prstGeom prst="rect">
            <a:avLst/>
          </a:prstGeom>
          <a:noFill/>
        </p:spPr>
        <p:txBody>
          <a:bodyPr wrap="none" lIns="89791" tIns="44896" rIns="89791" bIns="44896">
            <a:spAutoFit/>
          </a:bodyPr>
          <a:lstStyle/>
          <a:p>
            <a:pPr>
              <a:defRPr/>
            </a:pPr>
            <a:r>
              <a:rPr lang="en-US" sz="1588" b="1" spc="197" dirty="0">
                <a:solidFill>
                  <a:srgbClr val="002060"/>
                </a:solidFill>
                <a:latin typeface="Corbel" panose="020B0503020204020204" pitchFamily="34" charset="0"/>
                <a:cs typeface="Arial" pitchFamily="34" charset="0"/>
              </a:rPr>
              <a:t>Authenticity</a:t>
            </a:r>
          </a:p>
        </p:txBody>
      </p:sp>
      <p:sp>
        <p:nvSpPr>
          <p:cNvPr id="20" name="TextBox 19">
            <a:extLst>
              <a:ext uri="{FF2B5EF4-FFF2-40B4-BE49-F238E27FC236}">
                <a16:creationId xmlns:a16="http://schemas.microsoft.com/office/drawing/2014/main" id="{3553196F-7842-414B-AD69-EA6A1C224907}"/>
              </a:ext>
            </a:extLst>
          </p:cNvPr>
          <p:cNvSpPr txBox="1"/>
          <p:nvPr/>
        </p:nvSpPr>
        <p:spPr>
          <a:xfrm>
            <a:off x="8049310" y="1956128"/>
            <a:ext cx="2341927" cy="335031"/>
          </a:xfrm>
          <a:prstGeom prst="rect">
            <a:avLst/>
          </a:prstGeom>
          <a:noFill/>
        </p:spPr>
        <p:txBody>
          <a:bodyPr wrap="none" lIns="89791" tIns="44896" rIns="89791" bIns="44896">
            <a:spAutoFit/>
          </a:bodyPr>
          <a:lstStyle/>
          <a:p>
            <a:pPr>
              <a:defRPr/>
            </a:pPr>
            <a:r>
              <a:rPr lang="en-US" sz="1588" b="1" spc="197" dirty="0">
                <a:solidFill>
                  <a:srgbClr val="002060"/>
                </a:solidFill>
                <a:latin typeface="Corbel" panose="020B0503020204020204" pitchFamily="34" charset="0"/>
                <a:cs typeface="Arial" pitchFamily="34" charset="0"/>
              </a:rPr>
              <a:t>Systems Awareness</a:t>
            </a:r>
          </a:p>
        </p:txBody>
      </p:sp>
      <p:sp>
        <p:nvSpPr>
          <p:cNvPr id="21" name="TextBox 20">
            <a:extLst>
              <a:ext uri="{FF2B5EF4-FFF2-40B4-BE49-F238E27FC236}">
                <a16:creationId xmlns:a16="http://schemas.microsoft.com/office/drawing/2014/main" id="{35828BC1-6BDF-4EC5-B093-A8A125E2054D}"/>
              </a:ext>
            </a:extLst>
          </p:cNvPr>
          <p:cNvSpPr txBox="1"/>
          <p:nvPr/>
        </p:nvSpPr>
        <p:spPr>
          <a:xfrm>
            <a:off x="9323707" y="3899721"/>
            <a:ext cx="1274905" cy="335031"/>
          </a:xfrm>
          <a:prstGeom prst="rect">
            <a:avLst/>
          </a:prstGeom>
          <a:noFill/>
        </p:spPr>
        <p:txBody>
          <a:bodyPr wrap="none" lIns="89791" tIns="44896" rIns="89791" bIns="44896">
            <a:spAutoFit/>
          </a:bodyPr>
          <a:lstStyle/>
          <a:p>
            <a:pPr>
              <a:defRPr/>
            </a:pPr>
            <a:r>
              <a:rPr lang="en-US" sz="1588" b="1" spc="197" dirty="0">
                <a:solidFill>
                  <a:srgbClr val="002060"/>
                </a:solidFill>
                <a:latin typeface="Corbel" panose="020B0503020204020204" pitchFamily="34" charset="0"/>
                <a:cs typeface="Arial" pitchFamily="34" charset="0"/>
              </a:rPr>
              <a:t>Achieving</a:t>
            </a:r>
          </a:p>
        </p:txBody>
      </p:sp>
      <p:sp>
        <p:nvSpPr>
          <p:cNvPr id="22" name="Title 20">
            <a:extLst>
              <a:ext uri="{FF2B5EF4-FFF2-40B4-BE49-F238E27FC236}">
                <a16:creationId xmlns:a16="http://schemas.microsoft.com/office/drawing/2014/main" id="{844DBC4E-5D45-45D0-A282-08CFDE988A39}"/>
              </a:ext>
            </a:extLst>
          </p:cNvPr>
          <p:cNvSpPr txBox="1">
            <a:spLocks/>
          </p:cNvSpPr>
          <p:nvPr/>
        </p:nvSpPr>
        <p:spPr>
          <a:xfrm>
            <a:off x="120263" y="570082"/>
            <a:ext cx="3750172" cy="533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TRUST &amp;</a:t>
            </a:r>
          </a:p>
          <a:p>
            <a:r>
              <a:rPr lang="en-US" sz="3200" dirty="0"/>
              <a:t>the Creative Competencies</a:t>
            </a:r>
          </a:p>
        </p:txBody>
      </p:sp>
      <p:sp>
        <p:nvSpPr>
          <p:cNvPr id="23" name="TextBox 22">
            <a:extLst>
              <a:ext uri="{FF2B5EF4-FFF2-40B4-BE49-F238E27FC236}">
                <a16:creationId xmlns:a16="http://schemas.microsoft.com/office/drawing/2014/main" id="{703CD564-7B72-4888-87E8-3B74DD862B97}"/>
              </a:ext>
            </a:extLst>
          </p:cNvPr>
          <p:cNvSpPr txBox="1"/>
          <p:nvPr/>
        </p:nvSpPr>
        <p:spPr>
          <a:xfrm>
            <a:off x="120263" y="3363546"/>
            <a:ext cx="1120054" cy="335031"/>
          </a:xfrm>
          <a:prstGeom prst="rect">
            <a:avLst/>
          </a:prstGeom>
          <a:noFill/>
        </p:spPr>
        <p:txBody>
          <a:bodyPr wrap="none" lIns="89791" tIns="44896" rIns="89791" bIns="44896">
            <a:spAutoFit/>
          </a:bodyPr>
          <a:lstStyle/>
          <a:p>
            <a:pPr>
              <a:defRPr/>
            </a:pPr>
            <a:r>
              <a:rPr lang="en-US" sz="1588" b="1" spc="197" dirty="0">
                <a:solidFill>
                  <a:schemeClr val="accent1">
                    <a:lumMod val="50000"/>
                  </a:schemeClr>
                </a:solidFill>
                <a:latin typeface="Corbel" panose="020B0503020204020204" pitchFamily="34" charset="0"/>
                <a:cs typeface="Arial" pitchFamily="34" charset="0"/>
              </a:rPr>
              <a:t>Relating</a:t>
            </a:r>
          </a:p>
        </p:txBody>
      </p:sp>
    </p:spTree>
    <p:extLst>
      <p:ext uri="{BB962C8B-B14F-4D97-AF65-F5344CB8AC3E}">
        <p14:creationId xmlns:p14="http://schemas.microsoft.com/office/powerpoint/2010/main" val="290777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37CAEF7D-7355-423D-8897-CEDD652BE1C3}"/>
              </a:ext>
            </a:extLst>
          </p:cNvPr>
          <p:cNvSpPr>
            <a:spLocks noGrp="1"/>
          </p:cNvSpPr>
          <p:nvPr>
            <p:ph type="title"/>
          </p:nvPr>
        </p:nvSpPr>
        <p:spPr>
          <a:xfrm>
            <a:off x="8843461" y="2131130"/>
            <a:ext cx="2926080" cy="1514909"/>
          </a:xfrm>
        </p:spPr>
        <p:txBody>
          <a:bodyPr vert="horz" lIns="91440" tIns="45720" rIns="91440" bIns="45720" rtlCol="0" anchor="b">
            <a:normAutofit fontScale="90000"/>
          </a:bodyPr>
          <a:lstStyle/>
          <a:p>
            <a:r>
              <a:rPr lang="en-US" sz="4000" dirty="0">
                <a:solidFill>
                  <a:schemeClr val="tx1"/>
                </a:solidFill>
              </a:rPr>
              <a:t>Internalizing the concepts – </a:t>
            </a:r>
            <a:br>
              <a:rPr lang="en-US" sz="4000" dirty="0">
                <a:solidFill>
                  <a:schemeClr val="tx1"/>
                </a:solidFill>
              </a:rPr>
            </a:br>
            <a:r>
              <a:rPr lang="en-US" sz="4000" dirty="0">
                <a:solidFill>
                  <a:schemeClr val="tx1"/>
                </a:solidFill>
              </a:rPr>
              <a:t>Talk amongst yourselves!</a:t>
            </a:r>
          </a:p>
        </p:txBody>
      </p:sp>
      <p:pic>
        <p:nvPicPr>
          <p:cNvPr id="3" name="Picture 2">
            <a:extLst>
              <a:ext uri="{FF2B5EF4-FFF2-40B4-BE49-F238E27FC236}">
                <a16:creationId xmlns:a16="http://schemas.microsoft.com/office/drawing/2014/main" id="{5E0E57CC-4198-4D8F-BE3A-AF68078EC150}"/>
              </a:ext>
            </a:extLst>
          </p:cNvPr>
          <p:cNvPicPr>
            <a:picLocks/>
          </p:cNvPicPr>
          <p:nvPr/>
        </p:nvPicPr>
        <p:blipFill rotWithShape="1">
          <a:blip r:embed="rId3" cstate="print">
            <a:extLst>
              <a:ext uri="{28A0092B-C50C-407E-A947-70E740481C1C}">
                <a14:useLocalDpi xmlns:a14="http://schemas.microsoft.com/office/drawing/2010/main" val="0"/>
              </a:ext>
            </a:extLst>
          </a:blip>
          <a:srcRect t="15083" r="1" b="14676"/>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92651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9E11B1-6E4F-4A8E-9AFA-8FCB2B90FD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3" t="48965" r="3107" b="-2386"/>
          <a:stretch/>
        </p:blipFill>
        <p:spPr>
          <a:xfrm>
            <a:off x="2240315" y="587229"/>
            <a:ext cx="7535254" cy="4378565"/>
          </a:xfrm>
          <a:prstGeom prst="rect">
            <a:avLst/>
          </a:prstGeom>
        </p:spPr>
      </p:pic>
      <p:sp>
        <p:nvSpPr>
          <p:cNvPr id="10" name="Title 3">
            <a:extLst>
              <a:ext uri="{FF2B5EF4-FFF2-40B4-BE49-F238E27FC236}">
                <a16:creationId xmlns:a16="http://schemas.microsoft.com/office/drawing/2014/main" id="{48CA1877-843A-46C3-BA9B-D6409506CD99}"/>
              </a:ext>
            </a:extLst>
          </p:cNvPr>
          <p:cNvSpPr>
            <a:spLocks noGrp="1"/>
          </p:cNvSpPr>
          <p:nvPr>
            <p:ph type="title"/>
          </p:nvPr>
        </p:nvSpPr>
        <p:spPr>
          <a:xfrm>
            <a:off x="225805" y="404721"/>
            <a:ext cx="2190625" cy="523028"/>
          </a:xfrm>
        </p:spPr>
        <p:txBody>
          <a:bodyPr/>
          <a:lstStyle/>
          <a:p>
            <a:r>
              <a:rPr lang="en-US" sz="3200" dirty="0">
                <a:solidFill>
                  <a:schemeClr val="tx1"/>
                </a:solidFill>
              </a:rPr>
              <a:t>TRUST &amp; the Reactive Tendencies</a:t>
            </a:r>
            <a:br>
              <a:rPr lang="en-US" sz="3200" dirty="0">
                <a:solidFill>
                  <a:srgbClr val="FF0000"/>
                </a:solidFill>
              </a:rPr>
            </a:br>
            <a:endParaRPr lang="en-US" dirty="0"/>
          </a:p>
        </p:txBody>
      </p:sp>
      <p:sp>
        <p:nvSpPr>
          <p:cNvPr id="11" name="TextBox 10">
            <a:extLst>
              <a:ext uri="{FF2B5EF4-FFF2-40B4-BE49-F238E27FC236}">
                <a16:creationId xmlns:a16="http://schemas.microsoft.com/office/drawing/2014/main" id="{1371DA5C-45D7-4F09-BD70-E205968B5802}"/>
              </a:ext>
            </a:extLst>
          </p:cNvPr>
          <p:cNvSpPr txBox="1"/>
          <p:nvPr/>
        </p:nvSpPr>
        <p:spPr>
          <a:xfrm>
            <a:off x="1389928" y="2830552"/>
            <a:ext cx="2679466" cy="1013999"/>
          </a:xfrm>
          <a:prstGeom prst="rect">
            <a:avLst/>
          </a:prstGeom>
          <a:noFill/>
        </p:spPr>
        <p:txBody>
          <a:bodyPr lIns="89791" tIns="44896" rIns="89791" bIns="44896">
            <a:spAutoFit/>
          </a:bodyPr>
          <a:lstStyle/>
          <a:p>
            <a:pPr>
              <a:defRPr/>
            </a:pPr>
            <a:r>
              <a:rPr lang="en-US" sz="1500" dirty="0">
                <a:solidFill>
                  <a:srgbClr val="333333"/>
                </a:solidFill>
                <a:latin typeface="Corbel" panose="020B0503020204020204" pitchFamily="34" charset="0"/>
                <a:cs typeface="Arial" pitchFamily="34" charset="0"/>
              </a:rPr>
              <a:t>-Conservative</a:t>
            </a:r>
          </a:p>
          <a:p>
            <a:pPr>
              <a:defRPr/>
            </a:pPr>
            <a:r>
              <a:rPr lang="en-US" sz="1500" dirty="0">
                <a:solidFill>
                  <a:srgbClr val="333333"/>
                </a:solidFill>
                <a:latin typeface="Corbel" panose="020B0503020204020204" pitchFamily="34" charset="0"/>
                <a:cs typeface="Arial" pitchFamily="34" charset="0"/>
              </a:rPr>
              <a:t>-Pleasing</a:t>
            </a:r>
          </a:p>
          <a:p>
            <a:pPr>
              <a:defRPr/>
            </a:pPr>
            <a:r>
              <a:rPr lang="en-US" sz="1500" dirty="0">
                <a:solidFill>
                  <a:srgbClr val="333333"/>
                </a:solidFill>
                <a:latin typeface="Corbel" panose="020B0503020204020204" pitchFamily="34" charset="0"/>
                <a:cs typeface="Arial" pitchFamily="34" charset="0"/>
              </a:rPr>
              <a:t>-Belonging</a:t>
            </a:r>
          </a:p>
          <a:p>
            <a:pPr>
              <a:defRPr/>
            </a:pPr>
            <a:r>
              <a:rPr lang="en-US" sz="1500" dirty="0">
                <a:solidFill>
                  <a:srgbClr val="333333"/>
                </a:solidFill>
                <a:latin typeface="Corbel" panose="020B0503020204020204" pitchFamily="34" charset="0"/>
                <a:cs typeface="Arial" pitchFamily="34" charset="0"/>
              </a:rPr>
              <a:t>-Passive</a:t>
            </a:r>
          </a:p>
        </p:txBody>
      </p:sp>
      <p:sp>
        <p:nvSpPr>
          <p:cNvPr id="12" name="TextBox 11">
            <a:extLst>
              <a:ext uri="{FF2B5EF4-FFF2-40B4-BE49-F238E27FC236}">
                <a16:creationId xmlns:a16="http://schemas.microsoft.com/office/drawing/2014/main" id="{C782C9D7-7A1A-493F-BEB9-74D2BF4F3CD2}"/>
              </a:ext>
            </a:extLst>
          </p:cNvPr>
          <p:cNvSpPr txBox="1"/>
          <p:nvPr/>
        </p:nvSpPr>
        <p:spPr>
          <a:xfrm>
            <a:off x="5735407" y="5264477"/>
            <a:ext cx="1748817" cy="783166"/>
          </a:xfrm>
          <a:prstGeom prst="rect">
            <a:avLst/>
          </a:prstGeom>
          <a:noFill/>
        </p:spPr>
        <p:txBody>
          <a:bodyPr lIns="89791" tIns="44896" rIns="89791" bIns="44896">
            <a:spAutoFit/>
          </a:bodyPr>
          <a:lstStyle/>
          <a:p>
            <a:pPr>
              <a:defRPr/>
            </a:pPr>
            <a:r>
              <a:rPr lang="en-US" sz="1500" dirty="0">
                <a:solidFill>
                  <a:srgbClr val="333333"/>
                </a:solidFill>
                <a:latin typeface="Corbel" panose="020B0503020204020204" pitchFamily="34" charset="0"/>
                <a:cs typeface="Arial" pitchFamily="34" charset="0"/>
              </a:rPr>
              <a:t>-Distance</a:t>
            </a:r>
          </a:p>
          <a:p>
            <a:pPr>
              <a:defRPr/>
            </a:pPr>
            <a:r>
              <a:rPr lang="en-US" sz="1500" dirty="0">
                <a:solidFill>
                  <a:srgbClr val="333333"/>
                </a:solidFill>
                <a:latin typeface="Corbel" panose="020B0503020204020204" pitchFamily="34" charset="0"/>
                <a:cs typeface="Arial" pitchFamily="34" charset="0"/>
              </a:rPr>
              <a:t>-Critical</a:t>
            </a:r>
          </a:p>
          <a:p>
            <a:pPr>
              <a:defRPr/>
            </a:pPr>
            <a:r>
              <a:rPr lang="en-US" sz="1500" dirty="0">
                <a:solidFill>
                  <a:srgbClr val="333333"/>
                </a:solidFill>
                <a:latin typeface="Corbel" panose="020B0503020204020204" pitchFamily="34" charset="0"/>
                <a:cs typeface="Arial" pitchFamily="34" charset="0"/>
              </a:rPr>
              <a:t>-Arrogance</a:t>
            </a:r>
          </a:p>
        </p:txBody>
      </p:sp>
      <p:sp>
        <p:nvSpPr>
          <p:cNvPr id="13" name="TextBox 12">
            <a:extLst>
              <a:ext uri="{FF2B5EF4-FFF2-40B4-BE49-F238E27FC236}">
                <a16:creationId xmlns:a16="http://schemas.microsoft.com/office/drawing/2014/main" id="{0275562A-518D-42C3-8491-FAD411F5B2C5}"/>
              </a:ext>
            </a:extLst>
          </p:cNvPr>
          <p:cNvSpPr txBox="1"/>
          <p:nvPr/>
        </p:nvSpPr>
        <p:spPr>
          <a:xfrm>
            <a:off x="10069346" y="2756844"/>
            <a:ext cx="1077415" cy="1013999"/>
          </a:xfrm>
          <a:prstGeom prst="rect">
            <a:avLst/>
          </a:prstGeom>
          <a:noFill/>
        </p:spPr>
        <p:txBody>
          <a:bodyPr wrap="none" lIns="89791" tIns="44896" rIns="89791" bIns="44896">
            <a:spAutoFit/>
          </a:bodyPr>
          <a:lstStyle/>
          <a:p>
            <a:pPr>
              <a:defRPr/>
            </a:pPr>
            <a:r>
              <a:rPr lang="en-US" sz="1500" dirty="0">
                <a:solidFill>
                  <a:srgbClr val="333333"/>
                </a:solidFill>
                <a:latin typeface="Corbel" panose="020B0503020204020204" pitchFamily="34" charset="0"/>
                <a:cs typeface="Arial" pitchFamily="34" charset="0"/>
              </a:rPr>
              <a:t>-Autocratic</a:t>
            </a:r>
          </a:p>
          <a:p>
            <a:pPr>
              <a:defRPr/>
            </a:pPr>
            <a:r>
              <a:rPr lang="en-US" sz="1500" dirty="0">
                <a:solidFill>
                  <a:srgbClr val="333333"/>
                </a:solidFill>
                <a:latin typeface="Corbel" panose="020B0503020204020204" pitchFamily="34" charset="0"/>
                <a:cs typeface="Arial" pitchFamily="34" charset="0"/>
              </a:rPr>
              <a:t>-Ambition</a:t>
            </a:r>
          </a:p>
          <a:p>
            <a:pPr>
              <a:defRPr/>
            </a:pPr>
            <a:r>
              <a:rPr lang="en-US" sz="1500" dirty="0">
                <a:solidFill>
                  <a:srgbClr val="333333"/>
                </a:solidFill>
                <a:latin typeface="Corbel" panose="020B0503020204020204" pitchFamily="34" charset="0"/>
                <a:cs typeface="Arial" pitchFamily="34" charset="0"/>
              </a:rPr>
              <a:t>-Driven</a:t>
            </a:r>
          </a:p>
          <a:p>
            <a:pPr>
              <a:defRPr/>
            </a:pPr>
            <a:r>
              <a:rPr lang="en-US" sz="1500" dirty="0">
                <a:solidFill>
                  <a:srgbClr val="333333"/>
                </a:solidFill>
                <a:latin typeface="Corbel" panose="020B0503020204020204" pitchFamily="34" charset="0"/>
                <a:cs typeface="Arial" pitchFamily="34" charset="0"/>
              </a:rPr>
              <a:t>-Perfect</a:t>
            </a:r>
          </a:p>
        </p:txBody>
      </p:sp>
      <p:sp>
        <p:nvSpPr>
          <p:cNvPr id="14" name="TextBox 13">
            <a:extLst>
              <a:ext uri="{FF2B5EF4-FFF2-40B4-BE49-F238E27FC236}">
                <a16:creationId xmlns:a16="http://schemas.microsoft.com/office/drawing/2014/main" id="{34F9F50D-13AF-47D9-9CCB-490A289B04AE}"/>
              </a:ext>
            </a:extLst>
          </p:cNvPr>
          <p:cNvSpPr txBox="1"/>
          <p:nvPr/>
        </p:nvSpPr>
        <p:spPr>
          <a:xfrm>
            <a:off x="858350" y="2580700"/>
            <a:ext cx="1356081" cy="335031"/>
          </a:xfrm>
          <a:prstGeom prst="rect">
            <a:avLst/>
          </a:prstGeom>
          <a:noFill/>
        </p:spPr>
        <p:txBody>
          <a:bodyPr wrap="none" lIns="89791" tIns="44896" rIns="89791" bIns="44896">
            <a:spAutoFit/>
          </a:bodyPr>
          <a:lstStyle/>
          <a:p>
            <a:pPr>
              <a:defRPr/>
            </a:pPr>
            <a:r>
              <a:rPr lang="en-US" sz="1588" b="1" spc="197" dirty="0">
                <a:solidFill>
                  <a:srgbClr val="C00000"/>
                </a:solidFill>
                <a:latin typeface="Corbel" panose="020B0503020204020204" pitchFamily="34" charset="0"/>
                <a:cs typeface="Arial" pitchFamily="34" charset="0"/>
              </a:rPr>
              <a:t>Complying</a:t>
            </a:r>
          </a:p>
        </p:txBody>
      </p:sp>
      <p:sp>
        <p:nvSpPr>
          <p:cNvPr id="15" name="TextBox 14">
            <a:extLst>
              <a:ext uri="{FF2B5EF4-FFF2-40B4-BE49-F238E27FC236}">
                <a16:creationId xmlns:a16="http://schemas.microsoft.com/office/drawing/2014/main" id="{B9937EA8-FC93-4A78-A955-ADBC4B331F6A}"/>
              </a:ext>
            </a:extLst>
          </p:cNvPr>
          <p:cNvSpPr txBox="1"/>
          <p:nvPr/>
        </p:nvSpPr>
        <p:spPr>
          <a:xfrm>
            <a:off x="5203826" y="5006793"/>
            <a:ext cx="1362108" cy="335031"/>
          </a:xfrm>
          <a:prstGeom prst="rect">
            <a:avLst/>
          </a:prstGeom>
          <a:noFill/>
        </p:spPr>
        <p:txBody>
          <a:bodyPr wrap="none" lIns="89791" tIns="44896" rIns="89791" bIns="44896">
            <a:spAutoFit/>
          </a:bodyPr>
          <a:lstStyle/>
          <a:p>
            <a:pPr>
              <a:defRPr/>
            </a:pPr>
            <a:r>
              <a:rPr lang="en-US" sz="1588" b="1" spc="197" dirty="0">
                <a:solidFill>
                  <a:srgbClr val="C00000"/>
                </a:solidFill>
                <a:latin typeface="Corbel" panose="020B0503020204020204" pitchFamily="34" charset="0"/>
                <a:cs typeface="Arial" pitchFamily="34" charset="0"/>
              </a:rPr>
              <a:t>Protecting</a:t>
            </a:r>
          </a:p>
        </p:txBody>
      </p:sp>
      <p:sp>
        <p:nvSpPr>
          <p:cNvPr id="16" name="TextBox 15">
            <a:extLst>
              <a:ext uri="{FF2B5EF4-FFF2-40B4-BE49-F238E27FC236}">
                <a16:creationId xmlns:a16="http://schemas.microsoft.com/office/drawing/2014/main" id="{0767E4F7-4A30-406B-A705-294F04C487B5}"/>
              </a:ext>
            </a:extLst>
          </p:cNvPr>
          <p:cNvSpPr txBox="1"/>
          <p:nvPr/>
        </p:nvSpPr>
        <p:spPr>
          <a:xfrm>
            <a:off x="9537756" y="2537810"/>
            <a:ext cx="1440270" cy="335031"/>
          </a:xfrm>
          <a:prstGeom prst="rect">
            <a:avLst/>
          </a:prstGeom>
          <a:noFill/>
        </p:spPr>
        <p:txBody>
          <a:bodyPr wrap="none" lIns="89791" tIns="44896" rIns="89791" bIns="44896">
            <a:spAutoFit/>
          </a:bodyPr>
          <a:lstStyle/>
          <a:p>
            <a:pPr>
              <a:defRPr/>
            </a:pPr>
            <a:r>
              <a:rPr lang="en-US" sz="1588" b="1" spc="197" dirty="0">
                <a:solidFill>
                  <a:srgbClr val="C00000"/>
                </a:solidFill>
                <a:latin typeface="Corbel" panose="020B0503020204020204" pitchFamily="34" charset="0"/>
                <a:cs typeface="Arial" pitchFamily="34" charset="0"/>
              </a:rPr>
              <a:t>Controlling</a:t>
            </a:r>
          </a:p>
        </p:txBody>
      </p:sp>
    </p:spTree>
    <p:extLst>
      <p:ext uri="{BB962C8B-B14F-4D97-AF65-F5344CB8AC3E}">
        <p14:creationId xmlns:p14="http://schemas.microsoft.com/office/powerpoint/2010/main" val="362502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37CAEF7D-7355-423D-8897-CEDD652BE1C3}"/>
              </a:ext>
            </a:extLst>
          </p:cNvPr>
          <p:cNvSpPr>
            <a:spLocks noGrp="1"/>
          </p:cNvSpPr>
          <p:nvPr>
            <p:ph type="title"/>
          </p:nvPr>
        </p:nvSpPr>
        <p:spPr>
          <a:xfrm>
            <a:off x="8843461" y="2131130"/>
            <a:ext cx="2926080" cy="1514909"/>
          </a:xfrm>
        </p:spPr>
        <p:txBody>
          <a:bodyPr vert="horz" lIns="91440" tIns="45720" rIns="91440" bIns="45720" rtlCol="0" anchor="b">
            <a:normAutofit fontScale="90000"/>
          </a:bodyPr>
          <a:lstStyle/>
          <a:p>
            <a:r>
              <a:rPr lang="en-US" sz="4000" dirty="0">
                <a:solidFill>
                  <a:schemeClr val="tx1"/>
                </a:solidFill>
              </a:rPr>
              <a:t>Internalizing the concepts – </a:t>
            </a:r>
            <a:br>
              <a:rPr lang="en-US" sz="4000" dirty="0">
                <a:solidFill>
                  <a:schemeClr val="tx1"/>
                </a:solidFill>
              </a:rPr>
            </a:br>
            <a:r>
              <a:rPr lang="en-US" sz="4000" dirty="0">
                <a:solidFill>
                  <a:schemeClr val="tx1"/>
                </a:solidFill>
              </a:rPr>
              <a:t>Talk amongst yourselves!</a:t>
            </a:r>
          </a:p>
        </p:txBody>
      </p:sp>
      <p:pic>
        <p:nvPicPr>
          <p:cNvPr id="3" name="Picture 2">
            <a:extLst>
              <a:ext uri="{FF2B5EF4-FFF2-40B4-BE49-F238E27FC236}">
                <a16:creationId xmlns:a16="http://schemas.microsoft.com/office/drawing/2014/main" id="{5E0E57CC-4198-4D8F-BE3A-AF68078EC150}"/>
              </a:ext>
            </a:extLst>
          </p:cNvPr>
          <p:cNvPicPr>
            <a:picLocks/>
          </p:cNvPicPr>
          <p:nvPr/>
        </p:nvPicPr>
        <p:blipFill rotWithShape="1">
          <a:blip r:embed="rId3" cstate="print">
            <a:extLst>
              <a:ext uri="{28A0092B-C50C-407E-A947-70E740481C1C}">
                <a14:useLocalDpi xmlns:a14="http://schemas.microsoft.com/office/drawing/2010/main" val="0"/>
              </a:ext>
            </a:extLst>
          </a:blip>
          <a:srcRect t="15083" r="1" b="14676"/>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15908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9CF4EB6-01ED-4BD2-9F26-21C314CA7E90}"/>
                  </a:ext>
                </a:extLst>
              </p14:cNvPr>
              <p14:cNvContentPartPr/>
              <p14:nvPr/>
            </p14:nvContentPartPr>
            <p14:xfrm>
              <a:off x="3917222" y="1174059"/>
              <a:ext cx="360" cy="360"/>
            </p14:xfrm>
          </p:contentPart>
        </mc:Choice>
        <mc:Fallback xmlns="">
          <p:pic>
            <p:nvPicPr>
              <p:cNvPr id="2" name="Ink 1">
                <a:extLst>
                  <a:ext uri="{FF2B5EF4-FFF2-40B4-BE49-F238E27FC236}">
                    <a16:creationId xmlns:a16="http://schemas.microsoft.com/office/drawing/2014/main" id="{A9CF4EB6-01ED-4BD2-9F26-21C314CA7E90}"/>
                  </a:ext>
                </a:extLst>
              </p:cNvPr>
              <p:cNvPicPr/>
              <p:nvPr/>
            </p:nvPicPr>
            <p:blipFill>
              <a:blip r:embed="rId5"/>
              <a:stretch>
                <a:fillRect/>
              </a:stretch>
            </p:blipFill>
            <p:spPr>
              <a:xfrm>
                <a:off x="3908582" y="11654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2C11F2D-E6A6-49F9-AED2-FB9E0289BCD3}"/>
                  </a:ext>
                </a:extLst>
              </p14:cNvPr>
              <p14:cNvContentPartPr/>
              <p14:nvPr/>
            </p14:nvContentPartPr>
            <p14:xfrm>
              <a:off x="3846302" y="378099"/>
              <a:ext cx="360" cy="360"/>
            </p14:xfrm>
          </p:contentPart>
        </mc:Choice>
        <mc:Fallback xmlns="">
          <p:pic>
            <p:nvPicPr>
              <p:cNvPr id="4" name="Ink 3">
                <a:extLst>
                  <a:ext uri="{FF2B5EF4-FFF2-40B4-BE49-F238E27FC236}">
                    <a16:creationId xmlns:a16="http://schemas.microsoft.com/office/drawing/2014/main" id="{02C11F2D-E6A6-49F9-AED2-FB9E0289BCD3}"/>
                  </a:ext>
                </a:extLst>
              </p:cNvPr>
              <p:cNvPicPr/>
              <p:nvPr/>
            </p:nvPicPr>
            <p:blipFill>
              <a:blip r:embed="rId5"/>
              <a:stretch>
                <a:fillRect/>
              </a:stretch>
            </p:blipFill>
            <p:spPr>
              <a:xfrm>
                <a:off x="3837662" y="3694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A84A890-9341-4FA5-9251-573EAD6DB1A7}"/>
                  </a:ext>
                </a:extLst>
              </p14:cNvPr>
              <p14:cNvContentPartPr/>
              <p14:nvPr/>
            </p14:nvContentPartPr>
            <p14:xfrm>
              <a:off x="5462342" y="1867779"/>
              <a:ext cx="360" cy="360"/>
            </p14:xfrm>
          </p:contentPart>
        </mc:Choice>
        <mc:Fallback xmlns="">
          <p:pic>
            <p:nvPicPr>
              <p:cNvPr id="5" name="Ink 4">
                <a:extLst>
                  <a:ext uri="{FF2B5EF4-FFF2-40B4-BE49-F238E27FC236}">
                    <a16:creationId xmlns:a16="http://schemas.microsoft.com/office/drawing/2014/main" id="{8A84A890-9341-4FA5-9251-573EAD6DB1A7}"/>
                  </a:ext>
                </a:extLst>
              </p:cNvPr>
              <p:cNvPicPr/>
              <p:nvPr/>
            </p:nvPicPr>
            <p:blipFill>
              <a:blip r:embed="rId5"/>
              <a:stretch>
                <a:fillRect/>
              </a:stretch>
            </p:blipFill>
            <p:spPr>
              <a:xfrm>
                <a:off x="5453702" y="18591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EA9E939-0BE6-49F3-8741-1F9CB45ACA93}"/>
                  </a:ext>
                </a:extLst>
              </p14:cNvPr>
              <p14:cNvContentPartPr/>
              <p14:nvPr/>
            </p14:nvContentPartPr>
            <p14:xfrm>
              <a:off x="5407262" y="2167659"/>
              <a:ext cx="360" cy="360"/>
            </p14:xfrm>
          </p:contentPart>
        </mc:Choice>
        <mc:Fallback xmlns="">
          <p:pic>
            <p:nvPicPr>
              <p:cNvPr id="6" name="Ink 5">
                <a:extLst>
                  <a:ext uri="{FF2B5EF4-FFF2-40B4-BE49-F238E27FC236}">
                    <a16:creationId xmlns:a16="http://schemas.microsoft.com/office/drawing/2014/main" id="{1EA9E939-0BE6-49F3-8741-1F9CB45ACA93}"/>
                  </a:ext>
                </a:extLst>
              </p:cNvPr>
              <p:cNvPicPr/>
              <p:nvPr/>
            </p:nvPicPr>
            <p:blipFill>
              <a:blip r:embed="rId5"/>
              <a:stretch>
                <a:fillRect/>
              </a:stretch>
            </p:blipFill>
            <p:spPr>
              <a:xfrm>
                <a:off x="5398622" y="21586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22C9DA90-2EEF-49CD-BF44-A3A18C933BB1}"/>
                  </a:ext>
                </a:extLst>
              </p14:cNvPr>
              <p14:cNvContentPartPr/>
              <p14:nvPr/>
            </p14:nvContentPartPr>
            <p14:xfrm>
              <a:off x="5005502" y="2947779"/>
              <a:ext cx="360" cy="3600"/>
            </p14:xfrm>
          </p:contentPart>
        </mc:Choice>
        <mc:Fallback xmlns="">
          <p:pic>
            <p:nvPicPr>
              <p:cNvPr id="8" name="Ink 7">
                <a:extLst>
                  <a:ext uri="{FF2B5EF4-FFF2-40B4-BE49-F238E27FC236}">
                    <a16:creationId xmlns:a16="http://schemas.microsoft.com/office/drawing/2014/main" id="{22C9DA90-2EEF-49CD-BF44-A3A18C933BB1}"/>
                  </a:ext>
                </a:extLst>
              </p:cNvPr>
              <p:cNvPicPr/>
              <p:nvPr/>
            </p:nvPicPr>
            <p:blipFill>
              <a:blip r:embed="rId10"/>
              <a:stretch>
                <a:fillRect/>
              </a:stretch>
            </p:blipFill>
            <p:spPr>
              <a:xfrm>
                <a:off x="4996502" y="2939139"/>
                <a:ext cx="18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9E9B2A5E-E3D2-4ABC-8071-DA28789E99FF}"/>
                  </a:ext>
                </a:extLst>
              </p14:cNvPr>
              <p14:cNvContentPartPr/>
              <p14:nvPr/>
            </p14:nvContentPartPr>
            <p14:xfrm>
              <a:off x="4327262" y="4989699"/>
              <a:ext cx="360" cy="360"/>
            </p14:xfrm>
          </p:contentPart>
        </mc:Choice>
        <mc:Fallback xmlns="">
          <p:pic>
            <p:nvPicPr>
              <p:cNvPr id="9" name="Ink 8">
                <a:extLst>
                  <a:ext uri="{FF2B5EF4-FFF2-40B4-BE49-F238E27FC236}">
                    <a16:creationId xmlns:a16="http://schemas.microsoft.com/office/drawing/2014/main" id="{9E9B2A5E-E3D2-4ABC-8071-DA28789E99FF}"/>
                  </a:ext>
                </a:extLst>
              </p:cNvPr>
              <p:cNvPicPr/>
              <p:nvPr/>
            </p:nvPicPr>
            <p:blipFill>
              <a:blip r:embed="rId5"/>
              <a:stretch>
                <a:fillRect/>
              </a:stretch>
            </p:blipFill>
            <p:spPr>
              <a:xfrm>
                <a:off x="4318622" y="498069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F2E98A03-B772-4A9A-BA81-D9AF2BE3293D}"/>
                  </a:ext>
                </a:extLst>
              </p14:cNvPr>
              <p14:cNvContentPartPr/>
              <p14:nvPr/>
            </p14:nvContentPartPr>
            <p14:xfrm>
              <a:off x="4098662" y="5564979"/>
              <a:ext cx="360" cy="26640"/>
            </p14:xfrm>
          </p:contentPart>
        </mc:Choice>
        <mc:Fallback xmlns="">
          <p:pic>
            <p:nvPicPr>
              <p:cNvPr id="10" name="Ink 9">
                <a:extLst>
                  <a:ext uri="{FF2B5EF4-FFF2-40B4-BE49-F238E27FC236}">
                    <a16:creationId xmlns:a16="http://schemas.microsoft.com/office/drawing/2014/main" id="{F2E98A03-B772-4A9A-BA81-D9AF2BE3293D}"/>
                  </a:ext>
                </a:extLst>
              </p:cNvPr>
              <p:cNvPicPr/>
              <p:nvPr/>
            </p:nvPicPr>
            <p:blipFill>
              <a:blip r:embed="rId13"/>
              <a:stretch>
                <a:fillRect/>
              </a:stretch>
            </p:blipFill>
            <p:spPr>
              <a:xfrm>
                <a:off x="4090022" y="5555979"/>
                <a:ext cx="180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93C45C83-34AE-4220-AF4C-8CA2E33FB66E}"/>
                  </a:ext>
                </a:extLst>
              </p14:cNvPr>
              <p14:cNvContentPartPr/>
              <p14:nvPr/>
            </p14:nvContentPartPr>
            <p14:xfrm>
              <a:off x="5005502" y="2440179"/>
              <a:ext cx="360" cy="3600"/>
            </p14:xfrm>
          </p:contentPart>
        </mc:Choice>
        <mc:Fallback xmlns="">
          <p:pic>
            <p:nvPicPr>
              <p:cNvPr id="13" name="Ink 12">
                <a:extLst>
                  <a:ext uri="{FF2B5EF4-FFF2-40B4-BE49-F238E27FC236}">
                    <a16:creationId xmlns:a16="http://schemas.microsoft.com/office/drawing/2014/main" id="{93C45C83-34AE-4220-AF4C-8CA2E33FB66E}"/>
                  </a:ext>
                </a:extLst>
              </p:cNvPr>
              <p:cNvPicPr/>
              <p:nvPr/>
            </p:nvPicPr>
            <p:blipFill>
              <a:blip r:embed="rId10"/>
              <a:stretch>
                <a:fillRect/>
              </a:stretch>
            </p:blipFill>
            <p:spPr>
              <a:xfrm>
                <a:off x="4996502" y="2431539"/>
                <a:ext cx="18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BF195D3C-9D97-4B89-BD95-2242CE05D24C}"/>
                  </a:ext>
                </a:extLst>
              </p14:cNvPr>
              <p14:cNvContentPartPr/>
              <p14:nvPr/>
            </p14:nvContentPartPr>
            <p14:xfrm>
              <a:off x="4784462" y="2151819"/>
              <a:ext cx="360" cy="360"/>
            </p14:xfrm>
          </p:contentPart>
        </mc:Choice>
        <mc:Fallback xmlns="">
          <p:pic>
            <p:nvPicPr>
              <p:cNvPr id="14" name="Ink 13">
                <a:extLst>
                  <a:ext uri="{FF2B5EF4-FFF2-40B4-BE49-F238E27FC236}">
                    <a16:creationId xmlns:a16="http://schemas.microsoft.com/office/drawing/2014/main" id="{BF195D3C-9D97-4B89-BD95-2242CE05D24C}"/>
                  </a:ext>
                </a:extLst>
              </p:cNvPr>
              <p:cNvPicPr/>
              <p:nvPr/>
            </p:nvPicPr>
            <p:blipFill>
              <a:blip r:embed="rId5"/>
              <a:stretch>
                <a:fillRect/>
              </a:stretch>
            </p:blipFill>
            <p:spPr>
              <a:xfrm>
                <a:off x="4775822" y="21428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CCA43689-64B8-49D2-AF30-399278B2BF63}"/>
                  </a:ext>
                </a:extLst>
              </p14:cNvPr>
              <p14:cNvContentPartPr/>
              <p14:nvPr/>
            </p14:nvContentPartPr>
            <p14:xfrm>
              <a:off x="4177502" y="1189899"/>
              <a:ext cx="360" cy="360"/>
            </p14:xfrm>
          </p:contentPart>
        </mc:Choice>
        <mc:Fallback xmlns="">
          <p:pic>
            <p:nvPicPr>
              <p:cNvPr id="15" name="Ink 14">
                <a:extLst>
                  <a:ext uri="{FF2B5EF4-FFF2-40B4-BE49-F238E27FC236}">
                    <a16:creationId xmlns:a16="http://schemas.microsoft.com/office/drawing/2014/main" id="{CCA43689-64B8-49D2-AF30-399278B2BF63}"/>
                  </a:ext>
                </a:extLst>
              </p:cNvPr>
              <p:cNvPicPr/>
              <p:nvPr/>
            </p:nvPicPr>
            <p:blipFill>
              <a:blip r:embed="rId5"/>
              <a:stretch>
                <a:fillRect/>
              </a:stretch>
            </p:blipFill>
            <p:spPr>
              <a:xfrm>
                <a:off x="4168502" y="11812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3696F046-F6AF-424D-87CF-19701642A065}"/>
                  </a:ext>
                </a:extLst>
              </p14:cNvPr>
              <p14:cNvContentPartPr/>
              <p14:nvPr/>
            </p14:nvContentPartPr>
            <p14:xfrm>
              <a:off x="2332862" y="630099"/>
              <a:ext cx="360" cy="360"/>
            </p14:xfrm>
          </p:contentPart>
        </mc:Choice>
        <mc:Fallback xmlns="">
          <p:pic>
            <p:nvPicPr>
              <p:cNvPr id="16" name="Ink 15">
                <a:extLst>
                  <a:ext uri="{FF2B5EF4-FFF2-40B4-BE49-F238E27FC236}">
                    <a16:creationId xmlns:a16="http://schemas.microsoft.com/office/drawing/2014/main" id="{3696F046-F6AF-424D-87CF-19701642A065}"/>
                  </a:ext>
                </a:extLst>
              </p:cNvPr>
              <p:cNvPicPr/>
              <p:nvPr/>
            </p:nvPicPr>
            <p:blipFill>
              <a:blip r:embed="rId5"/>
              <a:stretch>
                <a:fillRect/>
              </a:stretch>
            </p:blipFill>
            <p:spPr>
              <a:xfrm>
                <a:off x="2324222" y="621459"/>
                <a:ext cx="18000" cy="18000"/>
              </a:xfrm>
              <a:prstGeom prst="rect">
                <a:avLst/>
              </a:prstGeom>
            </p:spPr>
          </p:pic>
        </mc:Fallback>
      </mc:AlternateContent>
      <p:pic>
        <p:nvPicPr>
          <p:cNvPr id="19" name="Picture 18">
            <a:extLst>
              <a:ext uri="{FF2B5EF4-FFF2-40B4-BE49-F238E27FC236}">
                <a16:creationId xmlns:a16="http://schemas.microsoft.com/office/drawing/2014/main" id="{8733681D-7E79-4184-B257-7779C741BA49}"/>
              </a:ext>
            </a:extLst>
          </p:cNvPr>
          <p:cNvPicPr>
            <a:picLocks noChangeAspect="1"/>
          </p:cNvPicPr>
          <p:nvPr/>
        </p:nvPicPr>
        <p:blipFill rotWithShape="1">
          <a:blip r:embed="rId18"/>
          <a:srcRect l="64167" t="9486" r="14234" b="4235"/>
          <a:stretch/>
        </p:blipFill>
        <p:spPr>
          <a:xfrm>
            <a:off x="3612463" y="348134"/>
            <a:ext cx="4548099" cy="5677456"/>
          </a:xfrm>
          <a:prstGeom prst="rect">
            <a:avLst/>
          </a:prstGeom>
        </p:spPr>
      </p:pic>
    </p:spTree>
    <p:extLst>
      <p:ext uri="{BB962C8B-B14F-4D97-AF65-F5344CB8AC3E}">
        <p14:creationId xmlns:p14="http://schemas.microsoft.com/office/powerpoint/2010/main" val="173449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166457-4B8A-46AC-B85E-E364AFE288B9}"/>
              </a:ext>
            </a:extLst>
          </p:cNvPr>
          <p:cNvPicPr>
            <a:picLocks noChangeAspect="1"/>
          </p:cNvPicPr>
          <p:nvPr/>
        </p:nvPicPr>
        <p:blipFill rotWithShape="1">
          <a:blip r:embed="rId2"/>
          <a:srcRect l="65051" t="10204" r="16046" b="9225"/>
          <a:stretch/>
        </p:blipFill>
        <p:spPr>
          <a:xfrm>
            <a:off x="1280854" y="75381"/>
            <a:ext cx="4520856" cy="6064389"/>
          </a:xfrm>
          <a:prstGeom prst="rect">
            <a:avLst/>
          </a:prstGeom>
        </p:spPr>
      </p:pic>
      <p:pic>
        <p:nvPicPr>
          <p:cNvPr id="8" name="Picture 7">
            <a:extLst>
              <a:ext uri="{FF2B5EF4-FFF2-40B4-BE49-F238E27FC236}">
                <a16:creationId xmlns:a16="http://schemas.microsoft.com/office/drawing/2014/main" id="{9CA9DA08-77FB-43A0-9715-F2D11E9E5D35}"/>
              </a:ext>
            </a:extLst>
          </p:cNvPr>
          <p:cNvPicPr>
            <a:picLocks noChangeAspect="1"/>
          </p:cNvPicPr>
          <p:nvPr/>
        </p:nvPicPr>
        <p:blipFill rotWithShape="1">
          <a:blip r:embed="rId3"/>
          <a:srcRect l="64898" t="15102" r="15663" b="4326"/>
          <a:stretch/>
        </p:blipFill>
        <p:spPr>
          <a:xfrm>
            <a:off x="5893679" y="75381"/>
            <a:ext cx="4669365" cy="6048110"/>
          </a:xfrm>
          <a:prstGeom prst="rect">
            <a:avLst/>
          </a:prstGeom>
        </p:spPr>
      </p:pic>
    </p:spTree>
    <p:extLst>
      <p:ext uri="{BB962C8B-B14F-4D97-AF65-F5344CB8AC3E}">
        <p14:creationId xmlns:p14="http://schemas.microsoft.com/office/powerpoint/2010/main" val="267192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F2FD87-776D-4AEC-8CF5-46A24819B4F9}"/>
              </a:ext>
            </a:extLst>
          </p:cNvPr>
          <p:cNvPicPr>
            <a:picLocks noChangeAspect="1"/>
          </p:cNvPicPr>
          <p:nvPr/>
        </p:nvPicPr>
        <p:blipFill rotWithShape="1">
          <a:blip r:embed="rId3"/>
          <a:srcRect l="72522" t="20157" r="16174" b="49999"/>
          <a:stretch/>
        </p:blipFill>
        <p:spPr>
          <a:xfrm>
            <a:off x="9328558" y="0"/>
            <a:ext cx="2838275" cy="2331081"/>
          </a:xfrm>
          <a:prstGeom prst="rect">
            <a:avLst/>
          </a:prstGeom>
        </p:spPr>
      </p:pic>
      <p:pic>
        <p:nvPicPr>
          <p:cNvPr id="14" name="Picture 13">
            <a:extLst>
              <a:ext uri="{FF2B5EF4-FFF2-40B4-BE49-F238E27FC236}">
                <a16:creationId xmlns:a16="http://schemas.microsoft.com/office/drawing/2014/main" id="{5443BD50-E30F-4F73-A3F1-3B1601B98714}"/>
              </a:ext>
            </a:extLst>
          </p:cNvPr>
          <p:cNvPicPr>
            <a:picLocks noChangeAspect="1"/>
          </p:cNvPicPr>
          <p:nvPr/>
        </p:nvPicPr>
        <p:blipFill>
          <a:blip r:embed="rId4"/>
          <a:stretch>
            <a:fillRect/>
          </a:stretch>
        </p:blipFill>
        <p:spPr>
          <a:xfrm>
            <a:off x="9366452" y="2239861"/>
            <a:ext cx="2671944" cy="2021746"/>
          </a:xfrm>
          <a:prstGeom prst="rect">
            <a:avLst/>
          </a:prstGeom>
        </p:spPr>
      </p:pic>
      <p:pic>
        <p:nvPicPr>
          <p:cNvPr id="16" name="Picture 15">
            <a:extLst>
              <a:ext uri="{FF2B5EF4-FFF2-40B4-BE49-F238E27FC236}">
                <a16:creationId xmlns:a16="http://schemas.microsoft.com/office/drawing/2014/main" id="{8B13B31F-30C6-4692-B019-7EE2F1A5F9EC}"/>
              </a:ext>
            </a:extLst>
          </p:cNvPr>
          <p:cNvPicPr>
            <a:picLocks noChangeAspect="1"/>
          </p:cNvPicPr>
          <p:nvPr/>
        </p:nvPicPr>
        <p:blipFill rotWithShape="1">
          <a:blip r:embed="rId5"/>
          <a:srcRect l="73130" t="41861" r="15826" b="35043"/>
          <a:stretch/>
        </p:blipFill>
        <p:spPr>
          <a:xfrm>
            <a:off x="9366451" y="4261608"/>
            <a:ext cx="2671943" cy="1868612"/>
          </a:xfrm>
          <a:prstGeom prst="rect">
            <a:avLst/>
          </a:prstGeom>
        </p:spPr>
      </p:pic>
      <p:sp>
        <p:nvSpPr>
          <p:cNvPr id="7" name="Title 1">
            <a:extLst>
              <a:ext uri="{FF2B5EF4-FFF2-40B4-BE49-F238E27FC236}">
                <a16:creationId xmlns:a16="http://schemas.microsoft.com/office/drawing/2014/main" id="{2F310159-70C7-4891-8D03-2C684EAED042}"/>
              </a:ext>
            </a:extLst>
          </p:cNvPr>
          <p:cNvSpPr>
            <a:spLocks noGrp="1"/>
          </p:cNvSpPr>
          <p:nvPr>
            <p:ph type="title"/>
          </p:nvPr>
        </p:nvSpPr>
        <p:spPr>
          <a:xfrm>
            <a:off x="2241246" y="2024514"/>
            <a:ext cx="4944152" cy="1622321"/>
          </a:xfrm>
        </p:spPr>
        <p:txBody>
          <a:bodyPr vert="horz" lIns="91440" tIns="45720" rIns="91440" bIns="45720" rtlCol="0" anchor="ctr">
            <a:normAutofit fontScale="90000"/>
          </a:bodyPr>
          <a:lstStyle/>
          <a:p>
            <a:pPr defTabSz="914400"/>
            <a:r>
              <a:rPr lang="en-US" sz="3600" kern="1200" dirty="0">
                <a:solidFill>
                  <a:schemeClr val="tx1"/>
                </a:solidFill>
                <a:latin typeface="+mj-lt"/>
                <a:ea typeface="+mj-ea"/>
                <a:cs typeface="+mj-cs"/>
              </a:rPr>
              <a:t>“Trust </a:t>
            </a:r>
            <a:r>
              <a:rPr lang="en-US" sz="7200" kern="1200" dirty="0">
                <a:solidFill>
                  <a:schemeClr val="tx1"/>
                </a:solidFill>
                <a:latin typeface="+mj-lt"/>
                <a:ea typeface="+mj-ea"/>
                <a:cs typeface="+mj-cs"/>
              </a:rPr>
              <a:t>yourself</a:t>
            </a:r>
            <a:r>
              <a:rPr lang="en-US" sz="3600" kern="1200" dirty="0">
                <a:solidFill>
                  <a:schemeClr val="tx1"/>
                </a:solidFill>
                <a:latin typeface="+mj-lt"/>
                <a:ea typeface="+mj-ea"/>
                <a:cs typeface="+mj-cs"/>
              </a:rPr>
              <a:t>, you will start to trust </a:t>
            </a:r>
            <a:r>
              <a:rPr lang="en-US" sz="6700" kern="1200" dirty="0">
                <a:solidFill>
                  <a:schemeClr val="tx1"/>
                </a:solidFill>
                <a:latin typeface="+mj-lt"/>
                <a:ea typeface="+mj-ea"/>
                <a:cs typeface="+mj-cs"/>
              </a:rPr>
              <a:t>others</a:t>
            </a:r>
            <a:r>
              <a:rPr lang="en-US" sz="3600" kern="1200" dirty="0">
                <a:solidFill>
                  <a:schemeClr val="tx1"/>
                </a:solidFill>
                <a:latin typeface="+mj-lt"/>
                <a:ea typeface="+mj-ea"/>
                <a:cs typeface="+mj-cs"/>
              </a:rPr>
              <a:t>.”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                                  </a:t>
            </a:r>
            <a:r>
              <a:rPr lang="en-US" sz="2200" kern="1200" dirty="0">
                <a:solidFill>
                  <a:schemeClr val="tx1"/>
                </a:solidFill>
                <a:latin typeface="+mj-lt"/>
                <a:ea typeface="+mj-ea"/>
                <a:cs typeface="+mj-cs"/>
              </a:rPr>
              <a:t>Santosh </a:t>
            </a:r>
            <a:r>
              <a:rPr lang="en-US" sz="2200" kern="1200" dirty="0" err="1">
                <a:solidFill>
                  <a:schemeClr val="tx1"/>
                </a:solidFill>
                <a:latin typeface="+mj-lt"/>
                <a:ea typeface="+mj-ea"/>
                <a:cs typeface="+mj-cs"/>
              </a:rPr>
              <a:t>Kalwar</a:t>
            </a:r>
            <a:endParaRPr lang="en-US" sz="2200" kern="1200" dirty="0">
              <a:solidFill>
                <a:schemeClr val="tx1"/>
              </a:solidFill>
              <a:latin typeface="+mj-lt"/>
              <a:ea typeface="+mj-ea"/>
              <a:cs typeface="+mj-cs"/>
            </a:endParaRPr>
          </a:p>
        </p:txBody>
      </p:sp>
    </p:spTree>
    <p:extLst>
      <p:ext uri="{BB962C8B-B14F-4D97-AF65-F5344CB8AC3E}">
        <p14:creationId xmlns:p14="http://schemas.microsoft.com/office/powerpoint/2010/main" val="2825716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7017" y="234464"/>
            <a:ext cx="8229600" cy="457200"/>
          </a:xfrm>
        </p:spPr>
        <p:txBody>
          <a:bodyPr>
            <a:noAutofit/>
          </a:bodyPr>
          <a:lstStyle/>
          <a:p>
            <a:r>
              <a:rPr lang="en-US" sz="3600" dirty="0">
                <a:solidFill>
                  <a:srgbClr val="3A471B"/>
                </a:solidFill>
              </a:rPr>
              <a:t>Expanding Your Range </a:t>
            </a:r>
          </a:p>
        </p:txBody>
      </p:sp>
      <p:grpSp>
        <p:nvGrpSpPr>
          <p:cNvPr id="31" name="Group 30"/>
          <p:cNvGrpSpPr/>
          <p:nvPr/>
        </p:nvGrpSpPr>
        <p:grpSpPr>
          <a:xfrm>
            <a:off x="1524000" y="5334001"/>
            <a:ext cx="9144000" cy="1282621"/>
            <a:chOff x="0" y="4950542"/>
            <a:chExt cx="9144000" cy="1282621"/>
          </a:xfrm>
        </p:grpSpPr>
        <p:sp>
          <p:nvSpPr>
            <p:cNvPr id="32" name="Rectangle 31"/>
            <p:cNvSpPr/>
            <p:nvPr/>
          </p:nvSpPr>
          <p:spPr>
            <a:xfrm>
              <a:off x="0" y="4953000"/>
              <a:ext cx="9144000" cy="12801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4495800" y="4990458"/>
              <a:ext cx="4299065" cy="1015663"/>
            </a:xfrm>
            <a:prstGeom prst="rect">
              <a:avLst/>
            </a:prstGeom>
            <a:noFill/>
          </p:spPr>
          <p:txBody>
            <a:bodyPr wrap="square" rtlCol="0">
              <a:spAutoFit/>
            </a:bodyPr>
            <a:lstStyle/>
            <a:p>
              <a:r>
                <a:rPr lang="en-US" sz="2000" dirty="0">
                  <a:latin typeface="Corbel" panose="020B0503020204020204" pitchFamily="34" charset="0"/>
                  <a:cs typeface="Arial" pitchFamily="34" charset="0"/>
                </a:rPr>
                <a:t>How adaptable and capable am I at meeting the complexity of our mission?</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0542"/>
              <a:ext cx="4114808" cy="1280163"/>
            </a:xfrm>
            <a:prstGeom prst="rect">
              <a:avLst/>
            </a:prstGeom>
          </p:spPr>
        </p:pic>
      </p:grpSp>
      <p:grpSp>
        <p:nvGrpSpPr>
          <p:cNvPr id="35" name="Group 34"/>
          <p:cNvGrpSpPr/>
          <p:nvPr/>
        </p:nvGrpSpPr>
        <p:grpSpPr>
          <a:xfrm>
            <a:off x="1524000" y="859914"/>
            <a:ext cx="9144000" cy="1280165"/>
            <a:chOff x="0" y="476455"/>
            <a:chExt cx="9144000" cy="1280165"/>
          </a:xfrm>
        </p:grpSpPr>
        <p:sp>
          <p:nvSpPr>
            <p:cNvPr id="36" name="Rectangle 35"/>
            <p:cNvSpPr/>
            <p:nvPr/>
          </p:nvSpPr>
          <p:spPr>
            <a:xfrm>
              <a:off x="0" y="476455"/>
              <a:ext cx="9144000" cy="1280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4495800" y="701039"/>
              <a:ext cx="4507260" cy="707886"/>
            </a:xfrm>
            <a:prstGeom prst="rect">
              <a:avLst/>
            </a:prstGeom>
            <a:noFill/>
          </p:spPr>
          <p:txBody>
            <a:bodyPr wrap="square" rtlCol="0">
              <a:spAutoFit/>
            </a:bodyPr>
            <a:lstStyle/>
            <a:p>
              <a:r>
                <a:rPr lang="en-US" sz="2000" dirty="0">
                  <a:solidFill>
                    <a:schemeClr val="tx1">
                      <a:lumMod val="50000"/>
                    </a:schemeClr>
                  </a:solidFill>
                  <a:latin typeface="Corbel" panose="020B0503020204020204" pitchFamily="34" charset="0"/>
                  <a:cs typeface="Arial" pitchFamily="34" charset="0"/>
                </a:rPr>
                <a:t>How self-aware am I?  </a:t>
              </a:r>
            </a:p>
            <a:p>
              <a:r>
                <a:rPr lang="en-US" sz="2000" dirty="0">
                  <a:solidFill>
                    <a:schemeClr val="tx1">
                      <a:lumMod val="50000"/>
                    </a:schemeClr>
                  </a:solidFill>
                  <a:latin typeface="Corbel" panose="020B0503020204020204" pitchFamily="34" charset="0"/>
                  <a:cs typeface="Arial" pitchFamily="34" charset="0"/>
                </a:rPr>
                <a:t>What do I pay attention to?</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457"/>
              <a:ext cx="4114808" cy="1280163"/>
            </a:xfrm>
            <a:prstGeom prst="rect">
              <a:avLst/>
            </a:prstGeom>
          </p:spPr>
        </p:pic>
      </p:grpSp>
      <p:grpSp>
        <p:nvGrpSpPr>
          <p:cNvPr id="39" name="Group 38"/>
          <p:cNvGrpSpPr/>
          <p:nvPr/>
        </p:nvGrpSpPr>
        <p:grpSpPr>
          <a:xfrm>
            <a:off x="1524000" y="2333549"/>
            <a:ext cx="9144000" cy="1280163"/>
            <a:chOff x="0" y="1981200"/>
            <a:chExt cx="9144000" cy="1280163"/>
          </a:xfrm>
          <a:solidFill>
            <a:schemeClr val="bg2">
              <a:lumMod val="90000"/>
            </a:schemeClr>
          </a:solidFill>
        </p:grpSpPr>
        <p:sp>
          <p:nvSpPr>
            <p:cNvPr id="40" name="Rectangle 39"/>
            <p:cNvSpPr/>
            <p:nvPr/>
          </p:nvSpPr>
          <p:spPr>
            <a:xfrm>
              <a:off x="0" y="1981200"/>
              <a:ext cx="9144000" cy="1280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4495800" y="2289564"/>
              <a:ext cx="4375265" cy="707886"/>
            </a:xfrm>
            <a:prstGeom prst="rect">
              <a:avLst/>
            </a:prstGeom>
            <a:grpFill/>
          </p:spPr>
          <p:txBody>
            <a:bodyPr wrap="square" rtlCol="0">
              <a:spAutoFit/>
            </a:bodyPr>
            <a:lstStyle/>
            <a:p>
              <a:r>
                <a:rPr lang="en-US" sz="2000" dirty="0">
                  <a:latin typeface="Corbel" panose="020B0503020204020204" pitchFamily="34" charset="0"/>
                  <a:cs typeface="Arial" pitchFamily="34" charset="0"/>
                </a:rPr>
                <a:t>Am I evolving at a pace that ensures relevance and can lead change?</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81200"/>
              <a:ext cx="4114808" cy="1280163"/>
            </a:xfrm>
            <a:prstGeom prst="rect">
              <a:avLst/>
            </a:prstGeom>
            <a:grpFill/>
          </p:spPr>
        </p:pic>
      </p:grpSp>
      <p:grpSp>
        <p:nvGrpSpPr>
          <p:cNvPr id="47" name="Group 46"/>
          <p:cNvGrpSpPr/>
          <p:nvPr/>
        </p:nvGrpSpPr>
        <p:grpSpPr>
          <a:xfrm>
            <a:off x="1524000" y="3781962"/>
            <a:ext cx="9144000" cy="1323439"/>
            <a:chOff x="0" y="3403780"/>
            <a:chExt cx="9144000" cy="1323439"/>
          </a:xfrm>
        </p:grpSpPr>
        <p:sp>
          <p:nvSpPr>
            <p:cNvPr id="48" name="Rectangle 47"/>
            <p:cNvSpPr/>
            <p:nvPr/>
          </p:nvSpPr>
          <p:spPr>
            <a:xfrm>
              <a:off x="0" y="3429000"/>
              <a:ext cx="9144000" cy="12801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495800" y="3403780"/>
              <a:ext cx="4126268" cy="1323439"/>
            </a:xfrm>
            <a:prstGeom prst="rect">
              <a:avLst/>
            </a:prstGeom>
            <a:noFill/>
          </p:spPr>
          <p:txBody>
            <a:bodyPr wrap="square" rtlCol="0">
              <a:spAutoFit/>
            </a:bodyPr>
            <a:lstStyle/>
            <a:p>
              <a:r>
                <a:rPr lang="en-US" sz="2000" dirty="0">
                  <a:latin typeface="Corbel" panose="020B0503020204020204" pitchFamily="34" charset="0"/>
                  <a:cs typeface="Arial" pitchFamily="34" charset="0"/>
                </a:rPr>
                <a:t>What impact do I create across the organization?  What is my impact in every context in which I am required to lead?</a:t>
              </a:r>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0"/>
              <a:ext cx="4114808" cy="1280163"/>
            </a:xfrm>
            <a:prstGeom prst="rect">
              <a:avLst/>
            </a:prstGeom>
          </p:spPr>
        </p:pic>
      </p:grpSp>
    </p:spTree>
    <p:extLst>
      <p:ext uri="{BB962C8B-B14F-4D97-AF65-F5344CB8AC3E}">
        <p14:creationId xmlns:p14="http://schemas.microsoft.com/office/powerpoint/2010/main" val="196720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lef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332C2-8560-42B4-9855-A3A01B85AD20}"/>
              </a:ext>
            </a:extLst>
          </p:cNvPr>
          <p:cNvSpPr>
            <a:spLocks noGrp="1"/>
          </p:cNvSpPr>
          <p:nvPr>
            <p:ph type="title"/>
          </p:nvPr>
        </p:nvSpPr>
        <p:spPr>
          <a:xfrm>
            <a:off x="195259" y="341598"/>
            <a:ext cx="11407344" cy="533400"/>
          </a:xfrm>
        </p:spPr>
        <p:txBody>
          <a:bodyPr/>
          <a:lstStyle/>
          <a:p>
            <a:r>
              <a:rPr lang="en-US" dirty="0"/>
              <a:t>Noticing You – </a:t>
            </a:r>
            <a:br>
              <a:rPr lang="en-US" dirty="0"/>
            </a:br>
            <a:r>
              <a:rPr lang="en-US" dirty="0"/>
              <a:t>Take 5 Now.</a:t>
            </a:r>
            <a:br>
              <a:rPr lang="en-US" dirty="0"/>
            </a:br>
            <a:br>
              <a:rPr lang="en-US" dirty="0"/>
            </a:br>
            <a:br>
              <a:rPr lang="en-US" dirty="0"/>
            </a:br>
            <a:br>
              <a:rPr lang="en-US" dirty="0"/>
            </a:br>
            <a:br>
              <a:rPr lang="en-US" dirty="0"/>
            </a:br>
            <a:endParaRPr lang="en-US" dirty="0"/>
          </a:p>
        </p:txBody>
      </p:sp>
      <p:pic>
        <p:nvPicPr>
          <p:cNvPr id="7" name="Picture 6">
            <a:extLst>
              <a:ext uri="{FF2B5EF4-FFF2-40B4-BE49-F238E27FC236}">
                <a16:creationId xmlns:a16="http://schemas.microsoft.com/office/drawing/2014/main" id="{08179772-E10A-4A55-8AB8-46DE3B88F9DC}"/>
              </a:ext>
            </a:extLst>
          </p:cNvPr>
          <p:cNvPicPr>
            <a:picLocks noChangeAspect="1"/>
          </p:cNvPicPr>
          <p:nvPr/>
        </p:nvPicPr>
        <p:blipFill rotWithShape="1">
          <a:blip r:embed="rId3"/>
          <a:srcRect l="63903" t="9224" r="14438" b="3592"/>
          <a:stretch/>
        </p:blipFill>
        <p:spPr>
          <a:xfrm>
            <a:off x="3620278" y="208062"/>
            <a:ext cx="4719735" cy="5937193"/>
          </a:xfrm>
          <a:prstGeom prst="rect">
            <a:avLst/>
          </a:prstGeom>
        </p:spPr>
      </p:pic>
      <p:sp>
        <p:nvSpPr>
          <p:cNvPr id="11" name="Oval 10">
            <a:extLst>
              <a:ext uri="{FF2B5EF4-FFF2-40B4-BE49-F238E27FC236}">
                <a16:creationId xmlns:a16="http://schemas.microsoft.com/office/drawing/2014/main" id="{1FD97190-A3A7-41C0-AEBA-B200D38CE337}"/>
              </a:ext>
            </a:extLst>
          </p:cNvPr>
          <p:cNvSpPr/>
          <p:nvPr/>
        </p:nvSpPr>
        <p:spPr>
          <a:xfrm>
            <a:off x="3135525" y="1954830"/>
            <a:ext cx="5204488" cy="2443655"/>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F64537D5-2054-4DB1-8C93-04616241E8CC}"/>
                  </a:ext>
                </a:extLst>
              </p14:cNvPr>
              <p14:cNvContentPartPr/>
              <p14:nvPr/>
            </p14:nvContentPartPr>
            <p14:xfrm>
              <a:off x="5352182" y="1466019"/>
              <a:ext cx="360" cy="360"/>
            </p14:xfrm>
          </p:contentPart>
        </mc:Choice>
        <mc:Fallback xmlns="">
          <p:pic>
            <p:nvPicPr>
              <p:cNvPr id="12" name="Ink 11">
                <a:extLst>
                  <a:ext uri="{FF2B5EF4-FFF2-40B4-BE49-F238E27FC236}">
                    <a16:creationId xmlns:a16="http://schemas.microsoft.com/office/drawing/2014/main" id="{F64537D5-2054-4DB1-8C93-04616241E8CC}"/>
                  </a:ext>
                </a:extLst>
              </p:cNvPr>
              <p:cNvPicPr/>
              <p:nvPr/>
            </p:nvPicPr>
            <p:blipFill>
              <a:blip r:embed="rId5"/>
              <a:stretch>
                <a:fillRect/>
              </a:stretch>
            </p:blipFill>
            <p:spPr>
              <a:xfrm>
                <a:off x="5343182" y="14570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426F323B-B210-4564-BD53-20F81FCC8B27}"/>
                  </a:ext>
                </a:extLst>
              </p14:cNvPr>
              <p14:cNvContentPartPr/>
              <p14:nvPr/>
            </p14:nvContentPartPr>
            <p14:xfrm>
              <a:off x="5438942" y="2072619"/>
              <a:ext cx="360" cy="360"/>
            </p14:xfrm>
          </p:contentPart>
        </mc:Choice>
        <mc:Fallback xmlns="">
          <p:pic>
            <p:nvPicPr>
              <p:cNvPr id="13" name="Ink 12">
                <a:extLst>
                  <a:ext uri="{FF2B5EF4-FFF2-40B4-BE49-F238E27FC236}">
                    <a16:creationId xmlns:a16="http://schemas.microsoft.com/office/drawing/2014/main" id="{426F323B-B210-4564-BD53-20F81FCC8B27}"/>
                  </a:ext>
                </a:extLst>
              </p:cNvPr>
              <p:cNvPicPr/>
              <p:nvPr/>
            </p:nvPicPr>
            <p:blipFill>
              <a:blip r:embed="rId5"/>
              <a:stretch>
                <a:fillRect/>
              </a:stretch>
            </p:blipFill>
            <p:spPr>
              <a:xfrm>
                <a:off x="5429942" y="2063979"/>
                <a:ext cx="18000" cy="18000"/>
              </a:xfrm>
              <a:prstGeom prst="rect">
                <a:avLst/>
              </a:prstGeom>
            </p:spPr>
          </p:pic>
        </mc:Fallback>
      </mc:AlternateContent>
    </p:spTree>
    <p:extLst>
      <p:ext uri="{BB962C8B-B14F-4D97-AF65-F5344CB8AC3E}">
        <p14:creationId xmlns:p14="http://schemas.microsoft.com/office/powerpoint/2010/main" val="122986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F64537D5-2054-4DB1-8C93-04616241E8CC}"/>
                  </a:ext>
                </a:extLst>
              </p14:cNvPr>
              <p14:cNvContentPartPr/>
              <p14:nvPr/>
            </p14:nvContentPartPr>
            <p14:xfrm>
              <a:off x="5352182" y="1466019"/>
              <a:ext cx="360" cy="360"/>
            </p14:xfrm>
          </p:contentPart>
        </mc:Choice>
        <mc:Fallback xmlns="">
          <p:pic>
            <p:nvPicPr>
              <p:cNvPr id="12" name="Ink 11">
                <a:extLst>
                  <a:ext uri="{FF2B5EF4-FFF2-40B4-BE49-F238E27FC236}">
                    <a16:creationId xmlns:a16="http://schemas.microsoft.com/office/drawing/2014/main" id="{F64537D5-2054-4DB1-8C93-04616241E8CC}"/>
                  </a:ext>
                </a:extLst>
              </p:cNvPr>
              <p:cNvPicPr/>
              <p:nvPr/>
            </p:nvPicPr>
            <p:blipFill>
              <a:blip r:embed="rId5"/>
              <a:stretch>
                <a:fillRect/>
              </a:stretch>
            </p:blipFill>
            <p:spPr>
              <a:xfrm>
                <a:off x="5343182" y="14570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426F323B-B210-4564-BD53-20F81FCC8B27}"/>
                  </a:ext>
                </a:extLst>
              </p14:cNvPr>
              <p14:cNvContentPartPr/>
              <p14:nvPr/>
            </p14:nvContentPartPr>
            <p14:xfrm>
              <a:off x="5438942" y="2072619"/>
              <a:ext cx="360" cy="360"/>
            </p14:xfrm>
          </p:contentPart>
        </mc:Choice>
        <mc:Fallback xmlns="">
          <p:pic>
            <p:nvPicPr>
              <p:cNvPr id="13" name="Ink 12">
                <a:extLst>
                  <a:ext uri="{FF2B5EF4-FFF2-40B4-BE49-F238E27FC236}">
                    <a16:creationId xmlns:a16="http://schemas.microsoft.com/office/drawing/2014/main" id="{426F323B-B210-4564-BD53-20F81FCC8B27}"/>
                  </a:ext>
                </a:extLst>
              </p:cNvPr>
              <p:cNvPicPr/>
              <p:nvPr/>
            </p:nvPicPr>
            <p:blipFill>
              <a:blip r:embed="rId5"/>
              <a:stretch>
                <a:fillRect/>
              </a:stretch>
            </p:blipFill>
            <p:spPr>
              <a:xfrm>
                <a:off x="5429942" y="206397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0412868B-71BA-4D7F-9980-C09AF9715D5F}"/>
                  </a:ext>
                </a:extLst>
              </p14:cNvPr>
              <p14:cNvContentPartPr/>
              <p14:nvPr/>
            </p14:nvContentPartPr>
            <p14:xfrm>
              <a:off x="5406890" y="2490406"/>
              <a:ext cx="360" cy="360"/>
            </p14:xfrm>
          </p:contentPart>
        </mc:Choice>
        <mc:Fallback xmlns="">
          <p:pic>
            <p:nvPicPr>
              <p:cNvPr id="14" name="Ink 13">
                <a:extLst>
                  <a:ext uri="{FF2B5EF4-FFF2-40B4-BE49-F238E27FC236}">
                    <a16:creationId xmlns:a16="http://schemas.microsoft.com/office/drawing/2014/main" id="{0412868B-71BA-4D7F-9980-C09AF9715D5F}"/>
                  </a:ext>
                </a:extLst>
              </p:cNvPr>
              <p:cNvPicPr/>
              <p:nvPr/>
            </p:nvPicPr>
            <p:blipFill>
              <a:blip r:embed="rId8"/>
              <a:stretch>
                <a:fillRect/>
              </a:stretch>
            </p:blipFill>
            <p:spPr>
              <a:xfrm>
                <a:off x="5397890" y="2481406"/>
                <a:ext cx="18000" cy="18000"/>
              </a:xfrm>
              <a:prstGeom prst="rect">
                <a:avLst/>
              </a:prstGeom>
            </p:spPr>
          </p:pic>
        </mc:Fallback>
      </mc:AlternateContent>
      <p:pic>
        <p:nvPicPr>
          <p:cNvPr id="8" name="Content Placeholder 2" descr="IMG_0405.JPG">
            <a:extLst>
              <a:ext uri="{FF2B5EF4-FFF2-40B4-BE49-F238E27FC236}">
                <a16:creationId xmlns:a16="http://schemas.microsoft.com/office/drawing/2014/main" id="{F10EEF90-CB04-4AB1-8E77-1D84AA6124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57" t="6863" r="6057" b="9024"/>
          <a:stretch/>
        </p:blipFill>
        <p:spPr>
          <a:xfrm>
            <a:off x="0" y="0"/>
            <a:ext cx="12192001" cy="6174297"/>
          </a:xfrm>
          <a:prstGeom prst="rect">
            <a:avLst/>
          </a:prstGeom>
        </p:spPr>
      </p:pic>
      <p:sp>
        <p:nvSpPr>
          <p:cNvPr id="4" name="Title 1">
            <a:extLst>
              <a:ext uri="{FF2B5EF4-FFF2-40B4-BE49-F238E27FC236}">
                <a16:creationId xmlns:a16="http://schemas.microsoft.com/office/drawing/2014/main" id="{9FCAF135-7876-4464-AD1E-E525609D0650}"/>
              </a:ext>
            </a:extLst>
          </p:cNvPr>
          <p:cNvSpPr txBox="1">
            <a:spLocks/>
          </p:cNvSpPr>
          <p:nvPr/>
        </p:nvSpPr>
        <p:spPr>
          <a:xfrm>
            <a:off x="2442806" y="910914"/>
            <a:ext cx="4944152" cy="1659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50000"/>
                  </a:schemeClr>
                </a:solidFill>
                <a:latin typeface="+mj-lt"/>
                <a:ea typeface="+mj-ea"/>
                <a:cs typeface="+mj-cs"/>
              </a:defRPr>
            </a:lvl1pPr>
          </a:lstStyle>
          <a:p>
            <a:r>
              <a:rPr lang="en-US" sz="7200" dirty="0">
                <a:solidFill>
                  <a:schemeClr val="bg1"/>
                </a:solidFill>
              </a:rPr>
              <a:t>Check-in</a:t>
            </a:r>
          </a:p>
        </p:txBody>
      </p:sp>
    </p:spTree>
    <p:extLst>
      <p:ext uri="{BB962C8B-B14F-4D97-AF65-F5344CB8AC3E}">
        <p14:creationId xmlns:p14="http://schemas.microsoft.com/office/powerpoint/2010/main" val="3756310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artisticPaintBrush/>
                    </a14:imgEffect>
                    <a14:imgEffect>
                      <a14:saturation sat="33000"/>
                    </a14:imgEffect>
                  </a14:imgLayer>
                </a14:imgProps>
              </a:ext>
              <a:ext uri="{28A0092B-C50C-407E-A947-70E740481C1C}">
                <a14:useLocalDpi xmlns:a14="http://schemas.microsoft.com/office/drawing/2010/main" val="0"/>
              </a:ext>
            </a:extLst>
          </a:blip>
          <a:srcRect l="8614" t="10178" r="1122" b="13495"/>
          <a:stretch/>
        </p:blipFill>
        <p:spPr>
          <a:xfrm>
            <a:off x="0" y="0"/>
            <a:ext cx="12192000" cy="6858000"/>
          </a:xfrm>
          <a:prstGeom prst="rect">
            <a:avLst/>
          </a:prstGeom>
        </p:spPr>
      </p:pic>
      <p:sp>
        <p:nvSpPr>
          <p:cNvPr id="8" name="TextBox 7"/>
          <p:cNvSpPr txBox="1"/>
          <p:nvPr/>
        </p:nvSpPr>
        <p:spPr>
          <a:xfrm>
            <a:off x="5118100" y="670012"/>
            <a:ext cx="9271000" cy="5693866"/>
          </a:xfrm>
          <a:prstGeom prst="rect">
            <a:avLst/>
          </a:prstGeom>
          <a:noFill/>
        </p:spPr>
        <p:txBody>
          <a:bodyPr wrap="square" rtlCol="0">
            <a:spAutoFit/>
          </a:bodyPr>
          <a:lstStyle/>
          <a:p>
            <a:r>
              <a:rPr lang="en-US" sz="7200" b="1" dirty="0">
                <a:solidFill>
                  <a:schemeClr val="bg1"/>
                </a:solidFill>
                <a:latin typeface="Helvetica" charset="0"/>
                <a:ea typeface="Helvetica" charset="0"/>
                <a:cs typeface="Helvetica" charset="0"/>
              </a:rPr>
              <a:t>You.  Lit up.</a:t>
            </a:r>
          </a:p>
          <a:p>
            <a:endParaRPr lang="en-US" sz="2400" b="1" dirty="0">
              <a:solidFill>
                <a:schemeClr val="bg1"/>
              </a:solidFill>
              <a:latin typeface="Helvetica" charset="0"/>
              <a:ea typeface="Helvetica" charset="0"/>
              <a:cs typeface="Helvetica" charset="0"/>
            </a:endParaRPr>
          </a:p>
          <a:p>
            <a:pPr marL="1714500" lvl="3" indent="-342900">
              <a:buFontTx/>
              <a:buChar char="-"/>
            </a:pPr>
            <a:r>
              <a:rPr lang="en-US" sz="2800" b="1" dirty="0">
                <a:solidFill>
                  <a:schemeClr val="bg1"/>
                </a:solidFill>
                <a:latin typeface="Helvetica" charset="0"/>
                <a:ea typeface="Helvetica" charset="0"/>
                <a:cs typeface="Helvetica" charset="0"/>
              </a:rPr>
              <a:t>What’s energizing you?</a:t>
            </a:r>
          </a:p>
          <a:p>
            <a:pPr marL="342900" indent="-342900">
              <a:buFontTx/>
              <a:buChar char="-"/>
            </a:pPr>
            <a:endParaRPr lang="en-US" sz="2800" b="1" dirty="0">
              <a:solidFill>
                <a:schemeClr val="bg1"/>
              </a:solidFill>
              <a:latin typeface="Helvetica" charset="0"/>
              <a:ea typeface="Helvetica" charset="0"/>
              <a:cs typeface="Helvetica" charset="0"/>
            </a:endParaRPr>
          </a:p>
          <a:p>
            <a:pPr marL="1714500" lvl="3" indent="-342900">
              <a:buFontTx/>
              <a:buChar char="-"/>
            </a:pPr>
            <a:r>
              <a:rPr lang="en-US" sz="2800" b="1" dirty="0">
                <a:solidFill>
                  <a:schemeClr val="bg1"/>
                </a:solidFill>
                <a:latin typeface="Helvetica" charset="0"/>
                <a:ea typeface="Helvetica" charset="0"/>
                <a:cs typeface="Helvetica" charset="0"/>
              </a:rPr>
              <a:t>What’s mattering?</a:t>
            </a:r>
          </a:p>
          <a:p>
            <a:pPr marL="342900" indent="-342900">
              <a:buFontTx/>
              <a:buChar char="-"/>
            </a:pPr>
            <a:endParaRPr lang="en-US" sz="2800" b="1" dirty="0">
              <a:solidFill>
                <a:schemeClr val="bg1"/>
              </a:solidFill>
              <a:latin typeface="Helvetica" charset="0"/>
              <a:ea typeface="Helvetica" charset="0"/>
              <a:cs typeface="Helvetica" charset="0"/>
            </a:endParaRPr>
          </a:p>
          <a:p>
            <a:pPr marL="1714500" lvl="3" indent="-342900">
              <a:buFontTx/>
              <a:buChar char="-"/>
            </a:pPr>
            <a:r>
              <a:rPr lang="en-US" sz="2800" b="1" dirty="0">
                <a:solidFill>
                  <a:schemeClr val="bg1"/>
                </a:solidFill>
                <a:latin typeface="Helvetica" charset="0"/>
                <a:ea typeface="Helvetica" charset="0"/>
                <a:cs typeface="Helvetica" charset="0"/>
              </a:rPr>
              <a:t>What’s clearer about the </a:t>
            </a:r>
            <a:br>
              <a:rPr lang="en-US" sz="2800" b="1" dirty="0">
                <a:solidFill>
                  <a:schemeClr val="bg1"/>
                </a:solidFill>
                <a:latin typeface="Helvetica" charset="0"/>
                <a:ea typeface="Helvetica" charset="0"/>
                <a:cs typeface="Helvetica" charset="0"/>
              </a:rPr>
            </a:br>
            <a:r>
              <a:rPr lang="en-US" sz="2800" b="1" dirty="0">
                <a:solidFill>
                  <a:schemeClr val="bg1"/>
                </a:solidFill>
                <a:latin typeface="Helvetica" charset="0"/>
                <a:ea typeface="Helvetica" charset="0"/>
                <a:cs typeface="Helvetica" charset="0"/>
              </a:rPr>
              <a:t>power of what makes </a:t>
            </a:r>
            <a:br>
              <a:rPr lang="en-US" sz="2800" b="1" dirty="0">
                <a:solidFill>
                  <a:schemeClr val="bg1"/>
                </a:solidFill>
                <a:latin typeface="Helvetica" charset="0"/>
                <a:ea typeface="Helvetica" charset="0"/>
                <a:cs typeface="Helvetica" charset="0"/>
              </a:rPr>
            </a:br>
            <a:r>
              <a:rPr lang="en-US" sz="2800" b="1" dirty="0">
                <a:solidFill>
                  <a:schemeClr val="bg1"/>
                </a:solidFill>
                <a:latin typeface="Helvetica" charset="0"/>
                <a:ea typeface="Helvetica" charset="0"/>
                <a:cs typeface="Helvetica" charset="0"/>
              </a:rPr>
              <a:t>you, you?</a:t>
            </a:r>
          </a:p>
          <a:p>
            <a:endParaRPr lang="en-US" sz="3600" b="1" dirty="0">
              <a:solidFill>
                <a:schemeClr val="bg1"/>
              </a:solidFill>
              <a:latin typeface="Helvetica" charset="0"/>
              <a:ea typeface="Helvetica" charset="0"/>
              <a:cs typeface="Helvetica" charset="0"/>
            </a:endParaRPr>
          </a:p>
          <a:p>
            <a:endParaRPr lang="en-US" sz="36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2539672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Wall of advesive notes with one standing out">
            <a:extLst>
              <a:ext uri="{FF2B5EF4-FFF2-40B4-BE49-F238E27FC236}">
                <a16:creationId xmlns:a16="http://schemas.microsoft.com/office/drawing/2014/main" id="{375967BE-5E36-49C0-9897-09F7E2AA340B}"/>
              </a:ext>
            </a:extLst>
          </p:cNvPr>
          <p:cNvPicPr>
            <a:picLocks noChangeAspect="1"/>
          </p:cNvPicPr>
          <p:nvPr/>
        </p:nvPicPr>
        <p:blipFill rotWithShape="1">
          <a:blip r:embed="rId2">
            <a:extLst>
              <a:ext uri="{28A0092B-C50C-407E-A947-70E740481C1C}">
                <a14:useLocalDpi xmlns:a14="http://schemas.microsoft.com/office/drawing/2010/main" val="0"/>
              </a:ext>
            </a:extLst>
          </a:blip>
          <a:srcRect r="976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86882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B7961E52-4995-4F3F-AADC-308F9877AFC8}"/>
              </a:ext>
            </a:extLst>
          </p:cNvPr>
          <p:cNvSpPr txBox="1"/>
          <p:nvPr/>
        </p:nvSpPr>
        <p:spPr>
          <a:xfrm flipH="1">
            <a:off x="4099116" y="2933842"/>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Fear</a:t>
            </a:r>
          </a:p>
        </p:txBody>
      </p:sp>
      <p:sp>
        <p:nvSpPr>
          <p:cNvPr id="81" name="TextBox 80">
            <a:extLst>
              <a:ext uri="{FF2B5EF4-FFF2-40B4-BE49-F238E27FC236}">
                <a16:creationId xmlns:a16="http://schemas.microsoft.com/office/drawing/2014/main" id="{92EAC3FD-A972-4D49-9F75-FE066A2047F5}"/>
              </a:ext>
            </a:extLst>
          </p:cNvPr>
          <p:cNvSpPr txBox="1"/>
          <p:nvPr/>
        </p:nvSpPr>
        <p:spPr>
          <a:xfrm flipH="1">
            <a:off x="2398063" y="2973290"/>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Reaction</a:t>
            </a:r>
          </a:p>
        </p:txBody>
      </p:sp>
      <p:sp>
        <p:nvSpPr>
          <p:cNvPr id="87" name="TextBox 86">
            <a:extLst>
              <a:ext uri="{FF2B5EF4-FFF2-40B4-BE49-F238E27FC236}">
                <a16:creationId xmlns:a16="http://schemas.microsoft.com/office/drawing/2014/main" id="{F34DE03D-A33A-4172-AAE5-3EBBD91ED66C}"/>
              </a:ext>
            </a:extLst>
          </p:cNvPr>
          <p:cNvSpPr txBox="1"/>
          <p:nvPr/>
        </p:nvSpPr>
        <p:spPr>
          <a:xfrm flipH="1">
            <a:off x="8176587" y="2921413"/>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Passion</a:t>
            </a:r>
          </a:p>
        </p:txBody>
      </p:sp>
      <p:sp>
        <p:nvSpPr>
          <p:cNvPr id="88" name="TextBox 87">
            <a:extLst>
              <a:ext uri="{FF2B5EF4-FFF2-40B4-BE49-F238E27FC236}">
                <a16:creationId xmlns:a16="http://schemas.microsoft.com/office/drawing/2014/main" id="{EDF80F88-9F6F-4461-B46A-5CABB1928F2B}"/>
              </a:ext>
            </a:extLst>
          </p:cNvPr>
          <p:cNvSpPr txBox="1"/>
          <p:nvPr/>
        </p:nvSpPr>
        <p:spPr>
          <a:xfrm flipH="1">
            <a:off x="6475534" y="2960863"/>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Action</a:t>
            </a:r>
          </a:p>
        </p:txBody>
      </p:sp>
      <p:grpSp>
        <p:nvGrpSpPr>
          <p:cNvPr id="178" name="Group 177">
            <a:extLst>
              <a:ext uri="{FF2B5EF4-FFF2-40B4-BE49-F238E27FC236}">
                <a16:creationId xmlns:a16="http://schemas.microsoft.com/office/drawing/2014/main" id="{BE0DD882-6A14-4344-B21F-319749C964E8}"/>
              </a:ext>
            </a:extLst>
          </p:cNvPr>
          <p:cNvGrpSpPr/>
          <p:nvPr/>
        </p:nvGrpSpPr>
        <p:grpSpPr>
          <a:xfrm>
            <a:off x="2316083" y="990600"/>
            <a:ext cx="3044426" cy="5131914"/>
            <a:chOff x="2398063" y="990602"/>
            <a:chExt cx="3044426" cy="5131914"/>
          </a:xfrm>
        </p:grpSpPr>
        <p:grpSp>
          <p:nvGrpSpPr>
            <p:cNvPr id="179" name="Group 178">
              <a:extLst>
                <a:ext uri="{FF2B5EF4-FFF2-40B4-BE49-F238E27FC236}">
                  <a16:creationId xmlns:a16="http://schemas.microsoft.com/office/drawing/2014/main" id="{192DDBD3-1EA3-46FB-BBD5-E6060A6F52B0}"/>
                </a:ext>
              </a:extLst>
            </p:cNvPr>
            <p:cNvGrpSpPr/>
            <p:nvPr/>
          </p:nvGrpSpPr>
          <p:grpSpPr>
            <a:xfrm>
              <a:off x="3256970" y="1693307"/>
              <a:ext cx="1340866" cy="953849"/>
              <a:chOff x="-2495752" y="4761473"/>
              <a:chExt cx="2508250" cy="1731809"/>
            </a:xfrm>
          </p:grpSpPr>
          <p:sp>
            <p:nvSpPr>
              <p:cNvPr id="224" name="Ellipse 44">
                <a:extLst>
                  <a:ext uri="{FF2B5EF4-FFF2-40B4-BE49-F238E27FC236}">
                    <a16:creationId xmlns:a16="http://schemas.microsoft.com/office/drawing/2014/main" id="{6CB66CBC-5C89-4965-A28B-3B9DB841BB53}"/>
                  </a:ext>
                </a:extLst>
              </p:cNvPr>
              <p:cNvSpPr/>
              <p:nvPr/>
            </p:nvSpPr>
            <p:spPr bwMode="auto">
              <a:xfrm rot="21052097">
                <a:off x="-2121682" y="4761473"/>
                <a:ext cx="1551301" cy="1550196"/>
              </a:xfrm>
              <a:prstGeom prst="ellipse">
                <a:avLst/>
              </a:prstGeom>
              <a:solidFill>
                <a:srgbClr val="CC0000"/>
              </a:solidFill>
              <a:ln w="9525" cap="flat" cmpd="sng" algn="ctr">
                <a:no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25" name="Ellipse 110">
                <a:extLst>
                  <a:ext uri="{FF2B5EF4-FFF2-40B4-BE49-F238E27FC236}">
                    <a16:creationId xmlns:a16="http://schemas.microsoft.com/office/drawing/2014/main" id="{732442A7-F0FB-44C6-9F97-AFF4862F2202}"/>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26" name="Ellipse 45">
                <a:extLst>
                  <a:ext uri="{FF2B5EF4-FFF2-40B4-BE49-F238E27FC236}">
                    <a16:creationId xmlns:a16="http://schemas.microsoft.com/office/drawing/2014/main" id="{9A187656-B622-4B3E-B9CD-1786C3F18A06}"/>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27" name="Måne 115">
                <a:extLst>
                  <a:ext uri="{FF2B5EF4-FFF2-40B4-BE49-F238E27FC236}">
                    <a16:creationId xmlns:a16="http://schemas.microsoft.com/office/drawing/2014/main" id="{06CCD125-84DC-40D8-8CC5-3FBF09E83F96}"/>
                  </a:ext>
                </a:extLst>
              </p:cNvPr>
              <p:cNvSpPr/>
              <p:nvPr/>
            </p:nvSpPr>
            <p:spPr bwMode="auto">
              <a:xfrm rot="16552097">
                <a:off x="-1737245" y="5216756"/>
                <a:ext cx="682448"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180" name="TextBox 179">
              <a:extLst>
                <a:ext uri="{FF2B5EF4-FFF2-40B4-BE49-F238E27FC236}">
                  <a16:creationId xmlns:a16="http://schemas.microsoft.com/office/drawing/2014/main" id="{97A2BCC1-A164-423F-909D-869F2109E079}"/>
                </a:ext>
              </a:extLst>
            </p:cNvPr>
            <p:cNvSpPr txBox="1"/>
            <p:nvPr/>
          </p:nvSpPr>
          <p:spPr>
            <a:xfrm flipH="1">
              <a:off x="3254462" y="1833266"/>
              <a:ext cx="1226564" cy="525275"/>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Problem</a:t>
              </a:r>
            </a:p>
            <a:p>
              <a:pPr algn="ctr"/>
              <a:r>
                <a:rPr lang="en-US" sz="1412" dirty="0">
                  <a:solidFill>
                    <a:prstClr val="white"/>
                  </a:solidFill>
                  <a:cs typeface="Arial" pitchFamily="34" charset="0"/>
                </a:rPr>
                <a:t>Threat</a:t>
              </a:r>
            </a:p>
          </p:txBody>
        </p:sp>
        <p:sp>
          <p:nvSpPr>
            <p:cNvPr id="181" name="TextBox 180">
              <a:extLst>
                <a:ext uri="{FF2B5EF4-FFF2-40B4-BE49-F238E27FC236}">
                  <a16:creationId xmlns:a16="http://schemas.microsoft.com/office/drawing/2014/main" id="{8DCFEA45-935F-4958-84FC-D7FD315FE7B7}"/>
                </a:ext>
              </a:extLst>
            </p:cNvPr>
            <p:cNvSpPr txBox="1"/>
            <p:nvPr/>
          </p:nvSpPr>
          <p:spPr>
            <a:xfrm>
              <a:off x="2558103" y="990602"/>
              <a:ext cx="2522618" cy="457244"/>
            </a:xfrm>
            <a:prstGeom prst="rect">
              <a:avLst/>
            </a:prstGeom>
            <a:noFill/>
          </p:spPr>
          <p:txBody>
            <a:bodyPr wrap="none" lIns="89791" tIns="44896" rIns="89791" bIns="44896" rtlCol="0">
              <a:spAutoFit/>
            </a:bodyPr>
            <a:lstStyle/>
            <a:p>
              <a:r>
                <a:rPr lang="en-US" sz="2382" dirty="0">
                  <a:solidFill>
                    <a:srgbClr val="333333"/>
                  </a:solidFill>
                  <a:cs typeface="Arial" pitchFamily="34" charset="0"/>
                </a:rPr>
                <a:t>Problem - Reacting</a:t>
              </a:r>
            </a:p>
          </p:txBody>
        </p:sp>
        <p:grpSp>
          <p:nvGrpSpPr>
            <p:cNvPr id="182" name="Group 181">
              <a:extLst>
                <a:ext uri="{FF2B5EF4-FFF2-40B4-BE49-F238E27FC236}">
                  <a16:creationId xmlns:a16="http://schemas.microsoft.com/office/drawing/2014/main" id="{A8CDC97B-FE29-43AC-9FA7-4EB5C0FF2072}"/>
                </a:ext>
              </a:extLst>
            </p:cNvPr>
            <p:cNvGrpSpPr/>
            <p:nvPr/>
          </p:nvGrpSpPr>
          <p:grpSpPr>
            <a:xfrm>
              <a:off x="4101623" y="2668783"/>
              <a:ext cx="1340866" cy="953847"/>
              <a:chOff x="-2495752" y="4761476"/>
              <a:chExt cx="2508250" cy="1731806"/>
            </a:xfrm>
          </p:grpSpPr>
          <p:sp>
            <p:nvSpPr>
              <p:cNvPr id="220" name="Ellipse 110">
                <a:extLst>
                  <a:ext uri="{FF2B5EF4-FFF2-40B4-BE49-F238E27FC236}">
                    <a16:creationId xmlns:a16="http://schemas.microsoft.com/office/drawing/2014/main" id="{7C98C46D-C75B-4582-A73D-A0B9ECDF0B94}"/>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21" name="Ellipse 44">
                <a:extLst>
                  <a:ext uri="{FF2B5EF4-FFF2-40B4-BE49-F238E27FC236}">
                    <a16:creationId xmlns:a16="http://schemas.microsoft.com/office/drawing/2014/main" id="{6D5DE750-44A0-430C-9A8B-47B10A9A48F8}"/>
                  </a:ext>
                </a:extLst>
              </p:cNvPr>
              <p:cNvSpPr/>
              <p:nvPr/>
            </p:nvSpPr>
            <p:spPr bwMode="auto">
              <a:xfrm rot="21052097">
                <a:off x="-2121682" y="4761476"/>
                <a:ext cx="1551300" cy="1550196"/>
              </a:xfrm>
              <a:prstGeom prst="ellipse">
                <a:avLst/>
              </a:prstGeom>
              <a:solidFill>
                <a:srgbClr val="CC0000"/>
              </a:solidFill>
              <a:ln w="9525" cap="flat" cmpd="sng" algn="ctr">
                <a:no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22" name="Ellipse 45">
                <a:extLst>
                  <a:ext uri="{FF2B5EF4-FFF2-40B4-BE49-F238E27FC236}">
                    <a16:creationId xmlns:a16="http://schemas.microsoft.com/office/drawing/2014/main" id="{6D548A3A-371B-4A55-87C5-9DC1E17409E0}"/>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23" name="Måne 115">
                <a:extLst>
                  <a:ext uri="{FF2B5EF4-FFF2-40B4-BE49-F238E27FC236}">
                    <a16:creationId xmlns:a16="http://schemas.microsoft.com/office/drawing/2014/main" id="{7A98FD23-6351-4C56-B598-7500D0F6D2F8}"/>
                  </a:ext>
                </a:extLst>
              </p:cNvPr>
              <p:cNvSpPr/>
              <p:nvPr/>
            </p:nvSpPr>
            <p:spPr bwMode="auto">
              <a:xfrm rot="16552097">
                <a:off x="-1737244" y="5216756"/>
                <a:ext cx="682449"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183" name="TextBox 182">
              <a:extLst>
                <a:ext uri="{FF2B5EF4-FFF2-40B4-BE49-F238E27FC236}">
                  <a16:creationId xmlns:a16="http://schemas.microsoft.com/office/drawing/2014/main" id="{C0CEA12E-5911-4B08-80E2-72C360C78771}"/>
                </a:ext>
              </a:extLst>
            </p:cNvPr>
            <p:cNvSpPr txBox="1"/>
            <p:nvPr/>
          </p:nvSpPr>
          <p:spPr>
            <a:xfrm flipH="1">
              <a:off x="4099116" y="2933842"/>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Fear</a:t>
              </a:r>
            </a:p>
          </p:txBody>
        </p:sp>
        <p:grpSp>
          <p:nvGrpSpPr>
            <p:cNvPr id="184" name="Group 183">
              <a:extLst>
                <a:ext uri="{FF2B5EF4-FFF2-40B4-BE49-F238E27FC236}">
                  <a16:creationId xmlns:a16="http://schemas.microsoft.com/office/drawing/2014/main" id="{796F1191-C49E-4874-AA7E-44C800C07C9A}"/>
                </a:ext>
              </a:extLst>
            </p:cNvPr>
            <p:cNvGrpSpPr/>
            <p:nvPr/>
          </p:nvGrpSpPr>
          <p:grpSpPr>
            <a:xfrm>
              <a:off x="2400570" y="2708230"/>
              <a:ext cx="1340866" cy="953847"/>
              <a:chOff x="-2495752" y="4761476"/>
              <a:chExt cx="2508250" cy="1731806"/>
            </a:xfrm>
          </p:grpSpPr>
          <p:sp>
            <p:nvSpPr>
              <p:cNvPr id="216" name="Ellipse 110">
                <a:extLst>
                  <a:ext uri="{FF2B5EF4-FFF2-40B4-BE49-F238E27FC236}">
                    <a16:creationId xmlns:a16="http://schemas.microsoft.com/office/drawing/2014/main" id="{5713ED02-EF76-4EE7-9987-3B78C1B3E222}"/>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17" name="Ellipse 44">
                <a:extLst>
                  <a:ext uri="{FF2B5EF4-FFF2-40B4-BE49-F238E27FC236}">
                    <a16:creationId xmlns:a16="http://schemas.microsoft.com/office/drawing/2014/main" id="{6FCABB44-606C-4157-A77B-91377ED369BB}"/>
                  </a:ext>
                </a:extLst>
              </p:cNvPr>
              <p:cNvSpPr/>
              <p:nvPr/>
            </p:nvSpPr>
            <p:spPr bwMode="auto">
              <a:xfrm rot="21052097">
                <a:off x="-2121682" y="4761476"/>
                <a:ext cx="1551300" cy="1550196"/>
              </a:xfrm>
              <a:prstGeom prst="ellipse">
                <a:avLst/>
              </a:prstGeom>
              <a:solidFill>
                <a:srgbClr val="CC0000"/>
              </a:solidFill>
              <a:ln w="9525" cap="flat" cmpd="sng" algn="ctr">
                <a:no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18" name="Ellipse 45">
                <a:extLst>
                  <a:ext uri="{FF2B5EF4-FFF2-40B4-BE49-F238E27FC236}">
                    <a16:creationId xmlns:a16="http://schemas.microsoft.com/office/drawing/2014/main" id="{36B000EA-F2E1-4C4D-9EE1-28599C9C0A88}"/>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19" name="Måne 115">
                <a:extLst>
                  <a:ext uri="{FF2B5EF4-FFF2-40B4-BE49-F238E27FC236}">
                    <a16:creationId xmlns:a16="http://schemas.microsoft.com/office/drawing/2014/main" id="{FC413D25-C82A-4E78-8322-BF09B01D0668}"/>
                  </a:ext>
                </a:extLst>
              </p:cNvPr>
              <p:cNvSpPr/>
              <p:nvPr/>
            </p:nvSpPr>
            <p:spPr bwMode="auto">
              <a:xfrm rot="16552097">
                <a:off x="-1737244" y="5216756"/>
                <a:ext cx="682449"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185" name="TextBox 184">
              <a:extLst>
                <a:ext uri="{FF2B5EF4-FFF2-40B4-BE49-F238E27FC236}">
                  <a16:creationId xmlns:a16="http://schemas.microsoft.com/office/drawing/2014/main" id="{2AD98EA7-ABAF-4769-A31F-C7FCEE50F643}"/>
                </a:ext>
              </a:extLst>
            </p:cNvPr>
            <p:cNvSpPr txBox="1"/>
            <p:nvPr/>
          </p:nvSpPr>
          <p:spPr>
            <a:xfrm flipH="1">
              <a:off x="2398063" y="2973290"/>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Reaction</a:t>
              </a:r>
            </a:p>
          </p:txBody>
        </p:sp>
        <p:grpSp>
          <p:nvGrpSpPr>
            <p:cNvPr id="186" name="Group 30">
              <a:extLst>
                <a:ext uri="{FF2B5EF4-FFF2-40B4-BE49-F238E27FC236}">
                  <a16:creationId xmlns:a16="http://schemas.microsoft.com/office/drawing/2014/main" id="{C577F9C5-6863-4F43-843A-39E668124B2E}"/>
                </a:ext>
              </a:extLst>
            </p:cNvPr>
            <p:cNvGrpSpPr>
              <a:grpSpLocks/>
            </p:cNvGrpSpPr>
            <p:nvPr/>
          </p:nvGrpSpPr>
          <p:grpSpPr bwMode="auto">
            <a:xfrm>
              <a:off x="3129944" y="4040345"/>
              <a:ext cx="1701053" cy="1143000"/>
              <a:chOff x="1200" y="3360"/>
              <a:chExt cx="1104" cy="672"/>
            </a:xfrm>
          </p:grpSpPr>
          <p:sp>
            <p:nvSpPr>
              <p:cNvPr id="214" name="Line 31">
                <a:extLst>
                  <a:ext uri="{FF2B5EF4-FFF2-40B4-BE49-F238E27FC236}">
                    <a16:creationId xmlns:a16="http://schemas.microsoft.com/office/drawing/2014/main" id="{407102A0-66A6-4135-9E62-92D01815437B}"/>
                  </a:ext>
                </a:extLst>
              </p:cNvPr>
              <p:cNvSpPr>
                <a:spLocks noChangeShapeType="1"/>
              </p:cNvSpPr>
              <p:nvPr/>
            </p:nvSpPr>
            <p:spPr bwMode="auto">
              <a:xfrm>
                <a:off x="1200" y="3360"/>
                <a:ext cx="0" cy="672"/>
              </a:xfrm>
              <a:prstGeom prst="line">
                <a:avLst/>
              </a:prstGeom>
              <a:noFill/>
              <a:ln w="9525">
                <a:solidFill>
                  <a:schemeClr val="tx1"/>
                </a:solidFill>
                <a:round/>
                <a:headEnd/>
                <a:tailEnd/>
              </a:ln>
            </p:spPr>
            <p:txBody>
              <a:bodyPr wrap="none" anchor="ctr"/>
              <a:lstStyle/>
              <a:p>
                <a:endParaRPr lang="en-US" sz="1588" dirty="0">
                  <a:solidFill>
                    <a:srgbClr val="333333"/>
                  </a:solidFill>
                </a:endParaRPr>
              </a:p>
            </p:txBody>
          </p:sp>
          <p:sp>
            <p:nvSpPr>
              <p:cNvPr id="215" name="Line 32">
                <a:extLst>
                  <a:ext uri="{FF2B5EF4-FFF2-40B4-BE49-F238E27FC236}">
                    <a16:creationId xmlns:a16="http://schemas.microsoft.com/office/drawing/2014/main" id="{4FBD66CC-AA44-46BA-8887-63C4AA6EA8DB}"/>
                  </a:ext>
                </a:extLst>
              </p:cNvPr>
              <p:cNvSpPr>
                <a:spLocks noChangeShapeType="1"/>
              </p:cNvSpPr>
              <p:nvPr/>
            </p:nvSpPr>
            <p:spPr bwMode="auto">
              <a:xfrm>
                <a:off x="1200" y="4032"/>
                <a:ext cx="1104" cy="0"/>
              </a:xfrm>
              <a:prstGeom prst="line">
                <a:avLst/>
              </a:prstGeom>
              <a:noFill/>
              <a:ln w="9525">
                <a:solidFill>
                  <a:schemeClr val="tx1"/>
                </a:solidFill>
                <a:round/>
                <a:headEnd/>
                <a:tailEnd/>
              </a:ln>
            </p:spPr>
            <p:txBody>
              <a:bodyPr wrap="none" anchor="ctr"/>
              <a:lstStyle/>
              <a:p>
                <a:endParaRPr lang="en-US" sz="1588" dirty="0">
                  <a:solidFill>
                    <a:srgbClr val="333333"/>
                  </a:solidFill>
                </a:endParaRPr>
              </a:p>
            </p:txBody>
          </p:sp>
        </p:grpSp>
        <p:sp>
          <p:nvSpPr>
            <p:cNvPr id="187" name="Text Box 33">
              <a:extLst>
                <a:ext uri="{FF2B5EF4-FFF2-40B4-BE49-F238E27FC236}">
                  <a16:creationId xmlns:a16="http://schemas.microsoft.com/office/drawing/2014/main" id="{0CDD6472-8671-4BAD-AF1A-92FE9BE6D4FE}"/>
                </a:ext>
              </a:extLst>
            </p:cNvPr>
            <p:cNvSpPr txBox="1">
              <a:spLocks noChangeArrowheads="1"/>
            </p:cNvSpPr>
            <p:nvPr/>
          </p:nvSpPr>
          <p:spPr bwMode="auto">
            <a:xfrm rot="-5400000">
              <a:off x="2249356" y="4454650"/>
              <a:ext cx="1346719" cy="335031"/>
            </a:xfrm>
            <a:prstGeom prst="rect">
              <a:avLst/>
            </a:prstGeom>
            <a:noFill/>
            <a:ln w="9525">
              <a:noFill/>
              <a:miter lim="800000"/>
              <a:headEnd/>
              <a:tailEnd/>
            </a:ln>
          </p:spPr>
          <p:txBody>
            <a:bodyPr wrap="none" lIns="89791" tIns="44896" rIns="89791" bIns="44896">
              <a:spAutoFit/>
            </a:bodyPr>
            <a:lstStyle/>
            <a:p>
              <a:pPr eaLnBrk="0" hangingPunct="0"/>
              <a:r>
                <a:rPr lang="en-US" sz="1588" b="1" dirty="0">
                  <a:solidFill>
                    <a:srgbClr val="333333"/>
                  </a:solidFill>
                  <a:latin typeface="Corbel" panose="020B0503020204020204" pitchFamily="34" charset="0"/>
                </a:rPr>
                <a:t>Effectiveness</a:t>
              </a:r>
              <a:endParaRPr lang="en-US" sz="1588" dirty="0">
                <a:solidFill>
                  <a:srgbClr val="333333"/>
                </a:solidFill>
                <a:latin typeface="Corbel" panose="020B0503020204020204" pitchFamily="34" charset="0"/>
              </a:endParaRPr>
            </a:p>
          </p:txBody>
        </p:sp>
        <p:sp>
          <p:nvSpPr>
            <p:cNvPr id="188" name="Text Box 34">
              <a:extLst>
                <a:ext uri="{FF2B5EF4-FFF2-40B4-BE49-F238E27FC236}">
                  <a16:creationId xmlns:a16="http://schemas.microsoft.com/office/drawing/2014/main" id="{2B6D0A87-5C82-4268-9A0F-04B3E2472157}"/>
                </a:ext>
              </a:extLst>
            </p:cNvPr>
            <p:cNvSpPr txBox="1">
              <a:spLocks noChangeArrowheads="1"/>
            </p:cNvSpPr>
            <p:nvPr/>
          </p:nvSpPr>
          <p:spPr bwMode="auto">
            <a:xfrm>
              <a:off x="3137648" y="5311619"/>
              <a:ext cx="1701053" cy="335031"/>
            </a:xfrm>
            <a:prstGeom prst="rect">
              <a:avLst/>
            </a:prstGeom>
            <a:noFill/>
            <a:ln w="9525">
              <a:noFill/>
              <a:miter lim="800000"/>
              <a:headEnd/>
              <a:tailEnd/>
            </a:ln>
          </p:spPr>
          <p:txBody>
            <a:bodyPr lIns="89791" tIns="44896" rIns="89791" bIns="44896">
              <a:spAutoFit/>
            </a:bodyPr>
            <a:lstStyle/>
            <a:p>
              <a:pPr algn="ctr" eaLnBrk="0" hangingPunct="0"/>
              <a:r>
                <a:rPr lang="en-US" sz="1588" b="1" dirty="0">
                  <a:solidFill>
                    <a:srgbClr val="333333"/>
                  </a:solidFill>
                  <a:latin typeface="Corbel" panose="020B0503020204020204" pitchFamily="34" charset="0"/>
                </a:rPr>
                <a:t>Time</a:t>
              </a:r>
              <a:endParaRPr lang="en-US" sz="1588" dirty="0">
                <a:solidFill>
                  <a:srgbClr val="333333"/>
                </a:solidFill>
                <a:latin typeface="Corbel" panose="020B0503020204020204" pitchFamily="34" charset="0"/>
              </a:endParaRPr>
            </a:p>
          </p:txBody>
        </p:sp>
        <p:grpSp>
          <p:nvGrpSpPr>
            <p:cNvPr id="189" name="Group 46">
              <a:extLst>
                <a:ext uri="{FF2B5EF4-FFF2-40B4-BE49-F238E27FC236}">
                  <a16:creationId xmlns:a16="http://schemas.microsoft.com/office/drawing/2014/main" id="{1BFA461C-1C44-47FA-A33A-1405C3E625CA}"/>
                </a:ext>
              </a:extLst>
            </p:cNvPr>
            <p:cNvGrpSpPr>
              <a:grpSpLocks/>
            </p:cNvGrpSpPr>
            <p:nvPr/>
          </p:nvGrpSpPr>
          <p:grpSpPr bwMode="auto">
            <a:xfrm>
              <a:off x="3129944" y="4421345"/>
              <a:ext cx="1701053" cy="609600"/>
              <a:chOff x="720" y="3360"/>
              <a:chExt cx="1536" cy="384"/>
            </a:xfrm>
          </p:grpSpPr>
          <p:grpSp>
            <p:nvGrpSpPr>
              <p:cNvPr id="203" name="Group 47">
                <a:extLst>
                  <a:ext uri="{FF2B5EF4-FFF2-40B4-BE49-F238E27FC236}">
                    <a16:creationId xmlns:a16="http://schemas.microsoft.com/office/drawing/2014/main" id="{962A8B4C-CEC1-4EF7-85E0-7C095DC79B35}"/>
                  </a:ext>
                </a:extLst>
              </p:cNvPr>
              <p:cNvGrpSpPr>
                <a:grpSpLocks/>
              </p:cNvGrpSpPr>
              <p:nvPr/>
            </p:nvGrpSpPr>
            <p:grpSpPr bwMode="auto">
              <a:xfrm>
                <a:off x="1680" y="3360"/>
                <a:ext cx="384" cy="192"/>
                <a:chOff x="1440" y="3360"/>
                <a:chExt cx="384" cy="192"/>
              </a:xfrm>
            </p:grpSpPr>
            <p:sp>
              <p:nvSpPr>
                <p:cNvPr id="212" name="Arc 48">
                  <a:extLst>
                    <a:ext uri="{FF2B5EF4-FFF2-40B4-BE49-F238E27FC236}">
                      <a16:creationId xmlns:a16="http://schemas.microsoft.com/office/drawing/2014/main" id="{120C8F7C-5A3B-4A13-8C3E-436939BE34A1}"/>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sp>
              <p:nvSpPr>
                <p:cNvPr id="213" name="Arc 49">
                  <a:extLst>
                    <a:ext uri="{FF2B5EF4-FFF2-40B4-BE49-F238E27FC236}">
                      <a16:creationId xmlns:a16="http://schemas.microsoft.com/office/drawing/2014/main" id="{6FC22A92-4DF8-4DC9-829F-04AF181762E3}"/>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grpSp>
          <p:grpSp>
            <p:nvGrpSpPr>
              <p:cNvPr id="204" name="Group 50">
                <a:extLst>
                  <a:ext uri="{FF2B5EF4-FFF2-40B4-BE49-F238E27FC236}">
                    <a16:creationId xmlns:a16="http://schemas.microsoft.com/office/drawing/2014/main" id="{8B8A654C-D4AA-40DC-9CDD-ACCA21C78291}"/>
                  </a:ext>
                </a:extLst>
              </p:cNvPr>
              <p:cNvGrpSpPr>
                <a:grpSpLocks/>
              </p:cNvGrpSpPr>
              <p:nvPr/>
            </p:nvGrpSpPr>
            <p:grpSpPr bwMode="auto">
              <a:xfrm flipV="1">
                <a:off x="1296" y="3552"/>
                <a:ext cx="384" cy="192"/>
                <a:chOff x="1440" y="3360"/>
                <a:chExt cx="384" cy="192"/>
              </a:xfrm>
            </p:grpSpPr>
            <p:sp>
              <p:nvSpPr>
                <p:cNvPr id="210" name="Arc 51">
                  <a:extLst>
                    <a:ext uri="{FF2B5EF4-FFF2-40B4-BE49-F238E27FC236}">
                      <a16:creationId xmlns:a16="http://schemas.microsoft.com/office/drawing/2014/main" id="{FE6B99BF-984F-414B-AABC-990DE9102CB8}"/>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sp>
              <p:nvSpPr>
                <p:cNvPr id="211" name="Arc 52">
                  <a:extLst>
                    <a:ext uri="{FF2B5EF4-FFF2-40B4-BE49-F238E27FC236}">
                      <a16:creationId xmlns:a16="http://schemas.microsoft.com/office/drawing/2014/main" id="{41826CEF-5BE5-408F-97E9-9F3F13A9AF92}"/>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grpSp>
          <p:grpSp>
            <p:nvGrpSpPr>
              <p:cNvPr id="205" name="Group 53">
                <a:extLst>
                  <a:ext uri="{FF2B5EF4-FFF2-40B4-BE49-F238E27FC236}">
                    <a16:creationId xmlns:a16="http://schemas.microsoft.com/office/drawing/2014/main" id="{6D2E514B-6FC4-4659-A6EE-842BF9004A48}"/>
                  </a:ext>
                </a:extLst>
              </p:cNvPr>
              <p:cNvGrpSpPr>
                <a:grpSpLocks/>
              </p:cNvGrpSpPr>
              <p:nvPr/>
            </p:nvGrpSpPr>
            <p:grpSpPr bwMode="auto">
              <a:xfrm>
                <a:off x="912" y="3360"/>
                <a:ext cx="384" cy="192"/>
                <a:chOff x="1440" y="3360"/>
                <a:chExt cx="384" cy="192"/>
              </a:xfrm>
            </p:grpSpPr>
            <p:sp>
              <p:nvSpPr>
                <p:cNvPr id="208" name="Arc 54">
                  <a:extLst>
                    <a:ext uri="{FF2B5EF4-FFF2-40B4-BE49-F238E27FC236}">
                      <a16:creationId xmlns:a16="http://schemas.microsoft.com/office/drawing/2014/main" id="{00D44BF5-3C77-4614-8C4F-B59E81D6CD8E}"/>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sp>
              <p:nvSpPr>
                <p:cNvPr id="209" name="Arc 55">
                  <a:extLst>
                    <a:ext uri="{FF2B5EF4-FFF2-40B4-BE49-F238E27FC236}">
                      <a16:creationId xmlns:a16="http://schemas.microsoft.com/office/drawing/2014/main" id="{EC5ECB18-CE63-4C20-A0F7-22E15CC4DED2}"/>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grpSp>
          <p:sp>
            <p:nvSpPr>
              <p:cNvPr id="206" name="Arc 56">
                <a:extLst>
                  <a:ext uri="{FF2B5EF4-FFF2-40B4-BE49-F238E27FC236}">
                    <a16:creationId xmlns:a16="http://schemas.microsoft.com/office/drawing/2014/main" id="{C1462C6E-CD4A-4944-BE6C-227EB7E2C4B5}"/>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sp>
            <p:nvSpPr>
              <p:cNvPr id="207" name="Arc 57">
                <a:extLst>
                  <a:ext uri="{FF2B5EF4-FFF2-40B4-BE49-F238E27FC236}">
                    <a16:creationId xmlns:a16="http://schemas.microsoft.com/office/drawing/2014/main" id="{3659DEAD-A85D-41E9-B7EB-72DEA47792C8}"/>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p:spPr>
            <p:txBody>
              <a:bodyPr wrap="none" anchor="ctr"/>
              <a:lstStyle/>
              <a:p>
                <a:endParaRPr lang="en-US" sz="1588" dirty="0">
                  <a:solidFill>
                    <a:srgbClr val="333333"/>
                  </a:solidFill>
                </a:endParaRPr>
              </a:p>
            </p:txBody>
          </p:sp>
        </p:grpSp>
        <p:sp>
          <p:nvSpPr>
            <p:cNvPr id="190" name="TextBox 189">
              <a:extLst>
                <a:ext uri="{FF2B5EF4-FFF2-40B4-BE49-F238E27FC236}">
                  <a16:creationId xmlns:a16="http://schemas.microsoft.com/office/drawing/2014/main" id="{4CF7E6F0-BC42-4A9C-8A4B-88A2C367A911}"/>
                </a:ext>
              </a:extLst>
            </p:cNvPr>
            <p:cNvSpPr txBox="1"/>
            <p:nvPr/>
          </p:nvSpPr>
          <p:spPr>
            <a:xfrm>
              <a:off x="3292239" y="5665272"/>
              <a:ext cx="1508440" cy="457244"/>
            </a:xfrm>
            <a:prstGeom prst="rect">
              <a:avLst/>
            </a:prstGeom>
            <a:noFill/>
          </p:spPr>
          <p:txBody>
            <a:bodyPr wrap="square" lIns="89791" tIns="44896" rIns="89791" bIns="44896" rtlCol="0">
              <a:spAutoFit/>
            </a:bodyPr>
            <a:lstStyle/>
            <a:p>
              <a:r>
                <a:rPr lang="en-US" sz="2382" dirty="0">
                  <a:solidFill>
                    <a:srgbClr val="C00000"/>
                  </a:solidFill>
                  <a:cs typeface="Arial" pitchFamily="34" charset="0"/>
                </a:rPr>
                <a:t>Containing</a:t>
              </a:r>
            </a:p>
          </p:txBody>
        </p:sp>
        <p:pic>
          <p:nvPicPr>
            <p:cNvPr id="191" name="Picture 190">
              <a:extLst>
                <a:ext uri="{FF2B5EF4-FFF2-40B4-BE49-F238E27FC236}">
                  <a16:creationId xmlns:a16="http://schemas.microsoft.com/office/drawing/2014/main" id="{C2604510-D66E-4A67-A1CB-982B7D23B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85975">
              <a:off x="3705779" y="3151123"/>
              <a:ext cx="364577" cy="680864"/>
            </a:xfrm>
            <a:prstGeom prst="rect">
              <a:avLst/>
            </a:prstGeom>
            <a:effectLst>
              <a:outerShdw blurRad="50800" dist="38100" dir="2700000" algn="tl" rotWithShape="0">
                <a:prstClr val="black">
                  <a:alpha val="40000"/>
                </a:prstClr>
              </a:outerShdw>
            </a:effectLst>
          </p:spPr>
        </p:pic>
        <p:pic>
          <p:nvPicPr>
            <p:cNvPr id="192" name="Picture 191">
              <a:extLst>
                <a:ext uri="{FF2B5EF4-FFF2-40B4-BE49-F238E27FC236}">
                  <a16:creationId xmlns:a16="http://schemas.microsoft.com/office/drawing/2014/main" id="{7B4BF7A4-7132-40EC-A4DF-26FB8513C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9270">
              <a:off x="2866727" y="1872978"/>
              <a:ext cx="353854" cy="701496"/>
            </a:xfrm>
            <a:prstGeom prst="rect">
              <a:avLst/>
            </a:prstGeom>
            <a:effectLst>
              <a:outerShdw blurRad="50800" dist="38100" dir="2700000" algn="tl" rotWithShape="0">
                <a:prstClr val="black">
                  <a:alpha val="40000"/>
                </a:prstClr>
              </a:outerShdw>
            </a:effectLst>
          </p:spPr>
        </p:pic>
        <p:pic>
          <p:nvPicPr>
            <p:cNvPr id="193" name="Picture 192">
              <a:extLst>
                <a:ext uri="{FF2B5EF4-FFF2-40B4-BE49-F238E27FC236}">
                  <a16:creationId xmlns:a16="http://schemas.microsoft.com/office/drawing/2014/main" id="{3FEDCD40-B316-4739-B4FA-776198685D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22814">
              <a:off x="4446134" y="1839145"/>
              <a:ext cx="364577" cy="680864"/>
            </a:xfrm>
            <a:prstGeom prst="rect">
              <a:avLst/>
            </a:prstGeom>
            <a:effectLst>
              <a:outerShdw blurRad="50800" dist="38100" dir="2700000" algn="tl" rotWithShape="0">
                <a:prstClr val="black">
                  <a:alpha val="40000"/>
                </a:prstClr>
              </a:outerShdw>
            </a:effectLst>
          </p:spPr>
        </p:pic>
        <p:sp>
          <p:nvSpPr>
            <p:cNvPr id="194" name="Plus 2">
              <a:extLst>
                <a:ext uri="{FF2B5EF4-FFF2-40B4-BE49-F238E27FC236}">
                  <a16:creationId xmlns:a16="http://schemas.microsoft.com/office/drawing/2014/main" id="{DC6F53DA-5ED7-422B-96EA-AC389361D02A}"/>
                </a:ext>
              </a:extLst>
            </p:cNvPr>
            <p:cNvSpPr/>
            <p:nvPr/>
          </p:nvSpPr>
          <p:spPr>
            <a:xfrm>
              <a:off x="3385962" y="1398997"/>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195" name="Minus 3">
              <a:extLst>
                <a:ext uri="{FF2B5EF4-FFF2-40B4-BE49-F238E27FC236}">
                  <a16:creationId xmlns:a16="http://schemas.microsoft.com/office/drawing/2014/main" id="{25168E47-7244-40B3-AE14-50ADC2CB0703}"/>
                </a:ext>
              </a:extLst>
            </p:cNvPr>
            <p:cNvSpPr/>
            <p:nvPr/>
          </p:nvSpPr>
          <p:spPr>
            <a:xfrm>
              <a:off x="3760403" y="1393994"/>
              <a:ext cx="236442" cy="282406"/>
            </a:xfrm>
            <a:prstGeom prst="mathMin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196" name="Plus 80">
              <a:extLst>
                <a:ext uri="{FF2B5EF4-FFF2-40B4-BE49-F238E27FC236}">
                  <a16:creationId xmlns:a16="http://schemas.microsoft.com/office/drawing/2014/main" id="{7E6ED29A-7471-4936-B68C-2437F07602D7}"/>
                </a:ext>
              </a:extLst>
            </p:cNvPr>
            <p:cNvSpPr/>
            <p:nvPr/>
          </p:nvSpPr>
          <p:spPr>
            <a:xfrm>
              <a:off x="4142647" y="1398997"/>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197" name="Plus 89">
              <a:extLst>
                <a:ext uri="{FF2B5EF4-FFF2-40B4-BE49-F238E27FC236}">
                  <a16:creationId xmlns:a16="http://schemas.microsoft.com/office/drawing/2014/main" id="{F4DDAEB5-CF98-42F7-85C2-1CE0219130E1}"/>
                </a:ext>
              </a:extLst>
            </p:cNvPr>
            <p:cNvSpPr/>
            <p:nvPr/>
          </p:nvSpPr>
          <p:spPr>
            <a:xfrm>
              <a:off x="4281091" y="3552205"/>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198" name="Minus 90">
              <a:extLst>
                <a:ext uri="{FF2B5EF4-FFF2-40B4-BE49-F238E27FC236}">
                  <a16:creationId xmlns:a16="http://schemas.microsoft.com/office/drawing/2014/main" id="{FBD2EE13-0BB4-400C-915A-0926C36C9037}"/>
                </a:ext>
              </a:extLst>
            </p:cNvPr>
            <p:cNvSpPr/>
            <p:nvPr/>
          </p:nvSpPr>
          <p:spPr>
            <a:xfrm>
              <a:off x="4655528" y="3547202"/>
              <a:ext cx="236442" cy="282406"/>
            </a:xfrm>
            <a:prstGeom prst="mathMin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199" name="Plus 91">
              <a:extLst>
                <a:ext uri="{FF2B5EF4-FFF2-40B4-BE49-F238E27FC236}">
                  <a16:creationId xmlns:a16="http://schemas.microsoft.com/office/drawing/2014/main" id="{38D96A9B-CE28-4FD0-A47B-439E22B02BBF}"/>
                </a:ext>
              </a:extLst>
            </p:cNvPr>
            <p:cNvSpPr/>
            <p:nvPr/>
          </p:nvSpPr>
          <p:spPr>
            <a:xfrm>
              <a:off x="5037777" y="3552205"/>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00" name="Plus 92">
              <a:extLst>
                <a:ext uri="{FF2B5EF4-FFF2-40B4-BE49-F238E27FC236}">
                  <a16:creationId xmlns:a16="http://schemas.microsoft.com/office/drawing/2014/main" id="{F834A05C-2FF1-4914-BF00-464E7B5A789A}"/>
                </a:ext>
              </a:extLst>
            </p:cNvPr>
            <p:cNvSpPr/>
            <p:nvPr/>
          </p:nvSpPr>
          <p:spPr>
            <a:xfrm>
              <a:off x="2503100" y="3552205"/>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01" name="Minus 93">
              <a:extLst>
                <a:ext uri="{FF2B5EF4-FFF2-40B4-BE49-F238E27FC236}">
                  <a16:creationId xmlns:a16="http://schemas.microsoft.com/office/drawing/2014/main" id="{9B0825BB-0174-4FEF-9502-B9CB63047890}"/>
                </a:ext>
              </a:extLst>
            </p:cNvPr>
            <p:cNvSpPr/>
            <p:nvPr/>
          </p:nvSpPr>
          <p:spPr>
            <a:xfrm>
              <a:off x="2877537" y="3547202"/>
              <a:ext cx="236442" cy="282406"/>
            </a:xfrm>
            <a:prstGeom prst="mathMin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02" name="Plus 94">
              <a:extLst>
                <a:ext uri="{FF2B5EF4-FFF2-40B4-BE49-F238E27FC236}">
                  <a16:creationId xmlns:a16="http://schemas.microsoft.com/office/drawing/2014/main" id="{13F5F076-AC0A-483B-861B-AE35C94A2FE1}"/>
                </a:ext>
              </a:extLst>
            </p:cNvPr>
            <p:cNvSpPr/>
            <p:nvPr/>
          </p:nvSpPr>
          <p:spPr>
            <a:xfrm>
              <a:off x="3259786" y="3552205"/>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grpSp>
      <p:sp>
        <p:nvSpPr>
          <p:cNvPr id="228" name="Title 1">
            <a:extLst>
              <a:ext uri="{FF2B5EF4-FFF2-40B4-BE49-F238E27FC236}">
                <a16:creationId xmlns:a16="http://schemas.microsoft.com/office/drawing/2014/main" id="{FB06CDA1-FCB8-415D-AFD9-D8C8A1105963}"/>
              </a:ext>
            </a:extLst>
          </p:cNvPr>
          <p:cNvSpPr txBox="1">
            <a:spLocks/>
          </p:cNvSpPr>
          <p:nvPr/>
        </p:nvSpPr>
        <p:spPr>
          <a:xfrm>
            <a:off x="396184" y="304800"/>
            <a:ext cx="1056640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cs typeface="Arial" charset="0"/>
              </a:rPr>
              <a:t>Maintain or Grow?</a:t>
            </a:r>
            <a:endParaRPr lang="en-US" sz="3200" dirty="0"/>
          </a:p>
        </p:txBody>
      </p:sp>
      <p:grpSp>
        <p:nvGrpSpPr>
          <p:cNvPr id="229" name="Group 228">
            <a:extLst>
              <a:ext uri="{FF2B5EF4-FFF2-40B4-BE49-F238E27FC236}">
                <a16:creationId xmlns:a16="http://schemas.microsoft.com/office/drawing/2014/main" id="{C61F781F-2C23-4918-ABDD-25D91BE1DDFF}"/>
              </a:ext>
            </a:extLst>
          </p:cNvPr>
          <p:cNvGrpSpPr/>
          <p:nvPr/>
        </p:nvGrpSpPr>
        <p:grpSpPr>
          <a:xfrm>
            <a:off x="6475534" y="995070"/>
            <a:ext cx="3311959" cy="5076109"/>
            <a:chOff x="6475534" y="995070"/>
            <a:chExt cx="3311959" cy="5076109"/>
          </a:xfrm>
        </p:grpSpPr>
        <p:sp>
          <p:nvSpPr>
            <p:cNvPr id="230" name="TextBox 229">
              <a:extLst>
                <a:ext uri="{FF2B5EF4-FFF2-40B4-BE49-F238E27FC236}">
                  <a16:creationId xmlns:a16="http://schemas.microsoft.com/office/drawing/2014/main" id="{44B05E07-7E45-452F-87BC-3960F404F59E}"/>
                </a:ext>
              </a:extLst>
            </p:cNvPr>
            <p:cNvSpPr txBox="1"/>
            <p:nvPr/>
          </p:nvSpPr>
          <p:spPr>
            <a:xfrm>
              <a:off x="6706698" y="995070"/>
              <a:ext cx="2595137" cy="457244"/>
            </a:xfrm>
            <a:prstGeom prst="rect">
              <a:avLst/>
            </a:prstGeom>
            <a:noFill/>
          </p:spPr>
          <p:txBody>
            <a:bodyPr wrap="none" lIns="89791" tIns="44896" rIns="89791" bIns="44896" rtlCol="0">
              <a:spAutoFit/>
            </a:bodyPr>
            <a:lstStyle/>
            <a:p>
              <a:pPr algn="ctr"/>
              <a:r>
                <a:rPr lang="en-US" sz="2382" dirty="0">
                  <a:solidFill>
                    <a:srgbClr val="333333"/>
                  </a:solidFill>
                  <a:cs typeface="Arial" pitchFamily="34" charset="0"/>
                </a:rPr>
                <a:t>Outcome - Creating</a:t>
              </a:r>
            </a:p>
          </p:txBody>
        </p:sp>
        <p:grpSp>
          <p:nvGrpSpPr>
            <p:cNvPr id="231" name="Group 230">
              <a:extLst>
                <a:ext uri="{FF2B5EF4-FFF2-40B4-BE49-F238E27FC236}">
                  <a16:creationId xmlns:a16="http://schemas.microsoft.com/office/drawing/2014/main" id="{42CF03BB-2D0D-4351-AA8D-1BB6F3FF428A}"/>
                </a:ext>
              </a:extLst>
            </p:cNvPr>
            <p:cNvGrpSpPr/>
            <p:nvPr/>
          </p:nvGrpSpPr>
          <p:grpSpPr>
            <a:xfrm>
              <a:off x="7334440" y="1680877"/>
              <a:ext cx="1340866" cy="953847"/>
              <a:chOff x="-2495752" y="4761476"/>
              <a:chExt cx="2508250" cy="1731806"/>
            </a:xfrm>
          </p:grpSpPr>
          <p:sp>
            <p:nvSpPr>
              <p:cNvPr id="263" name="Ellipse 110">
                <a:extLst>
                  <a:ext uri="{FF2B5EF4-FFF2-40B4-BE49-F238E27FC236}">
                    <a16:creationId xmlns:a16="http://schemas.microsoft.com/office/drawing/2014/main" id="{9594E24A-7CCE-4FB8-82AE-1A837CD60020}"/>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64" name="Ellipse 44">
                <a:extLst>
                  <a:ext uri="{FF2B5EF4-FFF2-40B4-BE49-F238E27FC236}">
                    <a16:creationId xmlns:a16="http://schemas.microsoft.com/office/drawing/2014/main" id="{E31580A9-F134-47F8-8E10-F9E56B42AEF8}"/>
                  </a:ext>
                </a:extLst>
              </p:cNvPr>
              <p:cNvSpPr/>
              <p:nvPr/>
            </p:nvSpPr>
            <p:spPr bwMode="auto">
              <a:xfrm rot="21052097">
                <a:off x="-2121682" y="4761476"/>
                <a:ext cx="1551300" cy="1550196"/>
              </a:xfrm>
              <a:prstGeom prst="ellipse">
                <a:avLst/>
              </a:prstGeom>
              <a:solidFill>
                <a:srgbClr val="14699C"/>
              </a:solidFill>
              <a:ln w="9525" cap="flat" cmpd="sng" algn="ctr">
                <a:solidFill>
                  <a:srgbClr val="14699C"/>
                </a:solid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65" name="Ellipse 45">
                <a:extLst>
                  <a:ext uri="{FF2B5EF4-FFF2-40B4-BE49-F238E27FC236}">
                    <a16:creationId xmlns:a16="http://schemas.microsoft.com/office/drawing/2014/main" id="{1265357E-2629-47AA-849A-FB9BE259FBB1}"/>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66" name="Måne 115">
                <a:extLst>
                  <a:ext uri="{FF2B5EF4-FFF2-40B4-BE49-F238E27FC236}">
                    <a16:creationId xmlns:a16="http://schemas.microsoft.com/office/drawing/2014/main" id="{E379B9AF-26AE-41B2-B82D-0D5EA99946E0}"/>
                  </a:ext>
                </a:extLst>
              </p:cNvPr>
              <p:cNvSpPr/>
              <p:nvPr/>
            </p:nvSpPr>
            <p:spPr bwMode="auto">
              <a:xfrm rot="16552097">
                <a:off x="-1737244" y="5216756"/>
                <a:ext cx="682449"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232" name="TextBox 231">
              <a:extLst>
                <a:ext uri="{FF2B5EF4-FFF2-40B4-BE49-F238E27FC236}">
                  <a16:creationId xmlns:a16="http://schemas.microsoft.com/office/drawing/2014/main" id="{4E72DB9E-1134-4646-95B3-08752A9A4DAD}"/>
                </a:ext>
              </a:extLst>
            </p:cNvPr>
            <p:cNvSpPr txBox="1"/>
            <p:nvPr/>
          </p:nvSpPr>
          <p:spPr>
            <a:xfrm flipH="1">
              <a:off x="7331932" y="1820837"/>
              <a:ext cx="1226564" cy="525275"/>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Purpose</a:t>
              </a:r>
            </a:p>
            <a:p>
              <a:pPr algn="ctr"/>
              <a:r>
                <a:rPr lang="en-US" sz="1412" dirty="0">
                  <a:solidFill>
                    <a:prstClr val="white"/>
                  </a:solidFill>
                  <a:cs typeface="Arial" pitchFamily="34" charset="0"/>
                </a:rPr>
                <a:t>Vision</a:t>
              </a:r>
            </a:p>
          </p:txBody>
        </p:sp>
        <p:grpSp>
          <p:nvGrpSpPr>
            <p:cNvPr id="233" name="Group 232">
              <a:extLst>
                <a:ext uri="{FF2B5EF4-FFF2-40B4-BE49-F238E27FC236}">
                  <a16:creationId xmlns:a16="http://schemas.microsoft.com/office/drawing/2014/main" id="{26564ACC-50AD-4213-B0F2-F107302097CB}"/>
                </a:ext>
              </a:extLst>
            </p:cNvPr>
            <p:cNvGrpSpPr/>
            <p:nvPr/>
          </p:nvGrpSpPr>
          <p:grpSpPr>
            <a:xfrm>
              <a:off x="8179092" y="2656353"/>
              <a:ext cx="1340866" cy="953847"/>
              <a:chOff x="-2495752" y="4761476"/>
              <a:chExt cx="2508250" cy="1731806"/>
            </a:xfrm>
          </p:grpSpPr>
          <p:sp>
            <p:nvSpPr>
              <p:cNvPr id="259" name="Ellipse 110">
                <a:extLst>
                  <a:ext uri="{FF2B5EF4-FFF2-40B4-BE49-F238E27FC236}">
                    <a16:creationId xmlns:a16="http://schemas.microsoft.com/office/drawing/2014/main" id="{0E01AD91-FAE6-4B3B-A932-7B2470CFD279}"/>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60" name="Ellipse 44">
                <a:extLst>
                  <a:ext uri="{FF2B5EF4-FFF2-40B4-BE49-F238E27FC236}">
                    <a16:creationId xmlns:a16="http://schemas.microsoft.com/office/drawing/2014/main" id="{9255B100-A1A0-4D2D-96D2-921964636C9D}"/>
                  </a:ext>
                </a:extLst>
              </p:cNvPr>
              <p:cNvSpPr/>
              <p:nvPr/>
            </p:nvSpPr>
            <p:spPr bwMode="auto">
              <a:xfrm rot="21052097">
                <a:off x="-2121682" y="4761476"/>
                <a:ext cx="1551300" cy="1550196"/>
              </a:xfrm>
              <a:prstGeom prst="ellipse">
                <a:avLst/>
              </a:prstGeom>
              <a:solidFill>
                <a:srgbClr val="14699C"/>
              </a:solidFill>
              <a:ln w="9525" cap="flat" cmpd="sng" algn="ctr">
                <a:solidFill>
                  <a:srgbClr val="14699C"/>
                </a:solid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61" name="Ellipse 45">
                <a:extLst>
                  <a:ext uri="{FF2B5EF4-FFF2-40B4-BE49-F238E27FC236}">
                    <a16:creationId xmlns:a16="http://schemas.microsoft.com/office/drawing/2014/main" id="{DD4AE035-FF23-4359-9342-0A86119EF8B7}"/>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62" name="Måne 115">
                <a:extLst>
                  <a:ext uri="{FF2B5EF4-FFF2-40B4-BE49-F238E27FC236}">
                    <a16:creationId xmlns:a16="http://schemas.microsoft.com/office/drawing/2014/main" id="{074130FB-54B7-4394-80AA-212E2225E427}"/>
                  </a:ext>
                </a:extLst>
              </p:cNvPr>
              <p:cNvSpPr/>
              <p:nvPr/>
            </p:nvSpPr>
            <p:spPr bwMode="auto">
              <a:xfrm rot="16552097">
                <a:off x="-1737244" y="5216756"/>
                <a:ext cx="682449"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234" name="TextBox 233">
              <a:extLst>
                <a:ext uri="{FF2B5EF4-FFF2-40B4-BE49-F238E27FC236}">
                  <a16:creationId xmlns:a16="http://schemas.microsoft.com/office/drawing/2014/main" id="{7AE30FBA-0C96-40A5-8393-B31B38DF6692}"/>
                </a:ext>
              </a:extLst>
            </p:cNvPr>
            <p:cNvSpPr txBox="1"/>
            <p:nvPr/>
          </p:nvSpPr>
          <p:spPr>
            <a:xfrm flipH="1">
              <a:off x="8176587" y="2921413"/>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Passion</a:t>
              </a:r>
            </a:p>
          </p:txBody>
        </p:sp>
        <p:grpSp>
          <p:nvGrpSpPr>
            <p:cNvPr id="235" name="Group 234">
              <a:extLst>
                <a:ext uri="{FF2B5EF4-FFF2-40B4-BE49-F238E27FC236}">
                  <a16:creationId xmlns:a16="http://schemas.microsoft.com/office/drawing/2014/main" id="{FF0F70CF-60CF-404F-88DD-301BF6E887C1}"/>
                </a:ext>
              </a:extLst>
            </p:cNvPr>
            <p:cNvGrpSpPr/>
            <p:nvPr/>
          </p:nvGrpSpPr>
          <p:grpSpPr>
            <a:xfrm>
              <a:off x="6478039" y="2695800"/>
              <a:ext cx="1340866" cy="953847"/>
              <a:chOff x="-2495752" y="4761476"/>
              <a:chExt cx="2508250" cy="1731806"/>
            </a:xfrm>
          </p:grpSpPr>
          <p:sp>
            <p:nvSpPr>
              <p:cNvPr id="255" name="Ellipse 110">
                <a:extLst>
                  <a:ext uri="{FF2B5EF4-FFF2-40B4-BE49-F238E27FC236}">
                    <a16:creationId xmlns:a16="http://schemas.microsoft.com/office/drawing/2014/main" id="{789BF869-7757-4542-B3BC-E20BF6AC3DCD}"/>
                  </a:ext>
                </a:extLst>
              </p:cNvPr>
              <p:cNvSpPr/>
              <p:nvPr/>
            </p:nvSpPr>
            <p:spPr bwMode="auto">
              <a:xfrm>
                <a:off x="-2495752" y="5986856"/>
                <a:ext cx="2508250" cy="50642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sp>
            <p:nvSpPr>
              <p:cNvPr id="256" name="Ellipse 44">
                <a:extLst>
                  <a:ext uri="{FF2B5EF4-FFF2-40B4-BE49-F238E27FC236}">
                    <a16:creationId xmlns:a16="http://schemas.microsoft.com/office/drawing/2014/main" id="{56B2B8FA-B481-49DD-BB29-AA9F54DA9571}"/>
                  </a:ext>
                </a:extLst>
              </p:cNvPr>
              <p:cNvSpPr/>
              <p:nvPr/>
            </p:nvSpPr>
            <p:spPr bwMode="auto">
              <a:xfrm rot="21052097">
                <a:off x="-2121682" y="4761476"/>
                <a:ext cx="1551300" cy="1550196"/>
              </a:xfrm>
              <a:prstGeom prst="ellipse">
                <a:avLst/>
              </a:prstGeom>
              <a:solidFill>
                <a:srgbClr val="14699C"/>
              </a:solidFill>
              <a:ln w="9525" cap="flat" cmpd="sng" algn="ctr">
                <a:solidFill>
                  <a:srgbClr val="14699C"/>
                </a:solidFill>
                <a:prstDash val="solid"/>
              </a:ln>
              <a:effectLst>
                <a:innerShdw blurRad="190500" dist="114300" dir="5640000">
                  <a:srgbClr val="000000">
                    <a:alpha val="37000"/>
                  </a:srgbClr>
                </a:innerShdw>
              </a:effectLst>
            </p:spPr>
            <p:txBody>
              <a:bodyPr anchor="ctr"/>
              <a:lstStyle/>
              <a:p>
                <a:pPr algn="ctr">
                  <a:defRPr/>
                </a:pPr>
                <a:endParaRPr lang="da-DK" sz="1588" dirty="0">
                  <a:solidFill>
                    <a:srgbClr val="FFFFFF"/>
                  </a:solidFill>
                  <a:latin typeface="Calibri" pitchFamily="-112" charset="0"/>
                </a:endParaRPr>
              </a:p>
            </p:txBody>
          </p:sp>
          <p:sp>
            <p:nvSpPr>
              <p:cNvPr id="257" name="Ellipse 45">
                <a:extLst>
                  <a:ext uri="{FF2B5EF4-FFF2-40B4-BE49-F238E27FC236}">
                    <a16:creationId xmlns:a16="http://schemas.microsoft.com/office/drawing/2014/main" id="{DEB92C74-3C89-423B-B6C8-237ED20E72EC}"/>
                  </a:ext>
                </a:extLst>
              </p:cNvPr>
              <p:cNvSpPr>
                <a:spLocks noChangeArrowheads="1"/>
              </p:cNvSpPr>
              <p:nvPr/>
            </p:nvSpPr>
            <p:spPr bwMode="auto">
              <a:xfrm>
                <a:off x="-1924658" y="4811544"/>
                <a:ext cx="1128712" cy="841375"/>
              </a:xfrm>
              <a:prstGeom prst="ellipse">
                <a:avLst/>
              </a:prstGeom>
              <a:gradFill rotWithShape="1">
                <a:gsLst>
                  <a:gs pos="0">
                    <a:srgbClr val="FFFFFF">
                      <a:alpha val="0"/>
                    </a:srgbClr>
                  </a:gs>
                  <a:gs pos="100000">
                    <a:srgbClr val="FFFCF9">
                      <a:alpha val="76999"/>
                    </a:srgbClr>
                  </a:gs>
                </a:gsLst>
                <a:lin ang="16200000"/>
              </a:gradFill>
              <a:ln w="9525" algn="ctr">
                <a:noFill/>
                <a:round/>
                <a:headEnd/>
                <a:tailEnd/>
              </a:ln>
            </p:spPr>
            <p:txBody>
              <a:bodyPr anchor="ctr"/>
              <a:lstStyle/>
              <a:p>
                <a:pPr algn="ctr"/>
                <a:endParaRPr lang="da-DK" sz="1588" dirty="0">
                  <a:solidFill>
                    <a:srgbClr val="FFFFFF"/>
                  </a:solidFill>
                  <a:latin typeface="Calibri" pitchFamily="34" charset="0"/>
                </a:endParaRPr>
              </a:p>
            </p:txBody>
          </p:sp>
          <p:sp>
            <p:nvSpPr>
              <p:cNvPr id="258" name="Måne 115">
                <a:extLst>
                  <a:ext uri="{FF2B5EF4-FFF2-40B4-BE49-F238E27FC236}">
                    <a16:creationId xmlns:a16="http://schemas.microsoft.com/office/drawing/2014/main" id="{85F2FAF8-B31A-49FC-B12E-23AF60D82B33}"/>
                  </a:ext>
                </a:extLst>
              </p:cNvPr>
              <p:cNvSpPr/>
              <p:nvPr/>
            </p:nvSpPr>
            <p:spPr bwMode="auto">
              <a:xfrm rot="16552097">
                <a:off x="-1737244" y="5216756"/>
                <a:ext cx="682449" cy="1505940"/>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1588" dirty="0">
                  <a:solidFill>
                    <a:srgbClr val="FFFFFF"/>
                  </a:solidFill>
                  <a:latin typeface="Calibri" pitchFamily="-112" charset="0"/>
                </a:endParaRPr>
              </a:p>
            </p:txBody>
          </p:sp>
        </p:grpSp>
        <p:sp>
          <p:nvSpPr>
            <p:cNvPr id="236" name="TextBox 235">
              <a:extLst>
                <a:ext uri="{FF2B5EF4-FFF2-40B4-BE49-F238E27FC236}">
                  <a16:creationId xmlns:a16="http://schemas.microsoft.com/office/drawing/2014/main" id="{DF3C0FF2-472A-45D5-B2DC-A4BBB0FF2C51}"/>
                </a:ext>
              </a:extLst>
            </p:cNvPr>
            <p:cNvSpPr txBox="1"/>
            <p:nvPr/>
          </p:nvSpPr>
          <p:spPr>
            <a:xfrm flipH="1">
              <a:off x="6475534" y="2960863"/>
              <a:ext cx="1226564" cy="307972"/>
            </a:xfrm>
            <a:prstGeom prst="rect">
              <a:avLst/>
            </a:prstGeom>
            <a:noFill/>
          </p:spPr>
          <p:txBody>
            <a:bodyPr wrap="square" lIns="89791" tIns="44896" rIns="89791" bIns="44896" rtlCol="0">
              <a:spAutoFit/>
            </a:bodyPr>
            <a:lstStyle/>
            <a:p>
              <a:pPr algn="ctr"/>
              <a:r>
                <a:rPr lang="en-US" sz="1412" dirty="0">
                  <a:solidFill>
                    <a:prstClr val="white"/>
                  </a:solidFill>
                  <a:cs typeface="Arial" pitchFamily="34" charset="0"/>
                </a:rPr>
                <a:t>Action</a:t>
              </a:r>
            </a:p>
          </p:txBody>
        </p:sp>
        <p:sp>
          <p:nvSpPr>
            <p:cNvPr id="237" name="Text Box 2">
              <a:extLst>
                <a:ext uri="{FF2B5EF4-FFF2-40B4-BE49-F238E27FC236}">
                  <a16:creationId xmlns:a16="http://schemas.microsoft.com/office/drawing/2014/main" id="{0459A47B-9887-45C2-B64D-C3DC1C92EEC5}"/>
                </a:ext>
              </a:extLst>
            </p:cNvPr>
            <p:cNvSpPr txBox="1">
              <a:spLocks noChangeArrowheads="1"/>
            </p:cNvSpPr>
            <p:nvPr/>
          </p:nvSpPr>
          <p:spPr bwMode="auto">
            <a:xfrm>
              <a:off x="7344764" y="5303682"/>
              <a:ext cx="1775012" cy="335031"/>
            </a:xfrm>
            <a:prstGeom prst="rect">
              <a:avLst/>
            </a:prstGeom>
            <a:noFill/>
            <a:ln w="9525">
              <a:solidFill>
                <a:schemeClr val="bg1"/>
              </a:solidFill>
              <a:miter lim="800000"/>
              <a:headEnd/>
              <a:tailEnd/>
            </a:ln>
          </p:spPr>
          <p:txBody>
            <a:bodyPr lIns="89791" tIns="44896" rIns="89791" bIns="44896">
              <a:spAutoFit/>
            </a:bodyPr>
            <a:lstStyle/>
            <a:p>
              <a:pPr algn="ctr" eaLnBrk="0" hangingPunct="0"/>
              <a:r>
                <a:rPr lang="en-US" sz="1588" b="1" dirty="0">
                  <a:solidFill>
                    <a:srgbClr val="333333"/>
                  </a:solidFill>
                  <a:latin typeface="Corbel" panose="020B0503020204020204" pitchFamily="34" charset="0"/>
                </a:rPr>
                <a:t>Time</a:t>
              </a:r>
              <a:endParaRPr lang="en-US" sz="1588" dirty="0">
                <a:solidFill>
                  <a:srgbClr val="333333"/>
                </a:solidFill>
                <a:latin typeface="Corbel" panose="020B0503020204020204" pitchFamily="34" charset="0"/>
              </a:endParaRPr>
            </a:p>
          </p:txBody>
        </p:sp>
        <p:grpSp>
          <p:nvGrpSpPr>
            <p:cNvPr id="238" name="Group 35">
              <a:extLst>
                <a:ext uri="{FF2B5EF4-FFF2-40B4-BE49-F238E27FC236}">
                  <a16:creationId xmlns:a16="http://schemas.microsoft.com/office/drawing/2014/main" id="{CFC70F35-7667-497E-8D0D-DDC66EFAE782}"/>
                </a:ext>
              </a:extLst>
            </p:cNvPr>
            <p:cNvGrpSpPr>
              <a:grpSpLocks/>
            </p:cNvGrpSpPr>
            <p:nvPr/>
          </p:nvGrpSpPr>
          <p:grpSpPr bwMode="auto">
            <a:xfrm>
              <a:off x="7311770" y="4040503"/>
              <a:ext cx="1701053" cy="1143000"/>
              <a:chOff x="1200" y="3360"/>
              <a:chExt cx="1104" cy="672"/>
            </a:xfrm>
          </p:grpSpPr>
          <p:sp>
            <p:nvSpPr>
              <p:cNvPr id="253" name="Line 36">
                <a:extLst>
                  <a:ext uri="{FF2B5EF4-FFF2-40B4-BE49-F238E27FC236}">
                    <a16:creationId xmlns:a16="http://schemas.microsoft.com/office/drawing/2014/main" id="{29FE5717-D445-4F38-808C-F896F04A4A04}"/>
                  </a:ext>
                </a:extLst>
              </p:cNvPr>
              <p:cNvSpPr>
                <a:spLocks noChangeShapeType="1"/>
              </p:cNvSpPr>
              <p:nvPr/>
            </p:nvSpPr>
            <p:spPr bwMode="auto">
              <a:xfrm>
                <a:off x="1200" y="3360"/>
                <a:ext cx="0" cy="672"/>
              </a:xfrm>
              <a:prstGeom prst="line">
                <a:avLst/>
              </a:prstGeom>
              <a:noFill/>
              <a:ln w="9525">
                <a:solidFill>
                  <a:schemeClr val="tx1"/>
                </a:solidFill>
                <a:round/>
                <a:headEnd/>
                <a:tailEnd/>
              </a:ln>
            </p:spPr>
            <p:txBody>
              <a:bodyPr wrap="none" anchor="ctr"/>
              <a:lstStyle/>
              <a:p>
                <a:endParaRPr lang="en-US" sz="1588" dirty="0">
                  <a:solidFill>
                    <a:srgbClr val="333333"/>
                  </a:solidFill>
                </a:endParaRPr>
              </a:p>
            </p:txBody>
          </p:sp>
          <p:sp>
            <p:nvSpPr>
              <p:cNvPr id="254" name="Line 37">
                <a:extLst>
                  <a:ext uri="{FF2B5EF4-FFF2-40B4-BE49-F238E27FC236}">
                    <a16:creationId xmlns:a16="http://schemas.microsoft.com/office/drawing/2014/main" id="{4BDC5A1A-9B66-44D9-A384-4ECCA71DD918}"/>
                  </a:ext>
                </a:extLst>
              </p:cNvPr>
              <p:cNvSpPr>
                <a:spLocks noChangeShapeType="1"/>
              </p:cNvSpPr>
              <p:nvPr/>
            </p:nvSpPr>
            <p:spPr bwMode="auto">
              <a:xfrm>
                <a:off x="1200" y="4032"/>
                <a:ext cx="1104" cy="0"/>
              </a:xfrm>
              <a:prstGeom prst="line">
                <a:avLst/>
              </a:prstGeom>
              <a:noFill/>
              <a:ln w="9525">
                <a:solidFill>
                  <a:schemeClr val="tx1"/>
                </a:solidFill>
                <a:round/>
                <a:headEnd/>
                <a:tailEnd/>
              </a:ln>
            </p:spPr>
            <p:txBody>
              <a:bodyPr wrap="none" anchor="ctr"/>
              <a:lstStyle/>
              <a:p>
                <a:endParaRPr lang="en-US" sz="1588" dirty="0">
                  <a:solidFill>
                    <a:srgbClr val="333333"/>
                  </a:solidFill>
                </a:endParaRPr>
              </a:p>
            </p:txBody>
          </p:sp>
        </p:grpSp>
        <p:sp>
          <p:nvSpPr>
            <p:cNvPr id="239" name="Text Box 38">
              <a:extLst>
                <a:ext uri="{FF2B5EF4-FFF2-40B4-BE49-F238E27FC236}">
                  <a16:creationId xmlns:a16="http://schemas.microsoft.com/office/drawing/2014/main" id="{A013C4BB-301D-4994-B716-B7EA728CC381}"/>
                </a:ext>
              </a:extLst>
            </p:cNvPr>
            <p:cNvSpPr txBox="1">
              <a:spLocks noChangeArrowheads="1"/>
            </p:cNvSpPr>
            <p:nvPr/>
          </p:nvSpPr>
          <p:spPr bwMode="auto">
            <a:xfrm rot="-5400000">
              <a:off x="6434264" y="4448458"/>
              <a:ext cx="1346719" cy="335031"/>
            </a:xfrm>
            <a:prstGeom prst="rect">
              <a:avLst/>
            </a:prstGeom>
            <a:noFill/>
            <a:ln w="9525">
              <a:solidFill>
                <a:schemeClr val="bg1"/>
              </a:solidFill>
              <a:miter lim="800000"/>
              <a:headEnd/>
              <a:tailEnd/>
            </a:ln>
          </p:spPr>
          <p:txBody>
            <a:bodyPr wrap="none" lIns="89791" tIns="44896" rIns="89791" bIns="44896">
              <a:spAutoFit/>
            </a:bodyPr>
            <a:lstStyle/>
            <a:p>
              <a:pPr eaLnBrk="0" hangingPunct="0"/>
              <a:r>
                <a:rPr lang="en-US" sz="1588" b="1" dirty="0">
                  <a:solidFill>
                    <a:srgbClr val="333333"/>
                  </a:solidFill>
                  <a:latin typeface="Corbel" panose="020B0503020204020204" pitchFamily="34" charset="0"/>
                </a:rPr>
                <a:t>Effectiveness</a:t>
              </a:r>
              <a:endParaRPr lang="en-US" sz="1588" dirty="0">
                <a:solidFill>
                  <a:srgbClr val="333333"/>
                </a:solidFill>
                <a:latin typeface="Corbel" panose="020B0503020204020204" pitchFamily="34" charset="0"/>
              </a:endParaRPr>
            </a:p>
          </p:txBody>
        </p:sp>
        <p:sp>
          <p:nvSpPr>
            <p:cNvPr id="240" name="TextBox 239">
              <a:extLst>
                <a:ext uri="{FF2B5EF4-FFF2-40B4-BE49-F238E27FC236}">
                  <a16:creationId xmlns:a16="http://schemas.microsoft.com/office/drawing/2014/main" id="{FC0328FF-EE59-4420-BFC1-0D43C274BD77}"/>
                </a:ext>
              </a:extLst>
            </p:cNvPr>
            <p:cNvSpPr txBox="1"/>
            <p:nvPr/>
          </p:nvSpPr>
          <p:spPr>
            <a:xfrm>
              <a:off x="6630578" y="5613935"/>
              <a:ext cx="3156915" cy="457244"/>
            </a:xfrm>
            <a:prstGeom prst="rect">
              <a:avLst/>
            </a:prstGeom>
            <a:noFill/>
          </p:spPr>
          <p:txBody>
            <a:bodyPr wrap="square" lIns="89791" tIns="44896" rIns="89791" bIns="44896" rtlCol="0">
              <a:spAutoFit/>
            </a:bodyPr>
            <a:lstStyle/>
            <a:p>
              <a:pPr algn="ctr"/>
              <a:r>
                <a:rPr lang="en-US" sz="2382" dirty="0">
                  <a:solidFill>
                    <a:srgbClr val="14699C"/>
                  </a:solidFill>
                  <a:cs typeface="Arial" pitchFamily="34" charset="0"/>
                </a:rPr>
                <a:t>Unleashing</a:t>
              </a:r>
            </a:p>
          </p:txBody>
        </p:sp>
        <p:pic>
          <p:nvPicPr>
            <p:cNvPr id="241" name="Picture 240">
              <a:extLst>
                <a:ext uri="{FF2B5EF4-FFF2-40B4-BE49-F238E27FC236}">
                  <a16:creationId xmlns:a16="http://schemas.microsoft.com/office/drawing/2014/main" id="{B1C2F32D-74FA-452D-AAD3-6697AC533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85627">
              <a:off x="7770521" y="3169738"/>
              <a:ext cx="364577" cy="680864"/>
            </a:xfrm>
            <a:prstGeom prst="rect">
              <a:avLst/>
            </a:prstGeom>
            <a:effectLst>
              <a:outerShdw blurRad="50800" dist="38100" dir="2700000" algn="tl" rotWithShape="0">
                <a:prstClr val="black">
                  <a:alpha val="40000"/>
                </a:prstClr>
              </a:outerShdw>
            </a:effectLst>
          </p:spPr>
        </p:pic>
        <p:pic>
          <p:nvPicPr>
            <p:cNvPr id="242" name="Picture 241">
              <a:extLst>
                <a:ext uri="{FF2B5EF4-FFF2-40B4-BE49-F238E27FC236}">
                  <a16:creationId xmlns:a16="http://schemas.microsoft.com/office/drawing/2014/main" id="{24764325-AC47-40F5-BE93-8243AEA20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38360">
              <a:off x="6948708" y="1875773"/>
              <a:ext cx="353854" cy="701496"/>
            </a:xfrm>
            <a:prstGeom prst="rect">
              <a:avLst/>
            </a:prstGeom>
            <a:effectLst>
              <a:outerShdw blurRad="50800" dist="38100" dir="2700000" algn="tl" rotWithShape="0">
                <a:prstClr val="black">
                  <a:alpha val="40000"/>
                </a:prstClr>
              </a:outerShdw>
            </a:effectLst>
          </p:spPr>
        </p:pic>
        <p:pic>
          <p:nvPicPr>
            <p:cNvPr id="243" name="Picture 242">
              <a:extLst>
                <a:ext uri="{FF2B5EF4-FFF2-40B4-BE49-F238E27FC236}">
                  <a16:creationId xmlns:a16="http://schemas.microsoft.com/office/drawing/2014/main" id="{732B5BE2-1CDD-4E6B-B18F-6B770347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68089">
              <a:off x="8514453" y="1841625"/>
              <a:ext cx="364577" cy="680864"/>
            </a:xfrm>
            <a:prstGeom prst="rect">
              <a:avLst/>
            </a:prstGeom>
            <a:effectLst>
              <a:outerShdw blurRad="50800" dist="38100" dir="2700000" algn="tl" rotWithShape="0">
                <a:prstClr val="black">
                  <a:alpha val="40000"/>
                </a:prstClr>
              </a:outerShdw>
            </a:effectLst>
          </p:spPr>
        </p:pic>
        <p:sp>
          <p:nvSpPr>
            <p:cNvPr id="244" name="Plus 95">
              <a:extLst>
                <a:ext uri="{FF2B5EF4-FFF2-40B4-BE49-F238E27FC236}">
                  <a16:creationId xmlns:a16="http://schemas.microsoft.com/office/drawing/2014/main" id="{8DD91184-5BF0-4424-B01F-6A92AF23529F}"/>
                </a:ext>
              </a:extLst>
            </p:cNvPr>
            <p:cNvSpPr/>
            <p:nvPr/>
          </p:nvSpPr>
          <p:spPr>
            <a:xfrm>
              <a:off x="6539753" y="3551194"/>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45" name="Plus 99">
              <a:extLst>
                <a:ext uri="{FF2B5EF4-FFF2-40B4-BE49-F238E27FC236}">
                  <a16:creationId xmlns:a16="http://schemas.microsoft.com/office/drawing/2014/main" id="{A3687E71-13C2-425C-8FE7-107A1FAAD88A}"/>
                </a:ext>
              </a:extLst>
            </p:cNvPr>
            <p:cNvSpPr/>
            <p:nvPr/>
          </p:nvSpPr>
          <p:spPr>
            <a:xfrm>
              <a:off x="6918095" y="3551193"/>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46" name="Plus 100">
              <a:extLst>
                <a:ext uri="{FF2B5EF4-FFF2-40B4-BE49-F238E27FC236}">
                  <a16:creationId xmlns:a16="http://schemas.microsoft.com/office/drawing/2014/main" id="{E9C4D763-67E9-4859-9BB6-5A9F2418E66E}"/>
                </a:ext>
              </a:extLst>
            </p:cNvPr>
            <p:cNvSpPr/>
            <p:nvPr/>
          </p:nvSpPr>
          <p:spPr>
            <a:xfrm>
              <a:off x="8364875" y="3551194"/>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47" name="Plus 101">
              <a:extLst>
                <a:ext uri="{FF2B5EF4-FFF2-40B4-BE49-F238E27FC236}">
                  <a16:creationId xmlns:a16="http://schemas.microsoft.com/office/drawing/2014/main" id="{43D81E6D-DB8C-432A-B1CB-A1CE06A7ACFD}"/>
                </a:ext>
              </a:extLst>
            </p:cNvPr>
            <p:cNvSpPr/>
            <p:nvPr/>
          </p:nvSpPr>
          <p:spPr>
            <a:xfrm>
              <a:off x="9121560" y="3551194"/>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48" name="Plus 102">
              <a:extLst>
                <a:ext uri="{FF2B5EF4-FFF2-40B4-BE49-F238E27FC236}">
                  <a16:creationId xmlns:a16="http://schemas.microsoft.com/office/drawing/2014/main" id="{3485F9F2-A3D5-484F-A2D8-9D2361288E0F}"/>
                </a:ext>
              </a:extLst>
            </p:cNvPr>
            <p:cNvSpPr/>
            <p:nvPr/>
          </p:nvSpPr>
          <p:spPr>
            <a:xfrm>
              <a:off x="8743217" y="3551193"/>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49" name="Plus 103">
              <a:extLst>
                <a:ext uri="{FF2B5EF4-FFF2-40B4-BE49-F238E27FC236}">
                  <a16:creationId xmlns:a16="http://schemas.microsoft.com/office/drawing/2014/main" id="{BD7C78BC-FEC8-4F76-A6CB-62DF86A8D0F0}"/>
                </a:ext>
              </a:extLst>
            </p:cNvPr>
            <p:cNvSpPr/>
            <p:nvPr/>
          </p:nvSpPr>
          <p:spPr>
            <a:xfrm>
              <a:off x="7453499" y="1398997"/>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50" name="Plus 104">
              <a:extLst>
                <a:ext uri="{FF2B5EF4-FFF2-40B4-BE49-F238E27FC236}">
                  <a16:creationId xmlns:a16="http://schemas.microsoft.com/office/drawing/2014/main" id="{1E2ADD73-9562-4BBB-BBAF-D2D0249E4355}"/>
                </a:ext>
              </a:extLst>
            </p:cNvPr>
            <p:cNvSpPr/>
            <p:nvPr/>
          </p:nvSpPr>
          <p:spPr>
            <a:xfrm>
              <a:off x="8210185" y="1398997"/>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51" name="Plus 105">
              <a:extLst>
                <a:ext uri="{FF2B5EF4-FFF2-40B4-BE49-F238E27FC236}">
                  <a16:creationId xmlns:a16="http://schemas.microsoft.com/office/drawing/2014/main" id="{C1FA5A4E-06F9-4F22-8A90-7F31BE931404}"/>
                </a:ext>
              </a:extLst>
            </p:cNvPr>
            <p:cNvSpPr/>
            <p:nvPr/>
          </p:nvSpPr>
          <p:spPr>
            <a:xfrm>
              <a:off x="7831842" y="1398996"/>
              <a:ext cx="228628" cy="273073"/>
            </a:xfrm>
            <a:prstGeom prst="mathPlus">
              <a:avLst/>
            </a:prstGeom>
            <a:gradFill>
              <a:gsLst>
                <a:gs pos="15000">
                  <a:srgbClr val="386C78"/>
                </a:gs>
                <a:gs pos="89000">
                  <a:srgbClr val="003E54"/>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sp>
          <p:nvSpPr>
            <p:cNvPr id="252" name="Freeform 6">
              <a:extLst>
                <a:ext uri="{FF2B5EF4-FFF2-40B4-BE49-F238E27FC236}">
                  <a16:creationId xmlns:a16="http://schemas.microsoft.com/office/drawing/2014/main" id="{E797C416-1B7C-4C4F-A48D-84EEFD9328AA}"/>
                </a:ext>
              </a:extLst>
            </p:cNvPr>
            <p:cNvSpPr/>
            <p:nvPr/>
          </p:nvSpPr>
          <p:spPr>
            <a:xfrm>
              <a:off x="7311770" y="4039476"/>
              <a:ext cx="1706498" cy="1029930"/>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19050">
              <a:solidFill>
                <a:srgbClr val="386C78"/>
              </a:solidFill>
            </a:ln>
          </p:spPr>
          <p:style>
            <a:lnRef idx="2">
              <a:schemeClr val="accent1">
                <a:shade val="50000"/>
              </a:schemeClr>
            </a:lnRef>
            <a:fillRef idx="1">
              <a:schemeClr val="accent1"/>
            </a:fillRef>
            <a:effectRef idx="0">
              <a:schemeClr val="accent1"/>
            </a:effectRef>
            <a:fontRef idx="minor">
              <a:schemeClr val="lt1"/>
            </a:fontRef>
          </p:style>
          <p:txBody>
            <a:bodyPr lIns="89791" tIns="44896" rIns="89791" bIns="44896" rtlCol="0" anchor="ctr"/>
            <a:lstStyle/>
            <a:p>
              <a:pPr algn="ctr"/>
              <a:endParaRPr lang="en-US" sz="1588" dirty="0">
                <a:solidFill>
                  <a:prstClr val="white"/>
                </a:solidFill>
              </a:endParaRPr>
            </a:p>
          </p:txBody>
        </p:sp>
      </p:grpSp>
    </p:spTree>
    <p:extLst>
      <p:ext uri="{BB962C8B-B14F-4D97-AF65-F5344CB8AC3E}">
        <p14:creationId xmlns:p14="http://schemas.microsoft.com/office/powerpoint/2010/main" val="627313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179772-E10A-4A55-8AB8-46DE3B88F9DC}"/>
              </a:ext>
            </a:extLst>
          </p:cNvPr>
          <p:cNvPicPr>
            <a:picLocks noChangeAspect="1"/>
          </p:cNvPicPr>
          <p:nvPr/>
        </p:nvPicPr>
        <p:blipFill rotWithShape="1">
          <a:blip r:embed="rId3"/>
          <a:srcRect l="63903" t="9224" r="14438" b="3592"/>
          <a:stretch/>
        </p:blipFill>
        <p:spPr>
          <a:xfrm>
            <a:off x="6681055" y="168649"/>
            <a:ext cx="4719735" cy="5937193"/>
          </a:xfrm>
          <a:prstGeom prst="rect">
            <a:avLst/>
          </a:prstGeom>
        </p:spPr>
      </p:pic>
      <p:sp>
        <p:nvSpPr>
          <p:cNvPr id="11" name="Oval 10">
            <a:extLst>
              <a:ext uri="{FF2B5EF4-FFF2-40B4-BE49-F238E27FC236}">
                <a16:creationId xmlns:a16="http://schemas.microsoft.com/office/drawing/2014/main" id="{1FD97190-A3A7-41C0-AEBA-B200D38CE337}"/>
              </a:ext>
            </a:extLst>
          </p:cNvPr>
          <p:cNvSpPr/>
          <p:nvPr/>
        </p:nvSpPr>
        <p:spPr>
          <a:xfrm>
            <a:off x="5991257" y="4052097"/>
            <a:ext cx="5485810" cy="1773261"/>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A6C283E7-8597-431F-998B-AB3C23D64977}"/>
                  </a:ext>
                </a:extLst>
              </p14:cNvPr>
              <p14:cNvContentPartPr/>
              <p14:nvPr/>
            </p14:nvContentPartPr>
            <p14:xfrm>
              <a:off x="1891502" y="701019"/>
              <a:ext cx="360" cy="360"/>
            </p14:xfrm>
          </p:contentPart>
        </mc:Choice>
        <mc:Fallback xmlns="">
          <p:pic>
            <p:nvPicPr>
              <p:cNvPr id="15" name="Ink 14">
                <a:extLst>
                  <a:ext uri="{FF2B5EF4-FFF2-40B4-BE49-F238E27FC236}">
                    <a16:creationId xmlns:a16="http://schemas.microsoft.com/office/drawing/2014/main" id="{A6C283E7-8597-431F-998B-AB3C23D64977}"/>
                  </a:ext>
                </a:extLst>
              </p:cNvPr>
              <p:cNvPicPr/>
              <p:nvPr/>
            </p:nvPicPr>
            <p:blipFill>
              <a:blip r:embed="rId10"/>
              <a:stretch>
                <a:fillRect/>
              </a:stretch>
            </p:blipFill>
            <p:spPr>
              <a:xfrm>
                <a:off x="1882862" y="69237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BC196BFB-71F9-404D-A439-E893A98D1A9A}"/>
                  </a:ext>
                </a:extLst>
              </p14:cNvPr>
              <p14:cNvContentPartPr/>
              <p14:nvPr/>
            </p14:nvContentPartPr>
            <p14:xfrm>
              <a:off x="1891502" y="701019"/>
              <a:ext cx="3600" cy="360"/>
            </p14:xfrm>
          </p:contentPart>
        </mc:Choice>
        <mc:Fallback xmlns="">
          <p:pic>
            <p:nvPicPr>
              <p:cNvPr id="16" name="Ink 15">
                <a:extLst>
                  <a:ext uri="{FF2B5EF4-FFF2-40B4-BE49-F238E27FC236}">
                    <a16:creationId xmlns:a16="http://schemas.microsoft.com/office/drawing/2014/main" id="{BC196BFB-71F9-404D-A439-E893A98D1A9A}"/>
                  </a:ext>
                </a:extLst>
              </p:cNvPr>
              <p:cNvPicPr/>
              <p:nvPr/>
            </p:nvPicPr>
            <p:blipFill>
              <a:blip r:embed="rId8"/>
              <a:stretch>
                <a:fillRect/>
              </a:stretch>
            </p:blipFill>
            <p:spPr>
              <a:xfrm>
                <a:off x="1882862" y="692379"/>
                <a:ext cx="21240" cy="18000"/>
              </a:xfrm>
              <a:prstGeom prst="rect">
                <a:avLst/>
              </a:prstGeom>
            </p:spPr>
          </p:pic>
        </mc:Fallback>
      </mc:AlternateContent>
      <p:sp>
        <p:nvSpPr>
          <p:cNvPr id="10" name="Title 1">
            <a:extLst>
              <a:ext uri="{FF2B5EF4-FFF2-40B4-BE49-F238E27FC236}">
                <a16:creationId xmlns:a16="http://schemas.microsoft.com/office/drawing/2014/main" id="{BBB4CA73-AD86-4378-A36D-B7DA3A738D02}"/>
              </a:ext>
            </a:extLst>
          </p:cNvPr>
          <p:cNvSpPr txBox="1">
            <a:spLocks/>
          </p:cNvSpPr>
          <p:nvPr/>
        </p:nvSpPr>
        <p:spPr>
          <a:xfrm>
            <a:off x="329004" y="544353"/>
            <a:ext cx="82296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3A471B"/>
                </a:solidFill>
              </a:rPr>
              <a:t>Take That Energy &amp; Explore the </a:t>
            </a:r>
            <a:br>
              <a:rPr lang="en-US" sz="3600" dirty="0">
                <a:solidFill>
                  <a:srgbClr val="3A471B"/>
                </a:solidFill>
              </a:rPr>
            </a:br>
            <a:r>
              <a:rPr lang="en-US" sz="3600" dirty="0">
                <a:solidFill>
                  <a:srgbClr val="3A471B"/>
                </a:solidFill>
              </a:rPr>
              <a:t>Creative Inner Circle!</a:t>
            </a:r>
          </a:p>
        </p:txBody>
      </p:sp>
      <p:sp>
        <p:nvSpPr>
          <p:cNvPr id="5" name="Arrow: Right 4">
            <a:extLst>
              <a:ext uri="{FF2B5EF4-FFF2-40B4-BE49-F238E27FC236}">
                <a16:creationId xmlns:a16="http://schemas.microsoft.com/office/drawing/2014/main" id="{81083BC2-7EF3-4DD6-9DB7-E583981E5778}"/>
              </a:ext>
            </a:extLst>
          </p:cNvPr>
          <p:cNvSpPr/>
          <p:nvPr/>
        </p:nvSpPr>
        <p:spPr>
          <a:xfrm>
            <a:off x="4898793" y="4270726"/>
            <a:ext cx="1092464" cy="1228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1CBBC7-B15F-455D-8B13-69807A2D24E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03" r="2058" b="47322"/>
          <a:stretch/>
        </p:blipFill>
        <p:spPr>
          <a:xfrm>
            <a:off x="119395" y="1638929"/>
            <a:ext cx="5366415" cy="2955846"/>
          </a:xfrm>
          <a:prstGeom prst="rect">
            <a:avLst/>
          </a:prstGeom>
          <a:effectLst/>
        </p:spPr>
      </p:pic>
    </p:spTree>
    <p:extLst>
      <p:ext uri="{BB962C8B-B14F-4D97-AF65-F5344CB8AC3E}">
        <p14:creationId xmlns:p14="http://schemas.microsoft.com/office/powerpoint/2010/main" val="298127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463296" y="457200"/>
            <a:ext cx="10566400" cy="533400"/>
          </a:xfrm>
        </p:spPr>
        <p:txBody>
          <a:bodyPr/>
          <a:lstStyle/>
          <a:p>
            <a:r>
              <a:rPr lang="en-US" dirty="0"/>
              <a:t>One Big Thing  |  Examples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23C50D-BF04-474C-A6A4-B6D7ED899524}"/>
                  </a:ext>
                </a:extLst>
              </p14:cNvPr>
              <p14:cNvContentPartPr/>
              <p14:nvPr/>
            </p14:nvContentPartPr>
            <p14:xfrm>
              <a:off x="5470262" y="3389499"/>
              <a:ext cx="360" cy="360"/>
            </p14:xfrm>
          </p:contentPart>
        </mc:Choice>
        <mc:Fallback xmlns="">
          <p:pic>
            <p:nvPicPr>
              <p:cNvPr id="2" name="Ink 1">
                <a:extLst>
                  <a:ext uri="{FF2B5EF4-FFF2-40B4-BE49-F238E27FC236}">
                    <a16:creationId xmlns:a16="http://schemas.microsoft.com/office/drawing/2014/main" id="{EB23C50D-BF04-474C-A6A4-B6D7ED899524}"/>
                  </a:ext>
                </a:extLst>
              </p:cNvPr>
              <p:cNvPicPr/>
              <p:nvPr/>
            </p:nvPicPr>
            <p:blipFill>
              <a:blip r:embed="rId5"/>
              <a:stretch>
                <a:fillRect/>
              </a:stretch>
            </p:blipFill>
            <p:spPr>
              <a:xfrm>
                <a:off x="5461622" y="3380499"/>
                <a:ext cx="18000" cy="18000"/>
              </a:xfrm>
              <a:prstGeom prst="rect">
                <a:avLst/>
              </a:prstGeom>
            </p:spPr>
          </p:pic>
        </mc:Fallback>
      </mc:AlternateContent>
      <p:sp>
        <p:nvSpPr>
          <p:cNvPr id="3" name="Content Placeholder 2">
            <a:extLst>
              <a:ext uri="{FF2B5EF4-FFF2-40B4-BE49-F238E27FC236}">
                <a16:creationId xmlns:a16="http://schemas.microsoft.com/office/drawing/2014/main" id="{6A645E77-501A-44C5-9BAC-F8797E285F79}"/>
              </a:ext>
            </a:extLst>
          </p:cNvPr>
          <p:cNvSpPr txBox="1">
            <a:spLocks/>
          </p:cNvSpPr>
          <p:nvPr/>
        </p:nvSpPr>
        <p:spPr>
          <a:xfrm>
            <a:off x="475455" y="990600"/>
            <a:ext cx="9989614" cy="3028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60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Relating</a:t>
            </a:r>
          </a:p>
          <a:p>
            <a:pPr lvl="1">
              <a:spcBef>
                <a:spcPts val="0"/>
              </a:spcBef>
              <a:spcAft>
                <a:spcPts val="900"/>
              </a:spcAft>
            </a:pPr>
            <a:r>
              <a:rPr lang="en-US" sz="2000" dirty="0">
                <a:latin typeface="Calibri" panose="020F0502020204030204" pitchFamily="34" charset="0"/>
                <a:ea typeface="Calibri" panose="020F0502020204030204" pitchFamily="34" charset="0"/>
                <a:cs typeface="Times New Roman" panose="02020603050405020304" pitchFamily="18" charset="0"/>
              </a:rPr>
              <a:t>I will develop my team’s esprit de </a:t>
            </a:r>
            <a:r>
              <a:rPr lang="en-US" sz="2000" dirty="0" err="1">
                <a:latin typeface="Calibri" panose="020F0502020204030204" pitchFamily="34" charset="0"/>
                <a:ea typeface="Calibri" panose="020F0502020204030204" pitchFamily="34" charset="0"/>
                <a:cs typeface="Times New Roman" panose="02020603050405020304" pitchFamily="18" charset="0"/>
              </a:rPr>
              <a:t>corp</a:t>
            </a:r>
            <a:r>
              <a:rPr lang="en-US" sz="2000" dirty="0">
                <a:latin typeface="Calibri" panose="020F0502020204030204" pitchFamily="34" charset="0"/>
                <a:ea typeface="Calibri" panose="020F0502020204030204" pitchFamily="34" charset="0"/>
                <a:cs typeface="Times New Roman" panose="02020603050405020304" pitchFamily="18" charset="0"/>
              </a:rPr>
              <a:t> and capacity to collaborate with each other.</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Self-Awareness</a:t>
            </a:r>
          </a:p>
          <a:p>
            <a:pPr lvl="1">
              <a:spcBef>
                <a:spcPts val="0"/>
              </a:spcBef>
              <a:spcAft>
                <a:spcPts val="900"/>
              </a:spcAft>
            </a:pPr>
            <a:r>
              <a:rPr lang="en-US" sz="2000" dirty="0">
                <a:latin typeface="Calibri" panose="020F0502020204030204" pitchFamily="34" charset="0"/>
                <a:ea typeface="Calibri" panose="020F0502020204030204" pitchFamily="34" charset="0"/>
                <a:cs typeface="Times New Roman" panose="02020603050405020304" pitchFamily="18" charset="0"/>
              </a:rPr>
              <a:t>I will be a composed leader, keeping my positive presence, even under fire.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Authenticity</a:t>
            </a:r>
          </a:p>
          <a:p>
            <a:pPr lvl="1">
              <a:spcBef>
                <a:spcPts val="0"/>
              </a:spcBef>
              <a:spcAft>
                <a:spcPts val="900"/>
              </a:spcAft>
            </a:pPr>
            <a:r>
              <a:rPr lang="en-US" sz="2000" dirty="0">
                <a:latin typeface="Calibri" panose="020F0502020204030204" pitchFamily="34" charset="0"/>
                <a:ea typeface="Calibri" panose="020F0502020204030204" pitchFamily="34" charset="0"/>
                <a:cs typeface="Times New Roman" panose="02020603050405020304" pitchFamily="18" charset="0"/>
              </a:rPr>
              <a:t>I will clearly assert my ideas, suggestions and observations, even when it’s uncomfortable to do so.</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Systems Awareness</a:t>
            </a:r>
          </a:p>
          <a:p>
            <a:pPr lvl="1">
              <a:spcBef>
                <a:spcPts val="0"/>
              </a:spcBef>
              <a:spcAft>
                <a:spcPts val="900"/>
              </a:spcAft>
            </a:pPr>
            <a:r>
              <a:rPr lang="en-US" sz="2000" dirty="0">
                <a:latin typeface="Calibri" panose="020F0502020204030204" pitchFamily="34" charset="0"/>
                <a:ea typeface="Calibri" panose="020F0502020204030204" pitchFamily="34" charset="0"/>
                <a:cs typeface="Times New Roman" panose="02020603050405020304" pitchFamily="18" charset="0"/>
              </a:rPr>
              <a:t>I will broaden my awareness and view things from an integrated perspective.</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Achieving</a:t>
            </a:r>
          </a:p>
          <a:p>
            <a:pPr lvl="1">
              <a:spcBef>
                <a:spcPts val="0"/>
              </a:spcBef>
              <a:spcAft>
                <a:spcPts val="900"/>
              </a:spcAft>
            </a:pPr>
            <a:r>
              <a:rPr lang="en-US" sz="2000" dirty="0">
                <a:latin typeface="Calibri" panose="020F0502020204030204" pitchFamily="34" charset="0"/>
                <a:ea typeface="Calibri" panose="020F0502020204030204" pitchFamily="34" charset="0"/>
                <a:cs typeface="Times New Roman" panose="02020603050405020304" pitchFamily="18" charset="0"/>
              </a:rPr>
              <a:t>I will unify my team around a common purpose and strategic focus.</a:t>
            </a:r>
          </a:p>
          <a:p>
            <a:pPr lvl="1">
              <a:spcBef>
                <a:spcPts val="0"/>
              </a:spcBef>
              <a:spcAft>
                <a:spcPts val="9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567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463296" y="457200"/>
            <a:ext cx="10566400" cy="533400"/>
          </a:xfrm>
        </p:spPr>
        <p:txBody>
          <a:bodyPr/>
          <a:lstStyle/>
          <a:p>
            <a:r>
              <a:rPr lang="en-US" dirty="0"/>
              <a:t>One Big Thing  |  What not to do…</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23C50D-BF04-474C-A6A4-B6D7ED899524}"/>
                  </a:ext>
                </a:extLst>
              </p14:cNvPr>
              <p14:cNvContentPartPr/>
              <p14:nvPr/>
            </p14:nvContentPartPr>
            <p14:xfrm>
              <a:off x="5470262" y="3389499"/>
              <a:ext cx="360" cy="360"/>
            </p14:xfrm>
          </p:contentPart>
        </mc:Choice>
        <mc:Fallback xmlns="">
          <p:pic>
            <p:nvPicPr>
              <p:cNvPr id="2" name="Ink 1">
                <a:extLst>
                  <a:ext uri="{FF2B5EF4-FFF2-40B4-BE49-F238E27FC236}">
                    <a16:creationId xmlns:a16="http://schemas.microsoft.com/office/drawing/2014/main" id="{EB23C50D-BF04-474C-A6A4-B6D7ED899524}"/>
                  </a:ext>
                </a:extLst>
              </p:cNvPr>
              <p:cNvPicPr/>
              <p:nvPr/>
            </p:nvPicPr>
            <p:blipFill>
              <a:blip r:embed="rId5"/>
              <a:stretch>
                <a:fillRect/>
              </a:stretch>
            </p:blipFill>
            <p:spPr>
              <a:xfrm>
                <a:off x="5461622" y="3380499"/>
                <a:ext cx="18000" cy="18000"/>
              </a:xfrm>
              <a:prstGeom prst="rect">
                <a:avLst/>
              </a:prstGeom>
            </p:spPr>
          </p:pic>
        </mc:Fallback>
      </mc:AlternateContent>
      <p:sp>
        <p:nvSpPr>
          <p:cNvPr id="3" name="Content Placeholder 2">
            <a:extLst>
              <a:ext uri="{FF2B5EF4-FFF2-40B4-BE49-F238E27FC236}">
                <a16:creationId xmlns:a16="http://schemas.microsoft.com/office/drawing/2014/main" id="{6A645E77-501A-44C5-9BAC-F8797E285F79}"/>
              </a:ext>
            </a:extLst>
          </p:cNvPr>
          <p:cNvSpPr txBox="1">
            <a:spLocks/>
          </p:cNvSpPr>
          <p:nvPr/>
        </p:nvSpPr>
        <p:spPr>
          <a:xfrm>
            <a:off x="475455" y="990600"/>
            <a:ext cx="8609822" cy="3028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60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I will be a better leader.</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I will be a more creative problem solver, more effective communication and will learn to trust my direct reports.</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I will be an effective decision maker by soliciting input from others and avoiding demanding my way in all decisions. </a:t>
            </a:r>
          </a:p>
          <a:p>
            <a:pPr>
              <a:spcBef>
                <a:spcPts val="0"/>
              </a:spcBef>
              <a:spcAft>
                <a:spcPts val="900"/>
              </a:spcAft>
            </a:pPr>
            <a:r>
              <a:rPr lang="en-US" sz="2400" dirty="0">
                <a:latin typeface="Calibri" panose="020F0502020204030204" pitchFamily="34" charset="0"/>
                <a:ea typeface="Calibri" panose="020F0502020204030204" pitchFamily="34" charset="0"/>
                <a:cs typeface="Times New Roman" panose="02020603050405020304" pitchFamily="18" charset="0"/>
              </a:rPr>
              <a:t>I will show up to meetings on time.</a:t>
            </a:r>
          </a:p>
          <a:p>
            <a:pPr marL="457200" lvl="1" indent="0">
              <a:spcBef>
                <a:spcPts val="0"/>
              </a:spcBef>
              <a:spcAft>
                <a:spcPts val="90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647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621917" y="469671"/>
            <a:ext cx="10566400" cy="533400"/>
          </a:xfrm>
        </p:spPr>
        <p:txBody>
          <a:bodyPr/>
          <a:lstStyle/>
          <a:p>
            <a:r>
              <a:rPr lang="en-US" dirty="0"/>
              <a:t>For the sake of…</a:t>
            </a:r>
          </a:p>
        </p:txBody>
      </p:sp>
      <p:pic>
        <p:nvPicPr>
          <p:cNvPr id="4" name="Picture 3">
            <a:extLst>
              <a:ext uri="{FF2B5EF4-FFF2-40B4-BE49-F238E27FC236}">
                <a16:creationId xmlns:a16="http://schemas.microsoft.com/office/drawing/2014/main" id="{FDB87C88-CE42-48F2-9530-88B585E5311B}"/>
              </a:ext>
            </a:extLst>
          </p:cNvPr>
          <p:cNvPicPr>
            <a:picLocks noChangeAspect="1"/>
          </p:cNvPicPr>
          <p:nvPr/>
        </p:nvPicPr>
        <p:blipFill rotWithShape="1">
          <a:blip r:embed="rId3"/>
          <a:srcRect l="64209" t="10393" r="14669" b="3123"/>
          <a:stretch/>
        </p:blipFill>
        <p:spPr>
          <a:xfrm>
            <a:off x="4665306" y="128498"/>
            <a:ext cx="4683968" cy="5993131"/>
          </a:xfrm>
          <a:prstGeom prst="rect">
            <a:avLst/>
          </a:prstGeom>
        </p:spPr>
      </p:pic>
      <p:sp>
        <p:nvSpPr>
          <p:cNvPr id="6" name="Oval 5">
            <a:extLst>
              <a:ext uri="{FF2B5EF4-FFF2-40B4-BE49-F238E27FC236}">
                <a16:creationId xmlns:a16="http://schemas.microsoft.com/office/drawing/2014/main" id="{22023EE8-E329-4F71-9833-3824C48D8A0A}"/>
              </a:ext>
            </a:extLst>
          </p:cNvPr>
          <p:cNvSpPr/>
          <p:nvPr/>
        </p:nvSpPr>
        <p:spPr>
          <a:xfrm>
            <a:off x="3965028" y="338959"/>
            <a:ext cx="6157720" cy="1686910"/>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933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463296" y="457200"/>
            <a:ext cx="10566400" cy="533400"/>
          </a:xfrm>
        </p:spPr>
        <p:txBody>
          <a:bodyPr/>
          <a:lstStyle/>
          <a:p>
            <a:r>
              <a:rPr lang="en-US" dirty="0"/>
              <a:t>Personal Practices </a:t>
            </a:r>
            <a:br>
              <a:rPr lang="en-US" dirty="0"/>
            </a:br>
            <a:r>
              <a:rPr lang="en-US" dirty="0"/>
              <a:t>Matter</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23C50D-BF04-474C-A6A4-B6D7ED899524}"/>
                  </a:ext>
                </a:extLst>
              </p14:cNvPr>
              <p14:cNvContentPartPr/>
              <p14:nvPr/>
            </p14:nvContentPartPr>
            <p14:xfrm>
              <a:off x="5470262" y="3389499"/>
              <a:ext cx="360" cy="360"/>
            </p14:xfrm>
          </p:contentPart>
        </mc:Choice>
        <mc:Fallback xmlns="">
          <p:pic>
            <p:nvPicPr>
              <p:cNvPr id="2" name="Ink 1">
                <a:extLst>
                  <a:ext uri="{FF2B5EF4-FFF2-40B4-BE49-F238E27FC236}">
                    <a16:creationId xmlns:a16="http://schemas.microsoft.com/office/drawing/2014/main" id="{EB23C50D-BF04-474C-A6A4-B6D7ED899524}"/>
                  </a:ext>
                </a:extLst>
              </p:cNvPr>
              <p:cNvPicPr/>
              <p:nvPr/>
            </p:nvPicPr>
            <p:blipFill>
              <a:blip r:embed="rId5"/>
              <a:stretch>
                <a:fillRect/>
              </a:stretch>
            </p:blipFill>
            <p:spPr>
              <a:xfrm>
                <a:off x="5461622" y="3380499"/>
                <a:ext cx="18000" cy="18000"/>
              </a:xfrm>
              <a:prstGeom prst="rect">
                <a:avLst/>
              </a:prstGeom>
            </p:spPr>
          </p:pic>
        </mc:Fallback>
      </mc:AlternateContent>
      <p:pic>
        <p:nvPicPr>
          <p:cNvPr id="4" name="Picture 3">
            <a:extLst>
              <a:ext uri="{FF2B5EF4-FFF2-40B4-BE49-F238E27FC236}">
                <a16:creationId xmlns:a16="http://schemas.microsoft.com/office/drawing/2014/main" id="{34EAB2E6-8214-4D45-BCD5-BD7A80017132}"/>
              </a:ext>
            </a:extLst>
          </p:cNvPr>
          <p:cNvPicPr>
            <a:picLocks noChangeAspect="1"/>
          </p:cNvPicPr>
          <p:nvPr/>
        </p:nvPicPr>
        <p:blipFill rotWithShape="1">
          <a:blip r:embed="rId6"/>
          <a:srcRect l="64209" t="10393" r="14669" b="3123"/>
          <a:stretch/>
        </p:blipFill>
        <p:spPr>
          <a:xfrm>
            <a:off x="4665306" y="128498"/>
            <a:ext cx="4683968" cy="5993131"/>
          </a:xfrm>
          <a:prstGeom prst="rect">
            <a:avLst/>
          </a:prstGeom>
        </p:spPr>
      </p:pic>
      <p:sp>
        <p:nvSpPr>
          <p:cNvPr id="8" name="Oval 7">
            <a:extLst>
              <a:ext uri="{FF2B5EF4-FFF2-40B4-BE49-F238E27FC236}">
                <a16:creationId xmlns:a16="http://schemas.microsoft.com/office/drawing/2014/main" id="{F0BCDA78-762D-4731-9FB2-E69D197AA094}"/>
              </a:ext>
            </a:extLst>
          </p:cNvPr>
          <p:cNvSpPr/>
          <p:nvPr/>
        </p:nvSpPr>
        <p:spPr>
          <a:xfrm>
            <a:off x="3775842" y="1869204"/>
            <a:ext cx="6157720" cy="1686910"/>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590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296363" y="212447"/>
            <a:ext cx="11488200" cy="533400"/>
          </a:xfrm>
        </p:spPr>
        <p:txBody>
          <a:bodyPr/>
          <a:lstStyle/>
          <a:p>
            <a:r>
              <a:rPr lang="en-US" dirty="0"/>
              <a:t>One Start Behavior – </a:t>
            </a:r>
            <a:br>
              <a:rPr lang="en-US" dirty="0"/>
            </a:br>
            <a:r>
              <a:rPr lang="en-US" dirty="0"/>
              <a:t>Choose from the outer circle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23C50D-BF04-474C-A6A4-B6D7ED899524}"/>
                  </a:ext>
                </a:extLst>
              </p14:cNvPr>
              <p14:cNvContentPartPr/>
              <p14:nvPr/>
            </p14:nvContentPartPr>
            <p14:xfrm>
              <a:off x="5470262" y="3389499"/>
              <a:ext cx="360" cy="360"/>
            </p14:xfrm>
          </p:contentPart>
        </mc:Choice>
        <mc:Fallback xmlns="">
          <p:pic>
            <p:nvPicPr>
              <p:cNvPr id="2" name="Ink 1">
                <a:extLst>
                  <a:ext uri="{FF2B5EF4-FFF2-40B4-BE49-F238E27FC236}">
                    <a16:creationId xmlns:a16="http://schemas.microsoft.com/office/drawing/2014/main" id="{EB23C50D-BF04-474C-A6A4-B6D7ED899524}"/>
                  </a:ext>
                </a:extLst>
              </p:cNvPr>
              <p:cNvPicPr/>
              <p:nvPr/>
            </p:nvPicPr>
            <p:blipFill>
              <a:blip r:embed="rId5"/>
              <a:stretch>
                <a:fillRect/>
              </a:stretch>
            </p:blipFill>
            <p:spPr>
              <a:xfrm>
                <a:off x="5461622" y="3380499"/>
                <a:ext cx="18000" cy="18000"/>
              </a:xfrm>
              <a:prstGeom prst="rect">
                <a:avLst/>
              </a:prstGeom>
            </p:spPr>
          </p:pic>
        </mc:Fallback>
      </mc:AlternateContent>
      <p:pic>
        <p:nvPicPr>
          <p:cNvPr id="4" name="Picture 3">
            <a:extLst>
              <a:ext uri="{FF2B5EF4-FFF2-40B4-BE49-F238E27FC236}">
                <a16:creationId xmlns:a16="http://schemas.microsoft.com/office/drawing/2014/main" id="{34EAB2E6-8214-4D45-BCD5-BD7A80017132}"/>
              </a:ext>
            </a:extLst>
          </p:cNvPr>
          <p:cNvPicPr>
            <a:picLocks noChangeAspect="1"/>
          </p:cNvPicPr>
          <p:nvPr/>
        </p:nvPicPr>
        <p:blipFill rotWithShape="1">
          <a:blip r:embed="rId6"/>
          <a:srcRect l="64209" t="10393" r="14669" b="3123"/>
          <a:stretch/>
        </p:blipFill>
        <p:spPr>
          <a:xfrm>
            <a:off x="6178795" y="128498"/>
            <a:ext cx="4683968" cy="5993131"/>
          </a:xfrm>
          <a:prstGeom prst="rect">
            <a:avLst/>
          </a:prstGeom>
        </p:spPr>
      </p:pic>
      <p:sp>
        <p:nvSpPr>
          <p:cNvPr id="3" name="Oval 2">
            <a:extLst>
              <a:ext uri="{FF2B5EF4-FFF2-40B4-BE49-F238E27FC236}">
                <a16:creationId xmlns:a16="http://schemas.microsoft.com/office/drawing/2014/main" id="{4182FB94-E188-4EE9-8AA8-619355E534C1}"/>
              </a:ext>
            </a:extLst>
          </p:cNvPr>
          <p:cNvSpPr/>
          <p:nvPr/>
        </p:nvSpPr>
        <p:spPr>
          <a:xfrm flipV="1">
            <a:off x="5485810" y="3429000"/>
            <a:ext cx="6157720" cy="109498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C86885-1689-4947-964A-DA1C0A0E1F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3" r="2058" b="47322"/>
          <a:stretch/>
        </p:blipFill>
        <p:spPr>
          <a:xfrm>
            <a:off x="39775" y="1434363"/>
            <a:ext cx="6139020" cy="3381400"/>
          </a:xfrm>
          <a:prstGeom prst="rect">
            <a:avLst/>
          </a:prstGeom>
          <a:effectLst/>
        </p:spPr>
      </p:pic>
    </p:spTree>
    <p:extLst>
      <p:ext uri="{BB962C8B-B14F-4D97-AF65-F5344CB8AC3E}">
        <p14:creationId xmlns:p14="http://schemas.microsoft.com/office/powerpoint/2010/main" val="4090070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1C0B03-35BE-8D42-8FCC-8A6BD9F660F5}"/>
              </a:ext>
            </a:extLst>
          </p:cNvPr>
          <p:cNvSpPr>
            <a:spLocks noGrp="1"/>
          </p:cNvSpPr>
          <p:nvPr>
            <p:ph idx="4294967295"/>
          </p:nvPr>
        </p:nvSpPr>
        <p:spPr>
          <a:xfrm>
            <a:off x="4972050" y="885825"/>
            <a:ext cx="6665014" cy="5591175"/>
          </a:xfrm>
        </p:spPr>
        <p:txBody>
          <a:bodyPr vert="horz" lIns="91440" tIns="45720" rIns="91440" bIns="45720" rtlCol="0" anchor="t">
            <a:normAutofit/>
          </a:bodyPr>
          <a:lstStyle/>
          <a:p>
            <a:pPr marL="0" marR="0" lvl="0" indent="0">
              <a:spcBef>
                <a:spcPts val="0"/>
              </a:spcBef>
              <a:spcAft>
                <a:spcPts val="0"/>
              </a:spcAft>
              <a:buSzPct val="100000"/>
              <a:buNone/>
              <a:tabLst>
                <a:tab pos="457200" algn="l"/>
              </a:tabLst>
            </a:pPr>
            <a:r>
              <a:rPr lang="en-US" sz="3200" i="1" dirty="0">
                <a:solidFill>
                  <a:schemeClr val="accent1">
                    <a:lumMod val="75000"/>
                  </a:schemeClr>
                </a:solidFill>
                <a:latin typeface="Calibri"/>
                <a:ea typeface="Times New Roman" panose="02020603050405020304" pitchFamily="18" charset="0"/>
                <a:cs typeface="Calibri"/>
              </a:rPr>
              <a:t>A man on an important journey comes to a raging river. It seems there is no way to cross. Fortunately, he spots a raft on the bank and uses it to reach the other side. The raft was so helpful, the man doesn’t want to put it down. He carries it on his back as he continues on his journey. It weighs him down. But he loves the raft. His raft was necessary to get him to where he is now. How could he relinquish it?</a:t>
            </a:r>
          </a:p>
        </p:txBody>
      </p:sp>
      <p:sp>
        <p:nvSpPr>
          <p:cNvPr id="4" name="Date Placeholder 3">
            <a:extLst>
              <a:ext uri="{FF2B5EF4-FFF2-40B4-BE49-F238E27FC236}">
                <a16:creationId xmlns:a16="http://schemas.microsoft.com/office/drawing/2014/main" id="{2E765181-A7FF-4148-9446-C1B7788BA149}"/>
              </a:ext>
            </a:extLst>
          </p:cNvPr>
          <p:cNvSpPr>
            <a:spLocks noGrp="1"/>
          </p:cNvSpPr>
          <p:nvPr>
            <p:ph type="dt" sz="half" idx="4294967295"/>
          </p:nvPr>
        </p:nvSpPr>
        <p:spPr>
          <a:xfrm>
            <a:off x="0" y="6356350"/>
            <a:ext cx="2844800" cy="365125"/>
          </a:xfrm>
        </p:spPr>
        <p:txBody>
          <a:bodyPr/>
          <a:lstStyle/>
          <a:p>
            <a:fld id="{C58E2B82-C793-6144-9F5C-3782B7DF97A0}" type="datetime4">
              <a:rPr lang="en-US" smtClean="0"/>
              <a:t>November 5, 2020</a:t>
            </a:fld>
            <a:endParaRPr lang="en-US" dirty="0"/>
          </a:p>
        </p:txBody>
      </p:sp>
      <p:pic>
        <p:nvPicPr>
          <p:cNvPr id="5" name="Picture 4">
            <a:extLst>
              <a:ext uri="{FF2B5EF4-FFF2-40B4-BE49-F238E27FC236}">
                <a16:creationId xmlns:a16="http://schemas.microsoft.com/office/drawing/2014/main" id="{65462C04-CD65-4772-90E9-01049B4AB817}"/>
              </a:ext>
            </a:extLst>
          </p:cNvPr>
          <p:cNvPicPr>
            <a:picLocks noChangeAspect="1"/>
          </p:cNvPicPr>
          <p:nvPr/>
        </p:nvPicPr>
        <p:blipFill>
          <a:blip r:embed="rId3"/>
          <a:stretch>
            <a:fillRect/>
          </a:stretch>
        </p:blipFill>
        <p:spPr>
          <a:xfrm>
            <a:off x="-242887" y="0"/>
            <a:ext cx="4772025" cy="6858000"/>
          </a:xfrm>
          <a:prstGeom prst="rect">
            <a:avLst/>
          </a:prstGeom>
        </p:spPr>
      </p:pic>
    </p:spTree>
    <p:extLst>
      <p:ext uri="{BB962C8B-B14F-4D97-AF65-F5344CB8AC3E}">
        <p14:creationId xmlns:p14="http://schemas.microsoft.com/office/powerpoint/2010/main" val="1052362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496" b="22523"/>
          <a:stretch/>
        </p:blipFill>
        <p:spPr>
          <a:xfrm>
            <a:off x="-1712" y="0"/>
            <a:ext cx="12192000" cy="7017488"/>
          </a:xfrm>
          <a:prstGeom prst="rect">
            <a:avLst/>
          </a:prstGeom>
        </p:spPr>
      </p:pic>
      <p:sp>
        <p:nvSpPr>
          <p:cNvPr id="342020" name="Rectangle 4">
            <a:extLst>
              <a:ext uri="{FF2B5EF4-FFF2-40B4-BE49-F238E27FC236}">
                <a16:creationId xmlns:a16="http://schemas.microsoft.com/office/drawing/2014/main" id="{9607585C-86D1-4D28-936B-050B3E666AB6}"/>
              </a:ext>
            </a:extLst>
          </p:cNvPr>
          <p:cNvSpPr>
            <a:spLocks noGrp="1" noChangeArrowheads="1"/>
          </p:cNvSpPr>
          <p:nvPr>
            <p:ph type="ctrTitle"/>
          </p:nvPr>
        </p:nvSpPr>
        <p:spPr>
          <a:xfrm>
            <a:off x="756356" y="1554599"/>
            <a:ext cx="9986132" cy="1606290"/>
          </a:xfrm>
          <a:solidFill>
            <a:srgbClr val="800000">
              <a:alpha val="0"/>
            </a:srgbClr>
          </a:solidFill>
        </p:spPr>
        <p:txBody>
          <a:bodyPr anchor="ctr"/>
          <a:lstStyle/>
          <a:p>
            <a:pPr>
              <a:defRPr/>
            </a:pPr>
            <a:r>
              <a:rPr lang="en-US" altLang="en-US" sz="3600" dirty="0">
                <a:solidFill>
                  <a:srgbClr val="000000"/>
                </a:solidFill>
                <a:latin typeface="Helvetica" pitchFamily="2" charset="0"/>
              </a:rPr>
              <a:t>Session Objectives:</a:t>
            </a:r>
            <a:br>
              <a:rPr lang="en-US" altLang="en-US" sz="3600" dirty="0">
                <a:solidFill>
                  <a:srgbClr val="000000"/>
                </a:solidFill>
                <a:latin typeface="Helvetica" pitchFamily="2" charset="0"/>
              </a:rPr>
            </a:br>
            <a:br>
              <a:rPr lang="en-US" altLang="en-US" sz="3600" dirty="0">
                <a:solidFill>
                  <a:srgbClr val="000000"/>
                </a:solidFill>
                <a:latin typeface="Helvetica" pitchFamily="2" charset="0"/>
              </a:rPr>
            </a:br>
            <a:br>
              <a:rPr lang="en-US" altLang="en-US" sz="3600" i="1" dirty="0">
                <a:solidFill>
                  <a:srgbClr val="000000"/>
                </a:solidFill>
                <a:latin typeface="Helvetica" pitchFamily="2" charset="0"/>
              </a:rPr>
            </a:br>
            <a:r>
              <a:rPr lang="en-US" altLang="en-US" sz="3600" i="1" dirty="0">
                <a:solidFill>
                  <a:srgbClr val="000000"/>
                </a:solidFill>
                <a:latin typeface="Helvetica" pitchFamily="2" charset="0"/>
              </a:rPr>
              <a:t> - Building Trust</a:t>
            </a:r>
            <a:br>
              <a:rPr lang="en-US" altLang="en-US" sz="3600" i="1" dirty="0">
                <a:solidFill>
                  <a:srgbClr val="000000"/>
                </a:solidFill>
                <a:latin typeface="Helvetica" pitchFamily="2" charset="0"/>
              </a:rPr>
            </a:br>
            <a:r>
              <a:rPr lang="en-US" altLang="en-US" sz="3600" i="1" dirty="0">
                <a:solidFill>
                  <a:srgbClr val="000000"/>
                </a:solidFill>
                <a:latin typeface="Helvetica" pitchFamily="2" charset="0"/>
              </a:rPr>
              <a:t> - Leadership Development Planning</a:t>
            </a:r>
          </a:p>
        </p:txBody>
      </p:sp>
    </p:spTree>
    <p:extLst>
      <p:ext uri="{BB962C8B-B14F-4D97-AF65-F5344CB8AC3E}">
        <p14:creationId xmlns:p14="http://schemas.microsoft.com/office/powerpoint/2010/main" val="2240231162"/>
      </p:ext>
    </p:extLst>
  </p:cSld>
  <p:clrMapOvr>
    <a:masterClrMapping/>
  </p:clrMapOvr>
  <p:transition>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ak_Tree_Oak_Roots.jpg">
            <a:extLst>
              <a:ext uri="{FF2B5EF4-FFF2-40B4-BE49-F238E27FC236}">
                <a16:creationId xmlns:a16="http://schemas.microsoft.com/office/drawing/2014/main" id="{FBD73C81-0B4B-CA46-8081-616423764F4B}"/>
              </a:ext>
            </a:extLst>
          </p:cNvPr>
          <p:cNvPicPr>
            <a:picLocks noChangeAspect="1"/>
          </p:cNvPicPr>
          <p:nvPr/>
        </p:nvPicPr>
        <p:blipFill>
          <a:blip r:embed="rId3" cstate="print"/>
          <a:stretch>
            <a:fillRect/>
          </a:stretch>
        </p:blipFill>
        <p:spPr>
          <a:xfrm>
            <a:off x="4074352" y="390293"/>
            <a:ext cx="4043297" cy="5821735"/>
          </a:xfrm>
          <a:prstGeom prst="rect">
            <a:avLst/>
          </a:prstGeom>
        </p:spPr>
      </p:pic>
      <p:pic>
        <p:nvPicPr>
          <p:cNvPr id="9" name="Picture 8">
            <a:extLst>
              <a:ext uri="{FF2B5EF4-FFF2-40B4-BE49-F238E27FC236}">
                <a16:creationId xmlns:a16="http://schemas.microsoft.com/office/drawing/2014/main" id="{A49F23F2-497C-5545-94DA-C4B2BD116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595" y="-708660"/>
            <a:ext cx="7964809" cy="8321040"/>
          </a:xfrm>
          <a:prstGeom prst="rect">
            <a:avLst/>
          </a:prstGeom>
        </p:spPr>
      </p:pic>
    </p:spTree>
    <p:extLst>
      <p:ext uri="{BB962C8B-B14F-4D97-AF65-F5344CB8AC3E}">
        <p14:creationId xmlns:p14="http://schemas.microsoft.com/office/powerpoint/2010/main" val="273498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296362" y="212447"/>
            <a:ext cx="11497531" cy="533400"/>
          </a:xfrm>
        </p:spPr>
        <p:txBody>
          <a:bodyPr/>
          <a:lstStyle/>
          <a:p>
            <a:r>
              <a:rPr lang="en-US" dirty="0"/>
              <a:t>One Stop Behavior – </a:t>
            </a:r>
            <a:br>
              <a:rPr lang="en-US" dirty="0"/>
            </a:br>
            <a:r>
              <a:rPr lang="en-US" dirty="0"/>
              <a:t>Choose from the outer circle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B23C50D-BF04-474C-A6A4-B6D7ED899524}"/>
                  </a:ext>
                </a:extLst>
              </p14:cNvPr>
              <p14:cNvContentPartPr/>
              <p14:nvPr/>
            </p14:nvContentPartPr>
            <p14:xfrm>
              <a:off x="5470262" y="3389499"/>
              <a:ext cx="360" cy="360"/>
            </p14:xfrm>
          </p:contentPart>
        </mc:Choice>
        <mc:Fallback xmlns="">
          <p:pic>
            <p:nvPicPr>
              <p:cNvPr id="2" name="Ink 1">
                <a:extLst>
                  <a:ext uri="{FF2B5EF4-FFF2-40B4-BE49-F238E27FC236}">
                    <a16:creationId xmlns:a16="http://schemas.microsoft.com/office/drawing/2014/main" id="{EB23C50D-BF04-474C-A6A4-B6D7ED899524}"/>
                  </a:ext>
                </a:extLst>
              </p:cNvPr>
              <p:cNvPicPr/>
              <p:nvPr/>
            </p:nvPicPr>
            <p:blipFill>
              <a:blip r:embed="rId5"/>
              <a:stretch>
                <a:fillRect/>
              </a:stretch>
            </p:blipFill>
            <p:spPr>
              <a:xfrm>
                <a:off x="5461622" y="3380499"/>
                <a:ext cx="18000" cy="18000"/>
              </a:xfrm>
              <a:prstGeom prst="rect">
                <a:avLst/>
              </a:prstGeom>
            </p:spPr>
          </p:pic>
        </mc:Fallback>
      </mc:AlternateContent>
      <p:pic>
        <p:nvPicPr>
          <p:cNvPr id="4" name="Picture 3">
            <a:extLst>
              <a:ext uri="{FF2B5EF4-FFF2-40B4-BE49-F238E27FC236}">
                <a16:creationId xmlns:a16="http://schemas.microsoft.com/office/drawing/2014/main" id="{34EAB2E6-8214-4D45-BCD5-BD7A80017132}"/>
              </a:ext>
            </a:extLst>
          </p:cNvPr>
          <p:cNvPicPr>
            <a:picLocks noChangeAspect="1"/>
          </p:cNvPicPr>
          <p:nvPr/>
        </p:nvPicPr>
        <p:blipFill rotWithShape="1">
          <a:blip r:embed="rId6"/>
          <a:srcRect l="64209" t="10393" r="14669" b="3123"/>
          <a:stretch/>
        </p:blipFill>
        <p:spPr>
          <a:xfrm>
            <a:off x="6178795" y="96967"/>
            <a:ext cx="4683968" cy="5993131"/>
          </a:xfrm>
          <a:prstGeom prst="rect">
            <a:avLst/>
          </a:prstGeom>
        </p:spPr>
      </p:pic>
      <p:sp>
        <p:nvSpPr>
          <p:cNvPr id="3" name="Oval 2">
            <a:extLst>
              <a:ext uri="{FF2B5EF4-FFF2-40B4-BE49-F238E27FC236}">
                <a16:creationId xmlns:a16="http://schemas.microsoft.com/office/drawing/2014/main" id="{4182FB94-E188-4EE9-8AA8-619355E534C1}"/>
              </a:ext>
            </a:extLst>
          </p:cNvPr>
          <p:cNvSpPr/>
          <p:nvPr/>
        </p:nvSpPr>
        <p:spPr>
          <a:xfrm flipV="1">
            <a:off x="5441919" y="4296103"/>
            <a:ext cx="6157720" cy="1094982"/>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3050A6-43A7-4AE3-98AF-A4173357D2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179"/>
          <a:stretch/>
        </p:blipFill>
        <p:spPr>
          <a:xfrm>
            <a:off x="296362" y="2624670"/>
            <a:ext cx="5929890" cy="3191503"/>
          </a:xfrm>
          <a:prstGeom prst="rect">
            <a:avLst/>
          </a:prstGeom>
          <a:effectLst/>
        </p:spPr>
      </p:pic>
    </p:spTree>
    <p:extLst>
      <p:ext uri="{BB962C8B-B14F-4D97-AF65-F5344CB8AC3E}">
        <p14:creationId xmlns:p14="http://schemas.microsoft.com/office/powerpoint/2010/main" val="3914382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07D4-9032-42C8-8686-99893A2F691C}"/>
              </a:ext>
            </a:extLst>
          </p:cNvPr>
          <p:cNvSpPr>
            <a:spLocks noGrp="1"/>
          </p:cNvSpPr>
          <p:nvPr>
            <p:ph type="title" idx="4294967295"/>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LDP     |    K.I.S.S.</a:t>
            </a:r>
          </a:p>
        </p:txBody>
      </p:sp>
      <p:graphicFrame>
        <p:nvGraphicFramePr>
          <p:cNvPr id="8" name="Content Placeholder 5">
            <a:extLst>
              <a:ext uri="{FF2B5EF4-FFF2-40B4-BE49-F238E27FC236}">
                <a16:creationId xmlns:a16="http://schemas.microsoft.com/office/drawing/2014/main" id="{968A98F9-302E-47E8-AADA-7D045E673CF1}"/>
              </a:ext>
            </a:extLst>
          </p:cNvPr>
          <p:cNvGraphicFramePr>
            <a:graphicFrameLocks noGrp="1"/>
          </p:cNvGraphicFramePr>
          <p:nvPr>
            <p:ph sz="quarter" idx="4294967295"/>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7896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F2F13D-0B87-42BA-B469-33D01AECC317}"/>
              </a:ext>
            </a:extLst>
          </p:cNvPr>
          <p:cNvSpPr>
            <a:spLocks noGrp="1"/>
          </p:cNvSpPr>
          <p:nvPr>
            <p:ph type="title"/>
          </p:nvPr>
        </p:nvSpPr>
        <p:spPr>
          <a:xfrm>
            <a:off x="463294" y="453206"/>
            <a:ext cx="10566400" cy="533400"/>
          </a:xfrm>
        </p:spPr>
        <p:txBody>
          <a:bodyPr/>
          <a:lstStyle/>
          <a:p>
            <a:r>
              <a:rPr lang="en-US" dirty="0"/>
              <a:t>Keeping it real!</a:t>
            </a:r>
          </a:p>
        </p:txBody>
      </p:sp>
      <p:grpSp>
        <p:nvGrpSpPr>
          <p:cNvPr id="8" name="Group 7">
            <a:extLst>
              <a:ext uri="{FF2B5EF4-FFF2-40B4-BE49-F238E27FC236}">
                <a16:creationId xmlns:a16="http://schemas.microsoft.com/office/drawing/2014/main" id="{F813135A-DC46-4943-A7AE-41601C73AFC2}"/>
              </a:ext>
            </a:extLst>
          </p:cNvPr>
          <p:cNvGrpSpPr/>
          <p:nvPr/>
        </p:nvGrpSpPr>
        <p:grpSpPr>
          <a:xfrm>
            <a:off x="5438942" y="3152619"/>
            <a:ext cx="7920" cy="360"/>
            <a:chOff x="5438942" y="3152619"/>
            <a:chExt cx="7920" cy="3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7CEE7F-244E-4746-A638-17D176DEC9AB}"/>
                    </a:ext>
                  </a:extLst>
                </p14:cNvPr>
                <p14:cNvContentPartPr/>
                <p14:nvPr/>
              </p14:nvContentPartPr>
              <p14:xfrm>
                <a:off x="5446502" y="3152619"/>
                <a:ext cx="360" cy="360"/>
              </p14:xfrm>
            </p:contentPart>
          </mc:Choice>
          <mc:Fallback xmlns="">
            <p:pic>
              <p:nvPicPr>
                <p:cNvPr id="2" name="Ink 1">
                  <a:extLst>
                    <a:ext uri="{FF2B5EF4-FFF2-40B4-BE49-F238E27FC236}">
                      <a16:creationId xmlns:a16="http://schemas.microsoft.com/office/drawing/2014/main" id="{277CEE7F-244E-4746-A638-17D176DEC9AB}"/>
                    </a:ext>
                  </a:extLst>
                </p:cNvPr>
                <p:cNvPicPr/>
                <p:nvPr/>
              </p:nvPicPr>
              <p:blipFill>
                <a:blip r:embed="rId6"/>
                <a:stretch>
                  <a:fillRect/>
                </a:stretch>
              </p:blipFill>
              <p:spPr>
                <a:xfrm>
                  <a:off x="5437862" y="314397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B5BA8FE6-CD2E-4CD7-98EF-88B0E8A68EB7}"/>
                    </a:ext>
                  </a:extLst>
                </p14:cNvPr>
                <p14:cNvContentPartPr/>
                <p14:nvPr/>
              </p14:nvContentPartPr>
              <p14:xfrm>
                <a:off x="5438942" y="3152619"/>
                <a:ext cx="360" cy="360"/>
              </p14:xfrm>
            </p:contentPart>
          </mc:Choice>
          <mc:Fallback xmlns="">
            <p:pic>
              <p:nvPicPr>
                <p:cNvPr id="3" name="Ink 2">
                  <a:extLst>
                    <a:ext uri="{FF2B5EF4-FFF2-40B4-BE49-F238E27FC236}">
                      <a16:creationId xmlns:a16="http://schemas.microsoft.com/office/drawing/2014/main" id="{B5BA8FE6-CD2E-4CD7-98EF-88B0E8A68EB7}"/>
                    </a:ext>
                  </a:extLst>
                </p:cNvPr>
                <p:cNvPicPr/>
                <p:nvPr/>
              </p:nvPicPr>
              <p:blipFill>
                <a:blip r:embed="rId6"/>
                <a:stretch>
                  <a:fillRect/>
                </a:stretch>
              </p:blipFill>
              <p:spPr>
                <a:xfrm>
                  <a:off x="5429942" y="314397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DA56297-076D-42AA-AA3E-F02A99A1BD8F}"/>
                    </a:ext>
                  </a:extLst>
                </p14:cNvPr>
                <p14:cNvContentPartPr/>
                <p14:nvPr/>
              </p14:nvContentPartPr>
              <p14:xfrm>
                <a:off x="5438942" y="3152619"/>
                <a:ext cx="360" cy="360"/>
              </p14:xfrm>
            </p:contentPart>
          </mc:Choice>
          <mc:Fallback xmlns="">
            <p:pic>
              <p:nvPicPr>
                <p:cNvPr id="7" name="Ink 6">
                  <a:extLst>
                    <a:ext uri="{FF2B5EF4-FFF2-40B4-BE49-F238E27FC236}">
                      <a16:creationId xmlns:a16="http://schemas.microsoft.com/office/drawing/2014/main" id="{CDA56297-076D-42AA-AA3E-F02A99A1BD8F}"/>
                    </a:ext>
                  </a:extLst>
                </p:cNvPr>
                <p:cNvPicPr/>
                <p:nvPr/>
              </p:nvPicPr>
              <p:blipFill>
                <a:blip r:embed="rId6"/>
                <a:stretch>
                  <a:fillRect/>
                </a:stretch>
              </p:blipFill>
              <p:spPr>
                <a:xfrm>
                  <a:off x="5429942" y="3143979"/>
                  <a:ext cx="18000" cy="18000"/>
                </a:xfrm>
                <a:prstGeom prst="rect">
                  <a:avLst/>
                </a:prstGeom>
              </p:spPr>
            </p:pic>
          </mc:Fallback>
        </mc:AlternateContent>
      </p:grpSp>
      <p:pic>
        <p:nvPicPr>
          <p:cNvPr id="10" name="Picture 9">
            <a:extLst>
              <a:ext uri="{FF2B5EF4-FFF2-40B4-BE49-F238E27FC236}">
                <a16:creationId xmlns:a16="http://schemas.microsoft.com/office/drawing/2014/main" id="{FF7EEEDE-4A02-4F3D-B1CE-1E64A301FA72}"/>
              </a:ext>
            </a:extLst>
          </p:cNvPr>
          <p:cNvPicPr>
            <a:picLocks noChangeAspect="1"/>
          </p:cNvPicPr>
          <p:nvPr/>
        </p:nvPicPr>
        <p:blipFill rotWithShape="1">
          <a:blip r:embed="rId9"/>
          <a:srcRect l="64597" t="9035" r="14479" b="3448"/>
          <a:stretch/>
        </p:blipFill>
        <p:spPr>
          <a:xfrm>
            <a:off x="4304705" y="87666"/>
            <a:ext cx="4594929" cy="6005707"/>
          </a:xfrm>
          <a:prstGeom prst="rect">
            <a:avLst/>
          </a:prstGeom>
        </p:spPr>
      </p:pic>
    </p:spTree>
    <p:extLst>
      <p:ext uri="{BB962C8B-B14F-4D97-AF65-F5344CB8AC3E}">
        <p14:creationId xmlns:p14="http://schemas.microsoft.com/office/powerpoint/2010/main" val="1793467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CA8F374-5767-4D2F-981B-0CE9DD7E085F}"/>
              </a:ext>
            </a:extLst>
          </p:cNvPr>
          <p:cNvSpPr>
            <a:spLocks noGrp="1"/>
          </p:cNvSpPr>
          <p:nvPr>
            <p:ph type="title"/>
          </p:nvPr>
        </p:nvSpPr>
        <p:spPr>
          <a:xfrm>
            <a:off x="438129" y="419100"/>
            <a:ext cx="10566400" cy="533400"/>
          </a:xfrm>
        </p:spPr>
        <p:txBody>
          <a:bodyPr/>
          <a:lstStyle/>
          <a:p>
            <a:r>
              <a:rPr lang="en-US" dirty="0"/>
              <a:t>Keep Noticing…</a:t>
            </a:r>
          </a:p>
        </p:txBody>
      </p:sp>
      <p:pic>
        <p:nvPicPr>
          <p:cNvPr id="3" name="Picture 2">
            <a:extLst>
              <a:ext uri="{FF2B5EF4-FFF2-40B4-BE49-F238E27FC236}">
                <a16:creationId xmlns:a16="http://schemas.microsoft.com/office/drawing/2014/main" id="{C86BA09D-EC2A-4546-ABD2-9253CDAEF971}"/>
              </a:ext>
            </a:extLst>
          </p:cNvPr>
          <p:cNvPicPr>
            <a:picLocks noChangeAspect="1"/>
          </p:cNvPicPr>
          <p:nvPr/>
        </p:nvPicPr>
        <p:blipFill rotWithShape="1">
          <a:blip r:embed="rId3"/>
          <a:srcRect l="64286" t="9224" r="14592" b="3837"/>
          <a:stretch/>
        </p:blipFill>
        <p:spPr>
          <a:xfrm>
            <a:off x="5215813" y="0"/>
            <a:ext cx="4767942" cy="6132678"/>
          </a:xfrm>
          <a:prstGeom prst="rect">
            <a:avLst/>
          </a:prstGeom>
        </p:spPr>
      </p:pic>
      <p:sp>
        <p:nvSpPr>
          <p:cNvPr id="8" name="Oval 7">
            <a:extLst>
              <a:ext uri="{FF2B5EF4-FFF2-40B4-BE49-F238E27FC236}">
                <a16:creationId xmlns:a16="http://schemas.microsoft.com/office/drawing/2014/main" id="{2857E7CF-E5DD-4B7C-9657-50667D40DA45}"/>
              </a:ext>
            </a:extLst>
          </p:cNvPr>
          <p:cNvSpPr/>
          <p:nvPr/>
        </p:nvSpPr>
        <p:spPr>
          <a:xfrm>
            <a:off x="4497945" y="65869"/>
            <a:ext cx="5485810" cy="3678441"/>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636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eter in grand"/>
          <p:cNvPicPr>
            <a:picLocks noChangeAspect="1" noChangeArrowheads="1"/>
          </p:cNvPicPr>
          <p:nvPr/>
        </p:nvPicPr>
        <p:blipFill>
          <a:blip r:embed="rId3" cstate="print"/>
          <a:srcRect/>
          <a:stretch>
            <a:fillRect/>
          </a:stretch>
        </p:blipFill>
        <p:spPr bwMode="auto">
          <a:xfrm>
            <a:off x="0" y="0"/>
            <a:ext cx="12192000" cy="3596640"/>
          </a:xfrm>
          <a:prstGeom prst="rect">
            <a:avLst/>
          </a:prstGeom>
          <a:noFill/>
          <a:ln w="22225">
            <a:noFill/>
            <a:miter lim="800000"/>
            <a:headEnd/>
            <a:tailEnd/>
          </a:ln>
        </p:spPr>
      </p:pic>
      <p:sp>
        <p:nvSpPr>
          <p:cNvPr id="2" name="Rectangle 1">
            <a:extLst>
              <a:ext uri="{FF2B5EF4-FFF2-40B4-BE49-F238E27FC236}">
                <a16:creationId xmlns:a16="http://schemas.microsoft.com/office/drawing/2014/main" id="{E4CAAF8B-7B31-428D-87B2-9BE8E32EA7F2}"/>
              </a:ext>
            </a:extLst>
          </p:cNvPr>
          <p:cNvSpPr/>
          <p:nvPr/>
        </p:nvSpPr>
        <p:spPr>
          <a:xfrm>
            <a:off x="438150" y="3776030"/>
            <a:ext cx="2887980" cy="2769967"/>
          </a:xfrm>
          <a:prstGeom prst="rect">
            <a:avLst/>
          </a:prstGeom>
        </p:spPr>
        <p:txBody>
          <a:bodyPr wrap="square" lIns="91418" tIns="45709" rIns="91418" bIns="45709">
            <a:spAutoFit/>
          </a:bodyPr>
          <a:lstStyle/>
          <a:p>
            <a:pPr algn="ctr"/>
            <a:r>
              <a:rPr lang="en-US" sz="2000" b="1" dirty="0">
                <a:solidFill>
                  <a:schemeClr val="accent1">
                    <a:lumMod val="50000"/>
                  </a:schemeClr>
                </a:solidFill>
                <a:latin typeface="Corbel" panose="020B0503020204020204" pitchFamily="34" charset="0"/>
              </a:rPr>
              <a:t>“The reason why consciousness exists, and why there is an urge to widen and deepen it, is very simple, without consciousness things go less well.” </a:t>
            </a:r>
          </a:p>
          <a:p>
            <a:pPr algn="ctr"/>
            <a:r>
              <a:rPr lang="en-US" b="1" dirty="0">
                <a:solidFill>
                  <a:schemeClr val="accent1">
                    <a:lumMod val="50000"/>
                  </a:schemeClr>
                </a:solidFill>
                <a:latin typeface="Corbel" panose="020B0503020204020204" pitchFamily="34" charset="0"/>
              </a:rPr>
              <a:t> </a:t>
            </a:r>
            <a:br>
              <a:rPr lang="en-US" b="1" dirty="0">
                <a:solidFill>
                  <a:schemeClr val="accent1">
                    <a:lumMod val="50000"/>
                  </a:schemeClr>
                </a:solidFill>
                <a:latin typeface="Corbel" panose="020B0503020204020204" pitchFamily="34" charset="0"/>
              </a:rPr>
            </a:br>
            <a:r>
              <a:rPr lang="en-US" sz="1600" b="1" dirty="0">
                <a:solidFill>
                  <a:schemeClr val="accent1">
                    <a:lumMod val="50000"/>
                  </a:schemeClr>
                </a:solidFill>
                <a:latin typeface="Corbel" panose="020B0503020204020204" pitchFamily="34" charset="0"/>
              </a:rPr>
              <a:t>Carl Jung	</a:t>
            </a:r>
          </a:p>
        </p:txBody>
      </p:sp>
      <p:sp>
        <p:nvSpPr>
          <p:cNvPr id="7" name="Title 3">
            <a:extLst>
              <a:ext uri="{FF2B5EF4-FFF2-40B4-BE49-F238E27FC236}">
                <a16:creationId xmlns:a16="http://schemas.microsoft.com/office/drawing/2014/main" id="{3FC678CD-8764-4FCA-BECA-FE76C147279E}"/>
              </a:ext>
            </a:extLst>
          </p:cNvPr>
          <p:cNvSpPr>
            <a:spLocks noGrp="1"/>
          </p:cNvSpPr>
          <p:nvPr>
            <p:ph type="title"/>
          </p:nvPr>
        </p:nvSpPr>
        <p:spPr>
          <a:xfrm>
            <a:off x="5847312" y="2611802"/>
            <a:ext cx="10566400" cy="533400"/>
          </a:xfrm>
        </p:spPr>
        <p:txBody>
          <a:bodyPr>
            <a:noAutofit/>
          </a:bodyPr>
          <a:lstStyle/>
          <a:p>
            <a:r>
              <a:rPr lang="en-US" sz="6000" b="1" dirty="0">
                <a:solidFill>
                  <a:schemeClr val="bg1"/>
                </a:solidFill>
              </a:rPr>
              <a:t>What’s Next?</a:t>
            </a:r>
          </a:p>
        </p:txBody>
      </p:sp>
      <p:sp>
        <p:nvSpPr>
          <p:cNvPr id="8" name="Content Placeholder 2">
            <a:extLst>
              <a:ext uri="{FF2B5EF4-FFF2-40B4-BE49-F238E27FC236}">
                <a16:creationId xmlns:a16="http://schemas.microsoft.com/office/drawing/2014/main" id="{BB51F222-9DDC-4F7F-A92E-55331EC3C796}"/>
              </a:ext>
            </a:extLst>
          </p:cNvPr>
          <p:cNvSpPr txBox="1">
            <a:spLocks/>
          </p:cNvSpPr>
          <p:nvPr/>
        </p:nvSpPr>
        <p:spPr>
          <a:xfrm>
            <a:off x="4297681" y="3688079"/>
            <a:ext cx="7627619" cy="270510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lnSpc>
                <a:spcPct val="120000"/>
              </a:lnSpc>
              <a:buNone/>
            </a:pPr>
            <a:endParaRPr lang="en-US" sz="1900" dirty="0"/>
          </a:p>
          <a:p>
            <a:pPr marL="914400" indent="0">
              <a:lnSpc>
                <a:spcPct val="120000"/>
              </a:lnSpc>
            </a:pPr>
            <a:r>
              <a:rPr lang="en-US" sz="1900" b="1" dirty="0"/>
              <a:t>   Take 5 more now.   </a:t>
            </a:r>
          </a:p>
          <a:p>
            <a:pPr marL="914400" indent="0">
              <a:lnSpc>
                <a:spcPct val="120000"/>
              </a:lnSpc>
            </a:pPr>
            <a:r>
              <a:rPr lang="en-US" sz="1900" b="1" dirty="0"/>
              <a:t>   Keep doing what you do AND remain curious</a:t>
            </a:r>
          </a:p>
          <a:p>
            <a:pPr marL="914400" indent="0">
              <a:lnSpc>
                <a:spcPct val="120000"/>
              </a:lnSpc>
            </a:pPr>
            <a:r>
              <a:rPr lang="en-US" sz="1900" b="1" dirty="0"/>
              <a:t>   Share your curiosity. </a:t>
            </a:r>
          </a:p>
          <a:p>
            <a:pPr marL="914400" indent="0">
              <a:lnSpc>
                <a:spcPct val="120000"/>
              </a:lnSpc>
            </a:pPr>
            <a:r>
              <a:rPr lang="en-US" sz="1900" b="1" dirty="0"/>
              <a:t>   Plan on post-debrief coaching.</a:t>
            </a:r>
          </a:p>
          <a:p>
            <a:pPr marL="914400" indent="0">
              <a:lnSpc>
                <a:spcPct val="120000"/>
              </a:lnSpc>
            </a:pPr>
            <a:r>
              <a:rPr lang="en-US" sz="1900" b="1" dirty="0"/>
              <a:t>   Last time we get to be together:     December 17 – 9-11 AM PT.</a:t>
            </a:r>
            <a:r>
              <a:rPr lang="en-US" sz="1900" dirty="0"/>
              <a:t> </a:t>
            </a:r>
            <a:br>
              <a:rPr lang="en-US" sz="1900" dirty="0"/>
            </a:br>
            <a:endParaRPr lang="en-US" sz="1900" dirty="0"/>
          </a:p>
        </p:txBody>
      </p:sp>
      <p:cxnSp>
        <p:nvCxnSpPr>
          <p:cNvPr id="5" name="Straight Connector 4">
            <a:extLst>
              <a:ext uri="{FF2B5EF4-FFF2-40B4-BE49-F238E27FC236}">
                <a16:creationId xmlns:a16="http://schemas.microsoft.com/office/drawing/2014/main" id="{95B799BC-BB48-4CCD-89CE-DFE1365E6029}"/>
              </a:ext>
            </a:extLst>
          </p:cNvPr>
          <p:cNvCxnSpPr/>
          <p:nvPr/>
        </p:nvCxnSpPr>
        <p:spPr>
          <a:xfrm>
            <a:off x="4389120" y="3863340"/>
            <a:ext cx="0" cy="241554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22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
          <p:cNvPicPr>
            <a:picLocks noChangeAspect="1"/>
          </p:cNvPicPr>
          <p:nvPr/>
        </p:nvPicPr>
        <p:blipFill rotWithShape="1">
          <a:blip r:embed="rId2" cstate="print">
            <a:alphaModFix/>
            <a:extLst>
              <a:ext uri="{28A0092B-C50C-407E-A947-70E740481C1C}">
                <a14:useLocalDpi xmlns:a14="http://schemas.microsoft.com/office/drawing/2010/main" val="0"/>
              </a:ext>
            </a:extLst>
          </a:blip>
          <a:srcRect l="8512" t="10317" r="1222" b="13354"/>
          <a:stretch/>
        </p:blipFill>
        <p:spPr>
          <a:xfrm>
            <a:off x="0" y="0"/>
            <a:ext cx="12192000" cy="6858000"/>
          </a:xfrm>
          <a:prstGeom prst="rect">
            <a:avLst/>
          </a:prstGeom>
        </p:spPr>
      </p:pic>
      <p:sp>
        <p:nvSpPr>
          <p:cNvPr id="8" name="TextBox 7"/>
          <p:cNvSpPr txBox="1"/>
          <p:nvPr/>
        </p:nvSpPr>
        <p:spPr>
          <a:xfrm>
            <a:off x="1181100" y="5218837"/>
            <a:ext cx="9829800" cy="646331"/>
          </a:xfrm>
          <a:prstGeom prst="rect">
            <a:avLst/>
          </a:prstGeom>
          <a:noFill/>
        </p:spPr>
        <p:txBody>
          <a:bodyPr wrap="square" rtlCol="0">
            <a:spAutoFit/>
          </a:bodyPr>
          <a:lstStyle/>
          <a:p>
            <a:pPr algn="ctr"/>
            <a:r>
              <a:rPr lang="en-US" sz="3600" b="1" dirty="0">
                <a:solidFill>
                  <a:schemeClr val="bg1"/>
                </a:solidFill>
                <a:latin typeface="Helvetica" charset="0"/>
                <a:ea typeface="Helvetica" charset="0"/>
                <a:cs typeface="Helvetica" charset="0"/>
              </a:rPr>
              <a:t>Thanks for showing up.  Until next time…</a:t>
            </a:r>
          </a:p>
        </p:txBody>
      </p:sp>
    </p:spTree>
    <p:extLst>
      <p:ext uri="{BB962C8B-B14F-4D97-AF65-F5344CB8AC3E}">
        <p14:creationId xmlns:p14="http://schemas.microsoft.com/office/powerpoint/2010/main" val="160731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F2FD87-776D-4AEC-8CF5-46A24819B4F9}"/>
              </a:ext>
            </a:extLst>
          </p:cNvPr>
          <p:cNvPicPr>
            <a:picLocks noChangeAspect="1"/>
          </p:cNvPicPr>
          <p:nvPr/>
        </p:nvPicPr>
        <p:blipFill rotWithShape="1">
          <a:blip r:embed="rId3"/>
          <a:srcRect l="72522" t="20157" r="16174" b="49999"/>
          <a:stretch/>
        </p:blipFill>
        <p:spPr>
          <a:xfrm>
            <a:off x="9328558" y="0"/>
            <a:ext cx="2838275" cy="2331081"/>
          </a:xfrm>
          <a:prstGeom prst="rect">
            <a:avLst/>
          </a:prstGeom>
        </p:spPr>
      </p:pic>
      <p:pic>
        <p:nvPicPr>
          <p:cNvPr id="14" name="Picture 13">
            <a:extLst>
              <a:ext uri="{FF2B5EF4-FFF2-40B4-BE49-F238E27FC236}">
                <a16:creationId xmlns:a16="http://schemas.microsoft.com/office/drawing/2014/main" id="{5443BD50-E30F-4F73-A3F1-3B1601B98714}"/>
              </a:ext>
            </a:extLst>
          </p:cNvPr>
          <p:cNvPicPr>
            <a:picLocks noChangeAspect="1"/>
          </p:cNvPicPr>
          <p:nvPr/>
        </p:nvPicPr>
        <p:blipFill>
          <a:blip r:embed="rId4"/>
          <a:stretch>
            <a:fillRect/>
          </a:stretch>
        </p:blipFill>
        <p:spPr>
          <a:xfrm>
            <a:off x="9366452" y="2239861"/>
            <a:ext cx="2671944" cy="2021746"/>
          </a:xfrm>
          <a:prstGeom prst="rect">
            <a:avLst/>
          </a:prstGeom>
        </p:spPr>
      </p:pic>
      <p:pic>
        <p:nvPicPr>
          <p:cNvPr id="16" name="Picture 15">
            <a:extLst>
              <a:ext uri="{FF2B5EF4-FFF2-40B4-BE49-F238E27FC236}">
                <a16:creationId xmlns:a16="http://schemas.microsoft.com/office/drawing/2014/main" id="{8B13B31F-30C6-4692-B019-7EE2F1A5F9EC}"/>
              </a:ext>
            </a:extLst>
          </p:cNvPr>
          <p:cNvPicPr>
            <a:picLocks noChangeAspect="1"/>
          </p:cNvPicPr>
          <p:nvPr/>
        </p:nvPicPr>
        <p:blipFill rotWithShape="1">
          <a:blip r:embed="rId5"/>
          <a:srcRect l="73130" t="41861" r="15826" b="35043"/>
          <a:stretch/>
        </p:blipFill>
        <p:spPr>
          <a:xfrm>
            <a:off x="9366451" y="4261608"/>
            <a:ext cx="2671943" cy="1868612"/>
          </a:xfrm>
          <a:prstGeom prst="rect">
            <a:avLst/>
          </a:prstGeom>
        </p:spPr>
      </p:pic>
      <p:sp>
        <p:nvSpPr>
          <p:cNvPr id="7" name="Title 1">
            <a:extLst>
              <a:ext uri="{FF2B5EF4-FFF2-40B4-BE49-F238E27FC236}">
                <a16:creationId xmlns:a16="http://schemas.microsoft.com/office/drawing/2014/main" id="{2F310159-70C7-4891-8D03-2C684EAED042}"/>
              </a:ext>
            </a:extLst>
          </p:cNvPr>
          <p:cNvSpPr>
            <a:spLocks noGrp="1"/>
          </p:cNvSpPr>
          <p:nvPr>
            <p:ph type="title"/>
          </p:nvPr>
        </p:nvSpPr>
        <p:spPr>
          <a:xfrm>
            <a:off x="2241246" y="2024514"/>
            <a:ext cx="4944152" cy="1622321"/>
          </a:xfrm>
        </p:spPr>
        <p:txBody>
          <a:bodyPr vert="horz" lIns="91440" tIns="45720" rIns="91440" bIns="45720" rtlCol="0" anchor="ctr">
            <a:normAutofit fontScale="90000"/>
          </a:bodyPr>
          <a:lstStyle/>
          <a:p>
            <a:pPr defTabSz="914400"/>
            <a:r>
              <a:rPr lang="en-US" sz="3600" kern="1200" dirty="0">
                <a:solidFill>
                  <a:schemeClr val="tx1"/>
                </a:solidFill>
                <a:latin typeface="+mj-lt"/>
                <a:ea typeface="+mj-ea"/>
                <a:cs typeface="+mj-cs"/>
              </a:rPr>
              <a:t>“Trust </a:t>
            </a:r>
            <a:r>
              <a:rPr lang="en-US" sz="7200" kern="1200" dirty="0">
                <a:solidFill>
                  <a:schemeClr val="tx1"/>
                </a:solidFill>
                <a:latin typeface="+mj-lt"/>
                <a:ea typeface="+mj-ea"/>
                <a:cs typeface="+mj-cs"/>
              </a:rPr>
              <a:t>yourself</a:t>
            </a:r>
            <a:r>
              <a:rPr lang="en-US" sz="3600" kern="1200" dirty="0">
                <a:solidFill>
                  <a:schemeClr val="tx1"/>
                </a:solidFill>
                <a:latin typeface="+mj-lt"/>
                <a:ea typeface="+mj-ea"/>
                <a:cs typeface="+mj-cs"/>
              </a:rPr>
              <a:t>, you will start to trust </a:t>
            </a:r>
            <a:r>
              <a:rPr lang="en-US" sz="6700" kern="1200" dirty="0">
                <a:solidFill>
                  <a:schemeClr val="tx1"/>
                </a:solidFill>
                <a:latin typeface="+mj-lt"/>
                <a:ea typeface="+mj-ea"/>
                <a:cs typeface="+mj-cs"/>
              </a:rPr>
              <a:t>others</a:t>
            </a:r>
            <a:r>
              <a:rPr lang="en-US" sz="3600" kern="1200" dirty="0">
                <a:solidFill>
                  <a:schemeClr val="tx1"/>
                </a:solidFill>
                <a:latin typeface="+mj-lt"/>
                <a:ea typeface="+mj-ea"/>
                <a:cs typeface="+mj-cs"/>
              </a:rPr>
              <a:t>.”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                                  </a:t>
            </a:r>
            <a:r>
              <a:rPr lang="en-US" sz="2200" kern="1200" dirty="0">
                <a:solidFill>
                  <a:schemeClr val="tx1"/>
                </a:solidFill>
                <a:latin typeface="+mj-lt"/>
                <a:ea typeface="+mj-ea"/>
                <a:cs typeface="+mj-cs"/>
              </a:rPr>
              <a:t>Santosh </a:t>
            </a:r>
            <a:r>
              <a:rPr lang="en-US" sz="2200" kern="1200" dirty="0" err="1">
                <a:solidFill>
                  <a:schemeClr val="tx1"/>
                </a:solidFill>
                <a:latin typeface="+mj-lt"/>
                <a:ea typeface="+mj-ea"/>
                <a:cs typeface="+mj-cs"/>
              </a:rPr>
              <a:t>Kalwar</a:t>
            </a:r>
            <a:endParaRPr lang="en-US" sz="2200" kern="1200" dirty="0">
              <a:solidFill>
                <a:schemeClr val="tx1"/>
              </a:solidFill>
              <a:latin typeface="+mj-lt"/>
              <a:ea typeface="+mj-ea"/>
              <a:cs typeface="+mj-cs"/>
            </a:endParaRPr>
          </a:p>
        </p:txBody>
      </p:sp>
    </p:spTree>
    <p:extLst>
      <p:ext uri="{BB962C8B-B14F-4D97-AF65-F5344CB8AC3E}">
        <p14:creationId xmlns:p14="http://schemas.microsoft.com/office/powerpoint/2010/main" val="327765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4C7407-26F2-46A9-9A64-DC488A092702}"/>
              </a:ext>
            </a:extLst>
          </p:cNvPr>
          <p:cNvSpPr txBox="1"/>
          <p:nvPr/>
        </p:nvSpPr>
        <p:spPr>
          <a:xfrm>
            <a:off x="7024049" y="1364174"/>
            <a:ext cx="2677461" cy="400110"/>
          </a:xfrm>
          <a:prstGeom prst="rect">
            <a:avLst/>
          </a:prstGeom>
          <a:noFill/>
        </p:spPr>
        <p:txBody>
          <a:bodyPr wrap="none" rtlCol="0">
            <a:spAutoFit/>
          </a:bodyPr>
          <a:lstStyle/>
          <a:p>
            <a:r>
              <a:rPr lang="en-US" sz="2000" dirty="0">
                <a:solidFill>
                  <a:srgbClr val="303031"/>
                </a:solidFill>
              </a:rPr>
              <a:t>I know what I am doing.</a:t>
            </a:r>
          </a:p>
        </p:txBody>
      </p:sp>
      <p:sp>
        <p:nvSpPr>
          <p:cNvPr id="9" name="TextBox 8">
            <a:extLst>
              <a:ext uri="{FF2B5EF4-FFF2-40B4-BE49-F238E27FC236}">
                <a16:creationId xmlns:a16="http://schemas.microsoft.com/office/drawing/2014/main" id="{095DBBC9-BD14-4048-B95A-5AB088BF7D60}"/>
              </a:ext>
            </a:extLst>
          </p:cNvPr>
          <p:cNvSpPr txBox="1"/>
          <p:nvPr/>
        </p:nvSpPr>
        <p:spPr>
          <a:xfrm>
            <a:off x="7024048" y="2017743"/>
            <a:ext cx="3567752" cy="954107"/>
          </a:xfrm>
          <a:prstGeom prst="rect">
            <a:avLst/>
          </a:prstGeom>
          <a:noFill/>
        </p:spPr>
        <p:txBody>
          <a:bodyPr wrap="square" rtlCol="0">
            <a:spAutoFit/>
          </a:bodyPr>
          <a:lstStyle/>
          <a:p>
            <a:r>
              <a:rPr lang="en-US" sz="2000" dirty="0">
                <a:solidFill>
                  <a:srgbClr val="303031"/>
                </a:solidFill>
              </a:rPr>
              <a:t>I tell the truth and am open. </a:t>
            </a:r>
            <a:endParaRPr lang="en-US" sz="2000" i="1" dirty="0">
              <a:solidFill>
                <a:srgbClr val="303031"/>
              </a:solidFill>
              <a:latin typeface="Georgia" pitchFamily="18" charset="0"/>
            </a:endParaRPr>
          </a:p>
          <a:p>
            <a:r>
              <a:rPr lang="en-US" i="1" dirty="0">
                <a:solidFill>
                  <a:srgbClr val="303031"/>
                </a:solidFill>
                <a:latin typeface="Georgia" pitchFamily="18" charset="0"/>
              </a:rPr>
              <a:t>“I say what I mean” and “I share relevant information”</a:t>
            </a:r>
          </a:p>
        </p:txBody>
      </p:sp>
      <p:sp>
        <p:nvSpPr>
          <p:cNvPr id="10" name="TextBox 9">
            <a:extLst>
              <a:ext uri="{FF2B5EF4-FFF2-40B4-BE49-F238E27FC236}">
                <a16:creationId xmlns:a16="http://schemas.microsoft.com/office/drawing/2014/main" id="{EADFB00A-C4CC-4EC4-8DC1-4D0328D44BB9}"/>
              </a:ext>
            </a:extLst>
          </p:cNvPr>
          <p:cNvSpPr txBox="1"/>
          <p:nvPr/>
        </p:nvSpPr>
        <p:spPr>
          <a:xfrm>
            <a:off x="7024048" y="3116775"/>
            <a:ext cx="3720152" cy="984885"/>
          </a:xfrm>
          <a:prstGeom prst="rect">
            <a:avLst/>
          </a:prstGeom>
          <a:noFill/>
        </p:spPr>
        <p:txBody>
          <a:bodyPr wrap="square" rtlCol="0">
            <a:spAutoFit/>
          </a:bodyPr>
          <a:lstStyle/>
          <a:p>
            <a:r>
              <a:rPr lang="en-US" sz="2000" dirty="0">
                <a:solidFill>
                  <a:srgbClr val="303031"/>
                </a:solidFill>
              </a:rPr>
              <a:t>I follow through. My words and actions consistently match. </a:t>
            </a:r>
          </a:p>
          <a:p>
            <a:r>
              <a:rPr lang="en-US" i="1" dirty="0">
                <a:solidFill>
                  <a:srgbClr val="303031"/>
                </a:solidFill>
                <a:latin typeface="Georgia" pitchFamily="18" charset="0"/>
              </a:rPr>
              <a:t>“I mean what I say”</a:t>
            </a:r>
          </a:p>
        </p:txBody>
      </p:sp>
      <p:sp>
        <p:nvSpPr>
          <p:cNvPr id="11" name="TextBox 10">
            <a:extLst>
              <a:ext uri="{FF2B5EF4-FFF2-40B4-BE49-F238E27FC236}">
                <a16:creationId xmlns:a16="http://schemas.microsoft.com/office/drawing/2014/main" id="{6CBB5640-6777-4986-AB26-0B81ABDCBA5E}"/>
              </a:ext>
            </a:extLst>
          </p:cNvPr>
          <p:cNvSpPr txBox="1"/>
          <p:nvPr/>
        </p:nvSpPr>
        <p:spPr>
          <a:xfrm>
            <a:off x="7024048" y="4313888"/>
            <a:ext cx="3567752" cy="677108"/>
          </a:xfrm>
          <a:prstGeom prst="rect">
            <a:avLst/>
          </a:prstGeom>
          <a:noFill/>
        </p:spPr>
        <p:txBody>
          <a:bodyPr wrap="square" rtlCol="0">
            <a:spAutoFit/>
          </a:bodyPr>
          <a:lstStyle/>
          <a:p>
            <a:r>
              <a:rPr lang="en-US" sz="2000" dirty="0">
                <a:solidFill>
                  <a:srgbClr val="303031"/>
                </a:solidFill>
              </a:rPr>
              <a:t>I am on their side. </a:t>
            </a:r>
          </a:p>
          <a:p>
            <a:r>
              <a:rPr lang="en-US" i="1" dirty="0">
                <a:solidFill>
                  <a:srgbClr val="303031"/>
                </a:solidFill>
                <a:latin typeface="Georgia" pitchFamily="18" charset="0"/>
              </a:rPr>
              <a:t>“I belong to the same tribe”</a:t>
            </a:r>
          </a:p>
        </p:txBody>
      </p:sp>
      <p:sp>
        <p:nvSpPr>
          <p:cNvPr id="13" name="TextBox 12">
            <a:extLst>
              <a:ext uri="{FF2B5EF4-FFF2-40B4-BE49-F238E27FC236}">
                <a16:creationId xmlns:a16="http://schemas.microsoft.com/office/drawing/2014/main" id="{6F57CD2B-66AB-471F-BFA8-EA42ABFA6061}"/>
              </a:ext>
            </a:extLst>
          </p:cNvPr>
          <p:cNvSpPr txBox="1"/>
          <p:nvPr/>
        </p:nvSpPr>
        <p:spPr>
          <a:xfrm>
            <a:off x="7024048" y="5402774"/>
            <a:ext cx="3567752" cy="400110"/>
          </a:xfrm>
          <a:prstGeom prst="rect">
            <a:avLst/>
          </a:prstGeom>
          <a:noFill/>
        </p:spPr>
        <p:txBody>
          <a:bodyPr wrap="square" rtlCol="0">
            <a:spAutoFit/>
          </a:bodyPr>
          <a:lstStyle/>
          <a:p>
            <a:r>
              <a:rPr lang="en-US" sz="2000" dirty="0">
                <a:solidFill>
                  <a:srgbClr val="303031"/>
                </a:solidFill>
              </a:rPr>
              <a:t>I trust others.</a:t>
            </a:r>
          </a:p>
        </p:txBody>
      </p:sp>
      <p:pic>
        <p:nvPicPr>
          <p:cNvPr id="15" name="Picture 14">
            <a:extLst>
              <a:ext uri="{FF2B5EF4-FFF2-40B4-BE49-F238E27FC236}">
                <a16:creationId xmlns:a16="http://schemas.microsoft.com/office/drawing/2014/main" id="{806BE96A-617C-4FA1-B962-A9EE842E4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448" y="2125165"/>
            <a:ext cx="5367600" cy="1029561"/>
          </a:xfrm>
          <a:prstGeom prst="rect">
            <a:avLst/>
          </a:prstGeom>
        </p:spPr>
      </p:pic>
      <p:pic>
        <p:nvPicPr>
          <p:cNvPr id="17" name="Picture 16">
            <a:extLst>
              <a:ext uri="{FF2B5EF4-FFF2-40B4-BE49-F238E27FC236}">
                <a16:creationId xmlns:a16="http://schemas.microsoft.com/office/drawing/2014/main" id="{89DF50FF-B848-4F14-82D6-E563271D3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448" y="3140430"/>
            <a:ext cx="5367600" cy="890744"/>
          </a:xfrm>
          <a:prstGeom prst="rect">
            <a:avLst/>
          </a:prstGeom>
        </p:spPr>
      </p:pic>
      <p:pic>
        <p:nvPicPr>
          <p:cNvPr id="18" name="Picture 17">
            <a:extLst>
              <a:ext uri="{FF2B5EF4-FFF2-40B4-BE49-F238E27FC236}">
                <a16:creationId xmlns:a16="http://schemas.microsoft.com/office/drawing/2014/main" id="{325BF8D5-D0C3-416C-A07A-8A8A52645D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448" y="4183574"/>
            <a:ext cx="5367600" cy="832904"/>
          </a:xfrm>
          <a:prstGeom prst="rect">
            <a:avLst/>
          </a:prstGeom>
        </p:spPr>
      </p:pic>
      <p:pic>
        <p:nvPicPr>
          <p:cNvPr id="19" name="Picture 18">
            <a:extLst>
              <a:ext uri="{FF2B5EF4-FFF2-40B4-BE49-F238E27FC236}">
                <a16:creationId xmlns:a16="http://schemas.microsoft.com/office/drawing/2014/main" id="{B35F0232-DF11-4B2E-A730-FB5971D545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6448" y="5093833"/>
            <a:ext cx="5367600" cy="1017993"/>
          </a:xfrm>
          <a:prstGeom prst="rect">
            <a:avLst/>
          </a:prstGeom>
        </p:spPr>
      </p:pic>
      <p:sp>
        <p:nvSpPr>
          <p:cNvPr id="3" name="Title 2">
            <a:extLst>
              <a:ext uri="{FF2B5EF4-FFF2-40B4-BE49-F238E27FC236}">
                <a16:creationId xmlns:a16="http://schemas.microsoft.com/office/drawing/2014/main" id="{E420741A-4AD0-4CBE-8F09-0D3C598F3589}"/>
              </a:ext>
            </a:extLst>
          </p:cNvPr>
          <p:cNvSpPr>
            <a:spLocks noGrp="1"/>
          </p:cNvSpPr>
          <p:nvPr>
            <p:ph type="title"/>
          </p:nvPr>
        </p:nvSpPr>
        <p:spPr>
          <a:xfrm>
            <a:off x="392328" y="388323"/>
            <a:ext cx="11407344" cy="533400"/>
          </a:xfrm>
        </p:spPr>
        <p:txBody>
          <a:bodyPr/>
          <a:lstStyle/>
          <a:p>
            <a:r>
              <a:rPr lang="en-US" dirty="0"/>
              <a:t>Five Factors of Trust:  How Others Perceive Me</a:t>
            </a:r>
          </a:p>
        </p:txBody>
      </p:sp>
      <p:pic>
        <p:nvPicPr>
          <p:cNvPr id="20" name="Picture 19">
            <a:extLst>
              <a:ext uri="{FF2B5EF4-FFF2-40B4-BE49-F238E27FC236}">
                <a16:creationId xmlns:a16="http://schemas.microsoft.com/office/drawing/2014/main" id="{4D77A8C3-9704-4C73-959C-41BA08329D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6448" y="1066801"/>
            <a:ext cx="5367600" cy="994857"/>
          </a:xfrm>
          <a:prstGeom prst="rect">
            <a:avLst/>
          </a:prstGeom>
        </p:spPr>
      </p:pic>
    </p:spTree>
    <p:extLst>
      <p:ext uri="{BB962C8B-B14F-4D97-AF65-F5344CB8AC3E}">
        <p14:creationId xmlns:p14="http://schemas.microsoft.com/office/powerpoint/2010/main" val="311374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xit" presetSubtype="0" fill="hold"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xit" presetSubtype="0" fill="hold"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xit" presetSubtype="0" fill="hold"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2500"/>
                            </p:stCondLst>
                            <p:childTnLst>
                              <p:par>
                                <p:cTn id="46" presetID="10" presetClass="entr" presetSubtype="0" fill="hold" nodeType="afterEffect">
                                  <p:stCondLst>
                                    <p:cond delay="11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11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11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4100"/>
                            </p:stCondLst>
                            <p:childTnLst>
                              <p:par>
                                <p:cTn id="56" presetID="10"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xit" presetSubtype="0" fill="hold" nodeType="with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ntr" presetSubtype="0" fill="hold" nodeType="withEffect">
                                  <p:stCondLst>
                                    <p:cond delay="1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0"/>
            <a:ext cx="2042160" cy="6858000"/>
          </a:xfrm>
          <a:prstGeom prst="rect">
            <a:avLst/>
          </a:prstGeom>
          <a:solidFill>
            <a:srgbClr val="B7D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Text Placeholder 3"/>
          <p:cNvSpPr>
            <a:spLocks noGrp="1"/>
          </p:cNvSpPr>
          <p:nvPr>
            <p:ph type="body" sz="quarter" idx="4294967295"/>
          </p:nvPr>
        </p:nvSpPr>
        <p:spPr>
          <a:xfrm>
            <a:off x="767453" y="6479115"/>
            <a:ext cx="3960604" cy="236238"/>
          </a:xfrm>
        </p:spPr>
        <p:txBody>
          <a:bodyPr>
            <a:normAutofit fontScale="92500" lnSpcReduction="10000"/>
          </a:bodyPr>
          <a:lstStyle/>
          <a:p>
            <a:pPr marL="0" indent="0">
              <a:buNone/>
            </a:pPr>
            <a:r>
              <a:rPr lang="en-US" sz="1200" dirty="0">
                <a:solidFill>
                  <a:schemeClr val="bg1"/>
                </a:solidFill>
              </a:rPr>
              <a:t>Leadership Circle</a:t>
            </a:r>
          </a:p>
        </p:txBody>
      </p:sp>
      <p:sp>
        <p:nvSpPr>
          <p:cNvPr id="5" name="TextBox 4"/>
          <p:cNvSpPr txBox="1"/>
          <p:nvPr/>
        </p:nvSpPr>
        <p:spPr>
          <a:xfrm>
            <a:off x="1048096" y="640080"/>
            <a:ext cx="719492" cy="6523650"/>
          </a:xfrm>
          <a:prstGeom prst="rect">
            <a:avLst/>
          </a:prstGeom>
          <a:noFill/>
        </p:spPr>
        <p:txBody>
          <a:bodyPr vert="wordArtVert" wrap="square" rtlCol="0">
            <a:spAutoFit/>
          </a:bodyPr>
          <a:lstStyle/>
          <a:p>
            <a:r>
              <a:rPr lang="en-US" sz="3200" dirty="0">
                <a:latin typeface="Helvetica" pitchFamily="2" charset="0"/>
              </a:rPr>
              <a:t>COMPETENT</a:t>
            </a:r>
          </a:p>
        </p:txBody>
      </p:sp>
      <p:sp>
        <p:nvSpPr>
          <p:cNvPr id="2" name="TextBox 1">
            <a:extLst>
              <a:ext uri="{FF2B5EF4-FFF2-40B4-BE49-F238E27FC236}">
                <a16:creationId xmlns:a16="http://schemas.microsoft.com/office/drawing/2014/main" id="{64860093-95DE-E343-AEA0-D63111C58184}"/>
              </a:ext>
            </a:extLst>
          </p:cNvPr>
          <p:cNvSpPr txBox="1"/>
          <p:nvPr/>
        </p:nvSpPr>
        <p:spPr>
          <a:xfrm>
            <a:off x="9399493" y="2025840"/>
            <a:ext cx="2635624" cy="646331"/>
          </a:xfrm>
          <a:prstGeom prst="rect">
            <a:avLst/>
          </a:prstGeom>
          <a:noFill/>
        </p:spPr>
        <p:txBody>
          <a:bodyPr wrap="square" rtlCol="0">
            <a:spAutoFit/>
          </a:bodyPr>
          <a:lstStyle/>
          <a:p>
            <a:pPr algn="ctr"/>
            <a:r>
              <a:rPr lang="en-US" sz="3600" dirty="0">
                <a:solidFill>
                  <a:schemeClr val="tx1">
                    <a:lumMod val="50000"/>
                    <a:lumOff val="50000"/>
                  </a:schemeClr>
                </a:solidFill>
                <a:latin typeface="Helvetica" pitchFamily="2" charset="0"/>
              </a:rPr>
              <a:t>Complying</a:t>
            </a:r>
          </a:p>
        </p:txBody>
      </p:sp>
      <p:sp>
        <p:nvSpPr>
          <p:cNvPr id="9" name="TextBox 8">
            <a:extLst>
              <a:ext uri="{FF2B5EF4-FFF2-40B4-BE49-F238E27FC236}">
                <a16:creationId xmlns:a16="http://schemas.microsoft.com/office/drawing/2014/main" id="{9F5458D6-2874-9B4A-B8D1-839FD4CE4211}"/>
              </a:ext>
            </a:extLst>
          </p:cNvPr>
          <p:cNvSpPr txBox="1"/>
          <p:nvPr/>
        </p:nvSpPr>
        <p:spPr>
          <a:xfrm>
            <a:off x="9399493" y="2808762"/>
            <a:ext cx="2635624" cy="1815882"/>
          </a:xfrm>
          <a:prstGeom prst="rect">
            <a:avLst/>
          </a:prstGeom>
          <a:noFill/>
        </p:spPr>
        <p:txBody>
          <a:bodyPr wrap="square" rtlCol="0">
            <a:spAutoFit/>
          </a:bodyPr>
          <a:lstStyle/>
          <a:p>
            <a:pPr algn="ctr"/>
            <a:r>
              <a:rPr lang="en-US" sz="2800" dirty="0">
                <a:solidFill>
                  <a:schemeClr val="tx1">
                    <a:lumMod val="50000"/>
                    <a:lumOff val="50000"/>
                  </a:schemeClr>
                </a:solidFill>
                <a:latin typeface="Helvetica" pitchFamily="2" charset="0"/>
              </a:rPr>
              <a:t>Conservative</a:t>
            </a:r>
          </a:p>
          <a:p>
            <a:pPr algn="ctr"/>
            <a:r>
              <a:rPr lang="en-US" sz="2800" dirty="0">
                <a:solidFill>
                  <a:schemeClr val="tx1">
                    <a:lumMod val="50000"/>
                    <a:lumOff val="50000"/>
                  </a:schemeClr>
                </a:solidFill>
                <a:latin typeface="Helvetica" pitchFamily="2" charset="0"/>
              </a:rPr>
              <a:t>Belonging</a:t>
            </a:r>
          </a:p>
          <a:p>
            <a:pPr algn="ctr"/>
            <a:r>
              <a:rPr lang="en-US" sz="2800" dirty="0">
                <a:solidFill>
                  <a:schemeClr val="tx1">
                    <a:lumMod val="50000"/>
                    <a:lumOff val="50000"/>
                  </a:schemeClr>
                </a:solidFill>
                <a:latin typeface="Helvetica" pitchFamily="2" charset="0"/>
              </a:rPr>
              <a:t>Pleasing </a:t>
            </a:r>
          </a:p>
          <a:p>
            <a:pPr algn="ctr"/>
            <a:r>
              <a:rPr lang="en-US" sz="2800" dirty="0">
                <a:solidFill>
                  <a:schemeClr val="tx1">
                    <a:lumMod val="50000"/>
                    <a:lumOff val="50000"/>
                  </a:schemeClr>
                </a:solidFill>
                <a:latin typeface="Helvetica" pitchFamily="2" charset="0"/>
              </a:rPr>
              <a:t>Passive</a:t>
            </a:r>
          </a:p>
        </p:txBody>
      </p:sp>
      <p:sp>
        <p:nvSpPr>
          <p:cNvPr id="11" name="TextBox 10">
            <a:extLst>
              <a:ext uri="{FF2B5EF4-FFF2-40B4-BE49-F238E27FC236}">
                <a16:creationId xmlns:a16="http://schemas.microsoft.com/office/drawing/2014/main" id="{4975CEDF-4AB7-D043-9D11-00EE34EA5F79}"/>
              </a:ext>
            </a:extLst>
          </p:cNvPr>
          <p:cNvSpPr txBox="1"/>
          <p:nvPr/>
        </p:nvSpPr>
        <p:spPr>
          <a:xfrm>
            <a:off x="2747755" y="341888"/>
            <a:ext cx="6961021" cy="4770537"/>
          </a:xfrm>
          <a:prstGeom prst="rect">
            <a:avLst/>
          </a:prstGeom>
          <a:noFill/>
        </p:spPr>
        <p:txBody>
          <a:bodyPr wrap="square" rtlCol="0">
            <a:spAutoFit/>
          </a:bodyPr>
          <a:lstStyle/>
          <a:p>
            <a:r>
              <a:rPr lang="en-US" sz="4000" dirty="0">
                <a:solidFill>
                  <a:schemeClr val="tx1">
                    <a:lumMod val="50000"/>
                    <a:lumOff val="50000"/>
                  </a:schemeClr>
                </a:solidFill>
                <a:latin typeface="Helvetica" pitchFamily="2" charset="0"/>
              </a:rPr>
              <a:t>I know what I’m doing</a:t>
            </a:r>
          </a:p>
          <a:p>
            <a:endParaRPr lang="en-US" sz="4800" dirty="0">
              <a:solidFill>
                <a:schemeClr val="tx1">
                  <a:lumMod val="50000"/>
                  <a:lumOff val="50000"/>
                </a:schemeClr>
              </a:solidFill>
              <a:latin typeface="Helvetica" pitchFamily="2" charset="0"/>
            </a:endParaRP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Have proficiency</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Am organized</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Instill confidence</a:t>
            </a:r>
          </a:p>
        </p:txBody>
      </p:sp>
      <p:cxnSp>
        <p:nvCxnSpPr>
          <p:cNvPr id="12" name="Straight Connector 11">
            <a:extLst>
              <a:ext uri="{FF2B5EF4-FFF2-40B4-BE49-F238E27FC236}">
                <a16:creationId xmlns:a16="http://schemas.microsoft.com/office/drawing/2014/main" id="{41BDB5B2-1742-794B-8961-73039BF5548B}"/>
              </a:ext>
            </a:extLst>
          </p:cNvPr>
          <p:cNvCxnSpPr>
            <a:cxnSpLocks/>
          </p:cNvCxnSpPr>
          <p:nvPr/>
        </p:nvCxnSpPr>
        <p:spPr>
          <a:xfrm>
            <a:off x="2711968" y="1159438"/>
            <a:ext cx="504349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B63F646-8318-6D40-B00D-38764F5120A2}"/>
              </a:ext>
            </a:extLst>
          </p:cNvPr>
          <p:cNvSpPr/>
          <p:nvPr/>
        </p:nvSpPr>
        <p:spPr>
          <a:xfrm>
            <a:off x="9429973" y="1761564"/>
            <a:ext cx="2635624" cy="3334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9" name="Straight Connector 18">
            <a:extLst>
              <a:ext uri="{FF2B5EF4-FFF2-40B4-BE49-F238E27FC236}">
                <a16:creationId xmlns:a16="http://schemas.microsoft.com/office/drawing/2014/main" id="{0036A10A-6052-DA4F-9E81-89B54BA98088}"/>
              </a:ext>
            </a:extLst>
          </p:cNvPr>
          <p:cNvCxnSpPr/>
          <p:nvPr/>
        </p:nvCxnSpPr>
        <p:spPr>
          <a:xfrm>
            <a:off x="9708776" y="2672171"/>
            <a:ext cx="20717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A65C9C8-48E6-490C-87EC-B54FE8F84AA1}"/>
              </a:ext>
            </a:extLst>
          </p:cNvPr>
          <p:cNvPicPr>
            <a:picLocks noChangeAspect="1"/>
          </p:cNvPicPr>
          <p:nvPr/>
        </p:nvPicPr>
        <p:blipFill>
          <a:blip r:embed="rId2"/>
          <a:stretch>
            <a:fillRect/>
          </a:stretch>
        </p:blipFill>
        <p:spPr>
          <a:xfrm>
            <a:off x="9550400" y="1888816"/>
            <a:ext cx="2348089" cy="3080366"/>
          </a:xfrm>
          <a:prstGeom prst="rect">
            <a:avLst/>
          </a:prstGeom>
        </p:spPr>
      </p:pic>
    </p:spTree>
    <p:extLst>
      <p:ext uri="{BB962C8B-B14F-4D97-AF65-F5344CB8AC3E}">
        <p14:creationId xmlns:p14="http://schemas.microsoft.com/office/powerpoint/2010/main" val="1761686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0"/>
            <a:ext cx="2042160" cy="6858000"/>
          </a:xfrm>
          <a:prstGeom prst="rect">
            <a:avLst/>
          </a:prstGeom>
          <a:solidFill>
            <a:srgbClr val="B7D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Text Placeholder 3"/>
          <p:cNvSpPr>
            <a:spLocks noGrp="1"/>
          </p:cNvSpPr>
          <p:nvPr>
            <p:ph type="body" sz="quarter" idx="4294967295"/>
          </p:nvPr>
        </p:nvSpPr>
        <p:spPr>
          <a:xfrm>
            <a:off x="767453" y="6479115"/>
            <a:ext cx="3960604" cy="236238"/>
          </a:xfrm>
        </p:spPr>
        <p:txBody>
          <a:bodyPr>
            <a:normAutofit fontScale="92500" lnSpcReduction="10000"/>
          </a:bodyPr>
          <a:lstStyle/>
          <a:p>
            <a:pPr marL="0" indent="0">
              <a:buNone/>
            </a:pPr>
            <a:r>
              <a:rPr lang="en-US" sz="1200" dirty="0">
                <a:solidFill>
                  <a:schemeClr val="bg1"/>
                </a:solidFill>
              </a:rPr>
              <a:t>Leadership Circle</a:t>
            </a:r>
          </a:p>
        </p:txBody>
      </p:sp>
      <p:sp>
        <p:nvSpPr>
          <p:cNvPr id="5" name="TextBox 4"/>
          <p:cNvSpPr txBox="1"/>
          <p:nvPr/>
        </p:nvSpPr>
        <p:spPr>
          <a:xfrm>
            <a:off x="1048096" y="640080"/>
            <a:ext cx="719492" cy="6523650"/>
          </a:xfrm>
          <a:prstGeom prst="rect">
            <a:avLst/>
          </a:prstGeom>
          <a:noFill/>
        </p:spPr>
        <p:txBody>
          <a:bodyPr vert="wordArtVert" wrap="square" rtlCol="0">
            <a:spAutoFit/>
          </a:bodyPr>
          <a:lstStyle/>
          <a:p>
            <a:r>
              <a:rPr lang="en-US" sz="3200" dirty="0">
                <a:latin typeface="Helvetica" pitchFamily="2" charset="0"/>
              </a:rPr>
              <a:t>BELIEVABLE</a:t>
            </a:r>
          </a:p>
        </p:txBody>
      </p:sp>
      <p:sp>
        <p:nvSpPr>
          <p:cNvPr id="2" name="TextBox 1">
            <a:extLst>
              <a:ext uri="{FF2B5EF4-FFF2-40B4-BE49-F238E27FC236}">
                <a16:creationId xmlns:a16="http://schemas.microsoft.com/office/drawing/2014/main" id="{64860093-95DE-E343-AEA0-D63111C58184}"/>
              </a:ext>
            </a:extLst>
          </p:cNvPr>
          <p:cNvSpPr txBox="1"/>
          <p:nvPr/>
        </p:nvSpPr>
        <p:spPr>
          <a:xfrm>
            <a:off x="9399493" y="2025840"/>
            <a:ext cx="2635624" cy="646331"/>
          </a:xfrm>
          <a:prstGeom prst="rect">
            <a:avLst/>
          </a:prstGeom>
          <a:noFill/>
        </p:spPr>
        <p:txBody>
          <a:bodyPr wrap="square" rtlCol="0">
            <a:spAutoFit/>
          </a:bodyPr>
          <a:lstStyle/>
          <a:p>
            <a:pPr algn="ctr"/>
            <a:r>
              <a:rPr lang="en-US" sz="3600" dirty="0">
                <a:solidFill>
                  <a:schemeClr val="tx1">
                    <a:lumMod val="50000"/>
                    <a:lumOff val="50000"/>
                  </a:schemeClr>
                </a:solidFill>
                <a:latin typeface="Helvetica" pitchFamily="2" charset="0"/>
              </a:rPr>
              <a:t>Complying</a:t>
            </a:r>
          </a:p>
        </p:txBody>
      </p:sp>
      <p:sp>
        <p:nvSpPr>
          <p:cNvPr id="9" name="TextBox 8">
            <a:extLst>
              <a:ext uri="{FF2B5EF4-FFF2-40B4-BE49-F238E27FC236}">
                <a16:creationId xmlns:a16="http://schemas.microsoft.com/office/drawing/2014/main" id="{9F5458D6-2874-9B4A-B8D1-839FD4CE4211}"/>
              </a:ext>
            </a:extLst>
          </p:cNvPr>
          <p:cNvSpPr txBox="1"/>
          <p:nvPr/>
        </p:nvSpPr>
        <p:spPr>
          <a:xfrm>
            <a:off x="9399493" y="2808762"/>
            <a:ext cx="2635624" cy="1815882"/>
          </a:xfrm>
          <a:prstGeom prst="rect">
            <a:avLst/>
          </a:prstGeom>
          <a:noFill/>
        </p:spPr>
        <p:txBody>
          <a:bodyPr wrap="square" rtlCol="0">
            <a:spAutoFit/>
          </a:bodyPr>
          <a:lstStyle/>
          <a:p>
            <a:pPr algn="ctr"/>
            <a:r>
              <a:rPr lang="en-US" sz="2800" dirty="0">
                <a:solidFill>
                  <a:schemeClr val="tx1">
                    <a:lumMod val="50000"/>
                    <a:lumOff val="50000"/>
                  </a:schemeClr>
                </a:solidFill>
                <a:latin typeface="Helvetica" pitchFamily="2" charset="0"/>
              </a:rPr>
              <a:t>Conservative</a:t>
            </a:r>
          </a:p>
          <a:p>
            <a:pPr algn="ctr"/>
            <a:r>
              <a:rPr lang="en-US" sz="2800" dirty="0">
                <a:solidFill>
                  <a:schemeClr val="tx1">
                    <a:lumMod val="50000"/>
                    <a:lumOff val="50000"/>
                  </a:schemeClr>
                </a:solidFill>
                <a:latin typeface="Helvetica" pitchFamily="2" charset="0"/>
              </a:rPr>
              <a:t>Belonging</a:t>
            </a:r>
          </a:p>
          <a:p>
            <a:pPr algn="ctr"/>
            <a:r>
              <a:rPr lang="en-US" sz="2800" dirty="0">
                <a:solidFill>
                  <a:schemeClr val="tx1">
                    <a:lumMod val="50000"/>
                    <a:lumOff val="50000"/>
                  </a:schemeClr>
                </a:solidFill>
                <a:latin typeface="Helvetica" pitchFamily="2" charset="0"/>
              </a:rPr>
              <a:t>Pleasing </a:t>
            </a:r>
          </a:p>
          <a:p>
            <a:pPr algn="ctr"/>
            <a:r>
              <a:rPr lang="en-US" sz="2800" dirty="0">
                <a:solidFill>
                  <a:schemeClr val="tx1">
                    <a:lumMod val="50000"/>
                    <a:lumOff val="50000"/>
                  </a:schemeClr>
                </a:solidFill>
                <a:latin typeface="Helvetica" pitchFamily="2" charset="0"/>
              </a:rPr>
              <a:t>Passive</a:t>
            </a:r>
          </a:p>
        </p:txBody>
      </p:sp>
      <p:sp>
        <p:nvSpPr>
          <p:cNvPr id="11" name="TextBox 10">
            <a:extLst>
              <a:ext uri="{FF2B5EF4-FFF2-40B4-BE49-F238E27FC236}">
                <a16:creationId xmlns:a16="http://schemas.microsoft.com/office/drawing/2014/main" id="{4975CEDF-4AB7-D043-9D11-00EE34EA5F79}"/>
              </a:ext>
            </a:extLst>
          </p:cNvPr>
          <p:cNvSpPr txBox="1"/>
          <p:nvPr/>
        </p:nvSpPr>
        <p:spPr>
          <a:xfrm>
            <a:off x="2747755" y="341888"/>
            <a:ext cx="8676601" cy="5755422"/>
          </a:xfrm>
          <a:prstGeom prst="rect">
            <a:avLst/>
          </a:prstGeom>
          <a:noFill/>
        </p:spPr>
        <p:txBody>
          <a:bodyPr wrap="square" rtlCol="0">
            <a:spAutoFit/>
          </a:bodyPr>
          <a:lstStyle/>
          <a:p>
            <a:r>
              <a:rPr lang="en-US" sz="4000" dirty="0">
                <a:solidFill>
                  <a:schemeClr val="tx1">
                    <a:lumMod val="50000"/>
                    <a:lumOff val="50000"/>
                  </a:schemeClr>
                </a:solidFill>
                <a:latin typeface="Helvetica" pitchFamily="2" charset="0"/>
              </a:rPr>
              <a:t>I tell the truth and I am open</a:t>
            </a:r>
          </a:p>
          <a:p>
            <a:endParaRPr lang="en-US" sz="4000" dirty="0">
              <a:solidFill>
                <a:schemeClr val="tx1">
                  <a:lumMod val="50000"/>
                  <a:lumOff val="50000"/>
                </a:schemeClr>
              </a:solidFill>
              <a:latin typeface="Helvetica" pitchFamily="2" charset="0"/>
            </a:endParaRP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Share information</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Own my mistakes</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Speak my truth</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Share my intentions</a:t>
            </a:r>
          </a:p>
        </p:txBody>
      </p:sp>
      <p:cxnSp>
        <p:nvCxnSpPr>
          <p:cNvPr id="12" name="Straight Connector 11">
            <a:extLst>
              <a:ext uri="{FF2B5EF4-FFF2-40B4-BE49-F238E27FC236}">
                <a16:creationId xmlns:a16="http://schemas.microsoft.com/office/drawing/2014/main" id="{41BDB5B2-1742-794B-8961-73039BF5548B}"/>
              </a:ext>
            </a:extLst>
          </p:cNvPr>
          <p:cNvCxnSpPr>
            <a:cxnSpLocks/>
          </p:cNvCxnSpPr>
          <p:nvPr/>
        </p:nvCxnSpPr>
        <p:spPr>
          <a:xfrm>
            <a:off x="2747755" y="1159438"/>
            <a:ext cx="6441401"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B63F646-8318-6D40-B00D-38764F5120A2}"/>
              </a:ext>
            </a:extLst>
          </p:cNvPr>
          <p:cNvSpPr/>
          <p:nvPr/>
        </p:nvSpPr>
        <p:spPr>
          <a:xfrm>
            <a:off x="9429973" y="1761564"/>
            <a:ext cx="2635624" cy="3334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9" name="Straight Connector 18">
            <a:extLst>
              <a:ext uri="{FF2B5EF4-FFF2-40B4-BE49-F238E27FC236}">
                <a16:creationId xmlns:a16="http://schemas.microsoft.com/office/drawing/2014/main" id="{0036A10A-6052-DA4F-9E81-89B54BA98088}"/>
              </a:ext>
            </a:extLst>
          </p:cNvPr>
          <p:cNvCxnSpPr/>
          <p:nvPr/>
        </p:nvCxnSpPr>
        <p:spPr>
          <a:xfrm>
            <a:off x="9708776" y="2672171"/>
            <a:ext cx="20717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flower&#10;&#10;Description automatically generated">
            <a:extLst>
              <a:ext uri="{FF2B5EF4-FFF2-40B4-BE49-F238E27FC236}">
                <a16:creationId xmlns:a16="http://schemas.microsoft.com/office/drawing/2014/main" id="{8514C19B-332E-465F-8502-A42A909BC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544" y="1882670"/>
            <a:ext cx="2386208" cy="3092658"/>
          </a:xfrm>
          <a:prstGeom prst="rect">
            <a:avLst/>
          </a:prstGeom>
        </p:spPr>
      </p:pic>
    </p:spTree>
    <p:extLst>
      <p:ext uri="{BB962C8B-B14F-4D97-AF65-F5344CB8AC3E}">
        <p14:creationId xmlns:p14="http://schemas.microsoft.com/office/powerpoint/2010/main" val="293077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0"/>
            <a:ext cx="2042160" cy="6858000"/>
          </a:xfrm>
          <a:prstGeom prst="rect">
            <a:avLst/>
          </a:prstGeom>
          <a:solidFill>
            <a:srgbClr val="B7D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Text Placeholder 3"/>
          <p:cNvSpPr>
            <a:spLocks noGrp="1"/>
          </p:cNvSpPr>
          <p:nvPr>
            <p:ph type="body" sz="quarter" idx="4294967295"/>
          </p:nvPr>
        </p:nvSpPr>
        <p:spPr>
          <a:xfrm>
            <a:off x="767453" y="6479115"/>
            <a:ext cx="3960604" cy="236238"/>
          </a:xfrm>
        </p:spPr>
        <p:txBody>
          <a:bodyPr>
            <a:normAutofit fontScale="92500" lnSpcReduction="10000"/>
          </a:bodyPr>
          <a:lstStyle/>
          <a:p>
            <a:pPr marL="0" indent="0">
              <a:buNone/>
            </a:pPr>
            <a:r>
              <a:rPr lang="en-US" sz="1200" dirty="0">
                <a:solidFill>
                  <a:schemeClr val="bg1"/>
                </a:solidFill>
              </a:rPr>
              <a:t>Leadership Circle</a:t>
            </a:r>
          </a:p>
        </p:txBody>
      </p:sp>
      <p:sp>
        <p:nvSpPr>
          <p:cNvPr id="5" name="TextBox 4"/>
          <p:cNvSpPr txBox="1"/>
          <p:nvPr/>
        </p:nvSpPr>
        <p:spPr>
          <a:xfrm>
            <a:off x="1048096" y="640080"/>
            <a:ext cx="719492" cy="6523650"/>
          </a:xfrm>
          <a:prstGeom prst="rect">
            <a:avLst/>
          </a:prstGeom>
          <a:noFill/>
        </p:spPr>
        <p:txBody>
          <a:bodyPr vert="wordArtVert" wrap="square" rtlCol="0">
            <a:spAutoFit/>
          </a:bodyPr>
          <a:lstStyle/>
          <a:p>
            <a:r>
              <a:rPr lang="en-US" sz="3200" dirty="0">
                <a:latin typeface="Helvetica" pitchFamily="2" charset="0"/>
              </a:rPr>
              <a:t>RELIABLE</a:t>
            </a:r>
          </a:p>
        </p:txBody>
      </p:sp>
      <p:sp>
        <p:nvSpPr>
          <p:cNvPr id="2" name="TextBox 1">
            <a:extLst>
              <a:ext uri="{FF2B5EF4-FFF2-40B4-BE49-F238E27FC236}">
                <a16:creationId xmlns:a16="http://schemas.microsoft.com/office/drawing/2014/main" id="{64860093-95DE-E343-AEA0-D63111C58184}"/>
              </a:ext>
            </a:extLst>
          </p:cNvPr>
          <p:cNvSpPr txBox="1"/>
          <p:nvPr/>
        </p:nvSpPr>
        <p:spPr>
          <a:xfrm>
            <a:off x="9399493" y="2025840"/>
            <a:ext cx="2635624" cy="646331"/>
          </a:xfrm>
          <a:prstGeom prst="rect">
            <a:avLst/>
          </a:prstGeom>
          <a:noFill/>
        </p:spPr>
        <p:txBody>
          <a:bodyPr wrap="square" rtlCol="0">
            <a:spAutoFit/>
          </a:bodyPr>
          <a:lstStyle/>
          <a:p>
            <a:pPr algn="ctr"/>
            <a:r>
              <a:rPr lang="en-US" sz="3600" dirty="0">
                <a:solidFill>
                  <a:schemeClr val="tx1">
                    <a:lumMod val="50000"/>
                    <a:lumOff val="50000"/>
                  </a:schemeClr>
                </a:solidFill>
                <a:latin typeface="Helvetica" pitchFamily="2" charset="0"/>
              </a:rPr>
              <a:t>Complying</a:t>
            </a:r>
          </a:p>
        </p:txBody>
      </p:sp>
      <p:sp>
        <p:nvSpPr>
          <p:cNvPr id="9" name="TextBox 8">
            <a:extLst>
              <a:ext uri="{FF2B5EF4-FFF2-40B4-BE49-F238E27FC236}">
                <a16:creationId xmlns:a16="http://schemas.microsoft.com/office/drawing/2014/main" id="{9F5458D6-2874-9B4A-B8D1-839FD4CE4211}"/>
              </a:ext>
            </a:extLst>
          </p:cNvPr>
          <p:cNvSpPr txBox="1"/>
          <p:nvPr/>
        </p:nvSpPr>
        <p:spPr>
          <a:xfrm>
            <a:off x="9399493" y="2808762"/>
            <a:ext cx="2635624" cy="1815882"/>
          </a:xfrm>
          <a:prstGeom prst="rect">
            <a:avLst/>
          </a:prstGeom>
          <a:noFill/>
        </p:spPr>
        <p:txBody>
          <a:bodyPr wrap="square" rtlCol="0">
            <a:spAutoFit/>
          </a:bodyPr>
          <a:lstStyle/>
          <a:p>
            <a:pPr algn="ctr"/>
            <a:r>
              <a:rPr lang="en-US" sz="2800" dirty="0">
                <a:solidFill>
                  <a:schemeClr val="tx1">
                    <a:lumMod val="50000"/>
                    <a:lumOff val="50000"/>
                  </a:schemeClr>
                </a:solidFill>
                <a:latin typeface="Helvetica" pitchFamily="2" charset="0"/>
              </a:rPr>
              <a:t>Conservative</a:t>
            </a:r>
          </a:p>
          <a:p>
            <a:pPr algn="ctr"/>
            <a:r>
              <a:rPr lang="en-US" sz="2800" dirty="0">
                <a:solidFill>
                  <a:schemeClr val="tx1">
                    <a:lumMod val="50000"/>
                    <a:lumOff val="50000"/>
                  </a:schemeClr>
                </a:solidFill>
                <a:latin typeface="Helvetica" pitchFamily="2" charset="0"/>
              </a:rPr>
              <a:t>Belonging</a:t>
            </a:r>
          </a:p>
          <a:p>
            <a:pPr algn="ctr"/>
            <a:r>
              <a:rPr lang="en-US" sz="2800" dirty="0">
                <a:solidFill>
                  <a:schemeClr val="tx1">
                    <a:lumMod val="50000"/>
                    <a:lumOff val="50000"/>
                  </a:schemeClr>
                </a:solidFill>
                <a:latin typeface="Helvetica" pitchFamily="2" charset="0"/>
              </a:rPr>
              <a:t>Pleasing </a:t>
            </a:r>
          </a:p>
          <a:p>
            <a:pPr algn="ctr"/>
            <a:r>
              <a:rPr lang="en-US" sz="2800" dirty="0">
                <a:solidFill>
                  <a:schemeClr val="tx1">
                    <a:lumMod val="50000"/>
                    <a:lumOff val="50000"/>
                  </a:schemeClr>
                </a:solidFill>
                <a:latin typeface="Helvetica" pitchFamily="2" charset="0"/>
              </a:rPr>
              <a:t>Passive</a:t>
            </a:r>
          </a:p>
        </p:txBody>
      </p:sp>
      <p:sp>
        <p:nvSpPr>
          <p:cNvPr id="11" name="TextBox 10">
            <a:extLst>
              <a:ext uri="{FF2B5EF4-FFF2-40B4-BE49-F238E27FC236}">
                <a16:creationId xmlns:a16="http://schemas.microsoft.com/office/drawing/2014/main" id="{4975CEDF-4AB7-D043-9D11-00EE34EA5F79}"/>
              </a:ext>
            </a:extLst>
          </p:cNvPr>
          <p:cNvSpPr txBox="1"/>
          <p:nvPr/>
        </p:nvSpPr>
        <p:spPr>
          <a:xfrm>
            <a:off x="2747755" y="341888"/>
            <a:ext cx="8924956" cy="5878532"/>
          </a:xfrm>
          <a:prstGeom prst="rect">
            <a:avLst/>
          </a:prstGeom>
          <a:noFill/>
        </p:spPr>
        <p:txBody>
          <a:bodyPr wrap="square" rtlCol="0">
            <a:spAutoFit/>
          </a:bodyPr>
          <a:lstStyle/>
          <a:p>
            <a:r>
              <a:rPr lang="en-US" sz="4000" dirty="0">
                <a:solidFill>
                  <a:schemeClr val="tx1">
                    <a:lumMod val="50000"/>
                    <a:lumOff val="50000"/>
                  </a:schemeClr>
                </a:solidFill>
                <a:latin typeface="Helvetica" pitchFamily="2" charset="0"/>
              </a:rPr>
              <a:t>My words and actions are consistent</a:t>
            </a:r>
          </a:p>
          <a:p>
            <a:endParaRPr lang="en-US" sz="4800" dirty="0">
              <a:solidFill>
                <a:schemeClr val="tx1">
                  <a:lumMod val="50000"/>
                  <a:lumOff val="50000"/>
                </a:schemeClr>
              </a:solidFill>
              <a:latin typeface="Helvetica" pitchFamily="2" charset="0"/>
            </a:endParaRP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Follow through</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Dependable</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Honor deadlines</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Practice what I preach</a:t>
            </a:r>
          </a:p>
        </p:txBody>
      </p:sp>
      <p:cxnSp>
        <p:nvCxnSpPr>
          <p:cNvPr id="12" name="Straight Connector 11">
            <a:extLst>
              <a:ext uri="{FF2B5EF4-FFF2-40B4-BE49-F238E27FC236}">
                <a16:creationId xmlns:a16="http://schemas.microsoft.com/office/drawing/2014/main" id="{41BDB5B2-1742-794B-8961-73039BF5548B}"/>
              </a:ext>
            </a:extLst>
          </p:cNvPr>
          <p:cNvCxnSpPr>
            <a:cxnSpLocks/>
          </p:cNvCxnSpPr>
          <p:nvPr/>
        </p:nvCxnSpPr>
        <p:spPr>
          <a:xfrm>
            <a:off x="2711968" y="1159438"/>
            <a:ext cx="833985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B63F646-8318-6D40-B00D-38764F5120A2}"/>
              </a:ext>
            </a:extLst>
          </p:cNvPr>
          <p:cNvSpPr/>
          <p:nvPr/>
        </p:nvSpPr>
        <p:spPr>
          <a:xfrm>
            <a:off x="9429973" y="1761564"/>
            <a:ext cx="2635624" cy="3334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9" name="Straight Connector 18">
            <a:extLst>
              <a:ext uri="{FF2B5EF4-FFF2-40B4-BE49-F238E27FC236}">
                <a16:creationId xmlns:a16="http://schemas.microsoft.com/office/drawing/2014/main" id="{0036A10A-6052-DA4F-9E81-89B54BA98088}"/>
              </a:ext>
            </a:extLst>
          </p:cNvPr>
          <p:cNvCxnSpPr/>
          <p:nvPr/>
        </p:nvCxnSpPr>
        <p:spPr>
          <a:xfrm>
            <a:off x="9708776" y="2672171"/>
            <a:ext cx="20717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891986F-F7C7-43C3-9105-905E92D0E36D}"/>
              </a:ext>
            </a:extLst>
          </p:cNvPr>
          <p:cNvPicPr>
            <a:picLocks noChangeAspect="1"/>
          </p:cNvPicPr>
          <p:nvPr/>
        </p:nvPicPr>
        <p:blipFill>
          <a:blip r:embed="rId2"/>
          <a:stretch>
            <a:fillRect/>
          </a:stretch>
        </p:blipFill>
        <p:spPr>
          <a:xfrm>
            <a:off x="9550400" y="1862136"/>
            <a:ext cx="2416426" cy="3133725"/>
          </a:xfrm>
          <a:prstGeom prst="rect">
            <a:avLst/>
          </a:prstGeom>
        </p:spPr>
      </p:pic>
    </p:spTree>
    <p:extLst>
      <p:ext uri="{BB962C8B-B14F-4D97-AF65-F5344CB8AC3E}">
        <p14:creationId xmlns:p14="http://schemas.microsoft.com/office/powerpoint/2010/main" val="43984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0"/>
            <a:ext cx="2042160" cy="6858000"/>
          </a:xfrm>
          <a:prstGeom prst="rect">
            <a:avLst/>
          </a:prstGeom>
          <a:solidFill>
            <a:srgbClr val="B7D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4" name="Text Placeholder 3"/>
          <p:cNvSpPr>
            <a:spLocks noGrp="1"/>
          </p:cNvSpPr>
          <p:nvPr>
            <p:ph type="body" sz="quarter" idx="4294967295"/>
          </p:nvPr>
        </p:nvSpPr>
        <p:spPr>
          <a:xfrm>
            <a:off x="767453" y="6479115"/>
            <a:ext cx="3960604" cy="236238"/>
          </a:xfrm>
        </p:spPr>
        <p:txBody>
          <a:bodyPr>
            <a:normAutofit fontScale="92500" lnSpcReduction="10000"/>
          </a:bodyPr>
          <a:lstStyle/>
          <a:p>
            <a:pPr marL="0" indent="0">
              <a:buNone/>
            </a:pPr>
            <a:r>
              <a:rPr lang="en-US" sz="1200" dirty="0">
                <a:solidFill>
                  <a:schemeClr val="bg1"/>
                </a:solidFill>
              </a:rPr>
              <a:t>Leadership Circle</a:t>
            </a:r>
          </a:p>
        </p:txBody>
      </p:sp>
      <p:sp>
        <p:nvSpPr>
          <p:cNvPr id="5" name="TextBox 4"/>
          <p:cNvSpPr txBox="1"/>
          <p:nvPr/>
        </p:nvSpPr>
        <p:spPr>
          <a:xfrm>
            <a:off x="1048096" y="640080"/>
            <a:ext cx="719492" cy="6523650"/>
          </a:xfrm>
          <a:prstGeom prst="rect">
            <a:avLst/>
          </a:prstGeom>
          <a:noFill/>
        </p:spPr>
        <p:txBody>
          <a:bodyPr vert="wordArtVert" wrap="square" rtlCol="0">
            <a:spAutoFit/>
          </a:bodyPr>
          <a:lstStyle/>
          <a:p>
            <a:r>
              <a:rPr lang="en-US" sz="3200" dirty="0">
                <a:latin typeface="Helvetica" pitchFamily="2" charset="0"/>
              </a:rPr>
              <a:t>CONNECTED</a:t>
            </a:r>
          </a:p>
        </p:txBody>
      </p:sp>
      <p:sp>
        <p:nvSpPr>
          <p:cNvPr id="2" name="TextBox 1">
            <a:extLst>
              <a:ext uri="{FF2B5EF4-FFF2-40B4-BE49-F238E27FC236}">
                <a16:creationId xmlns:a16="http://schemas.microsoft.com/office/drawing/2014/main" id="{64860093-95DE-E343-AEA0-D63111C58184}"/>
              </a:ext>
            </a:extLst>
          </p:cNvPr>
          <p:cNvSpPr txBox="1"/>
          <p:nvPr/>
        </p:nvSpPr>
        <p:spPr>
          <a:xfrm>
            <a:off x="9399493" y="2025840"/>
            <a:ext cx="2635624" cy="646331"/>
          </a:xfrm>
          <a:prstGeom prst="rect">
            <a:avLst/>
          </a:prstGeom>
          <a:noFill/>
        </p:spPr>
        <p:txBody>
          <a:bodyPr wrap="square" rtlCol="0">
            <a:spAutoFit/>
          </a:bodyPr>
          <a:lstStyle/>
          <a:p>
            <a:pPr algn="ctr"/>
            <a:r>
              <a:rPr lang="en-US" sz="3600" dirty="0">
                <a:solidFill>
                  <a:schemeClr val="tx1">
                    <a:lumMod val="50000"/>
                    <a:lumOff val="50000"/>
                  </a:schemeClr>
                </a:solidFill>
                <a:latin typeface="Helvetica" pitchFamily="2" charset="0"/>
              </a:rPr>
              <a:t>Complying</a:t>
            </a:r>
          </a:p>
        </p:txBody>
      </p:sp>
      <p:sp>
        <p:nvSpPr>
          <p:cNvPr id="9" name="TextBox 8">
            <a:extLst>
              <a:ext uri="{FF2B5EF4-FFF2-40B4-BE49-F238E27FC236}">
                <a16:creationId xmlns:a16="http://schemas.microsoft.com/office/drawing/2014/main" id="{9F5458D6-2874-9B4A-B8D1-839FD4CE4211}"/>
              </a:ext>
            </a:extLst>
          </p:cNvPr>
          <p:cNvSpPr txBox="1"/>
          <p:nvPr/>
        </p:nvSpPr>
        <p:spPr>
          <a:xfrm>
            <a:off x="9399493" y="2808762"/>
            <a:ext cx="2635624" cy="1815882"/>
          </a:xfrm>
          <a:prstGeom prst="rect">
            <a:avLst/>
          </a:prstGeom>
          <a:noFill/>
        </p:spPr>
        <p:txBody>
          <a:bodyPr wrap="square" rtlCol="0">
            <a:spAutoFit/>
          </a:bodyPr>
          <a:lstStyle/>
          <a:p>
            <a:pPr algn="ctr"/>
            <a:r>
              <a:rPr lang="en-US" sz="2800" dirty="0">
                <a:solidFill>
                  <a:schemeClr val="tx1">
                    <a:lumMod val="50000"/>
                    <a:lumOff val="50000"/>
                  </a:schemeClr>
                </a:solidFill>
                <a:latin typeface="Helvetica" pitchFamily="2" charset="0"/>
              </a:rPr>
              <a:t>Conservative</a:t>
            </a:r>
          </a:p>
          <a:p>
            <a:pPr algn="ctr"/>
            <a:r>
              <a:rPr lang="en-US" sz="2800" dirty="0">
                <a:solidFill>
                  <a:schemeClr val="tx1">
                    <a:lumMod val="50000"/>
                    <a:lumOff val="50000"/>
                  </a:schemeClr>
                </a:solidFill>
                <a:latin typeface="Helvetica" pitchFamily="2" charset="0"/>
              </a:rPr>
              <a:t>Belonging</a:t>
            </a:r>
          </a:p>
          <a:p>
            <a:pPr algn="ctr"/>
            <a:r>
              <a:rPr lang="en-US" sz="2800" dirty="0">
                <a:solidFill>
                  <a:schemeClr val="tx1">
                    <a:lumMod val="50000"/>
                    <a:lumOff val="50000"/>
                  </a:schemeClr>
                </a:solidFill>
                <a:latin typeface="Helvetica" pitchFamily="2" charset="0"/>
              </a:rPr>
              <a:t>Pleasing </a:t>
            </a:r>
          </a:p>
          <a:p>
            <a:pPr algn="ctr"/>
            <a:r>
              <a:rPr lang="en-US" sz="2800" dirty="0">
                <a:solidFill>
                  <a:schemeClr val="tx1">
                    <a:lumMod val="50000"/>
                    <a:lumOff val="50000"/>
                  </a:schemeClr>
                </a:solidFill>
                <a:latin typeface="Helvetica" pitchFamily="2" charset="0"/>
              </a:rPr>
              <a:t>Passive</a:t>
            </a:r>
          </a:p>
        </p:txBody>
      </p:sp>
      <p:sp>
        <p:nvSpPr>
          <p:cNvPr id="11" name="TextBox 10">
            <a:extLst>
              <a:ext uri="{FF2B5EF4-FFF2-40B4-BE49-F238E27FC236}">
                <a16:creationId xmlns:a16="http://schemas.microsoft.com/office/drawing/2014/main" id="{4975CEDF-4AB7-D043-9D11-00EE34EA5F79}"/>
              </a:ext>
            </a:extLst>
          </p:cNvPr>
          <p:cNvSpPr txBox="1"/>
          <p:nvPr/>
        </p:nvSpPr>
        <p:spPr>
          <a:xfrm>
            <a:off x="2747755" y="341888"/>
            <a:ext cx="6961021" cy="6986528"/>
          </a:xfrm>
          <a:prstGeom prst="rect">
            <a:avLst/>
          </a:prstGeom>
          <a:noFill/>
        </p:spPr>
        <p:txBody>
          <a:bodyPr wrap="square" rtlCol="0">
            <a:spAutoFit/>
          </a:bodyPr>
          <a:lstStyle/>
          <a:p>
            <a:r>
              <a:rPr lang="en-US" sz="4000" dirty="0">
                <a:solidFill>
                  <a:schemeClr val="tx1">
                    <a:lumMod val="50000"/>
                    <a:lumOff val="50000"/>
                  </a:schemeClr>
                </a:solidFill>
                <a:latin typeface="Helvetica" pitchFamily="2" charset="0"/>
              </a:rPr>
              <a:t>I am on their side</a:t>
            </a:r>
          </a:p>
          <a:p>
            <a:endParaRPr lang="en-US" sz="4800" dirty="0">
              <a:solidFill>
                <a:schemeClr val="tx1">
                  <a:lumMod val="50000"/>
                  <a:lumOff val="50000"/>
                </a:schemeClr>
              </a:solidFill>
              <a:latin typeface="Helvetica" pitchFamily="2" charset="0"/>
            </a:endParaRP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In the “</a:t>
            </a:r>
            <a:r>
              <a:rPr lang="en-US" sz="3600" i="1" dirty="0">
                <a:solidFill>
                  <a:schemeClr val="tx1">
                    <a:lumMod val="50000"/>
                    <a:lumOff val="50000"/>
                  </a:schemeClr>
                </a:solidFill>
                <a:latin typeface="Helvetica" pitchFamily="2" charset="0"/>
              </a:rPr>
              <a:t>same tribe</a:t>
            </a:r>
            <a:r>
              <a:rPr lang="en-US" sz="3600" dirty="0">
                <a:solidFill>
                  <a:schemeClr val="tx1">
                    <a:lumMod val="50000"/>
                    <a:lumOff val="50000"/>
                  </a:schemeClr>
                </a:solidFill>
                <a:latin typeface="Helvetica" pitchFamily="2" charset="0"/>
              </a:rPr>
              <a:t>”</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Facts and feelings</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Needs of team a priority</a:t>
            </a:r>
          </a:p>
          <a:p>
            <a:endParaRPr lang="en-US" sz="3600" dirty="0">
              <a:solidFill>
                <a:schemeClr val="tx1">
                  <a:lumMod val="50000"/>
                  <a:lumOff val="50000"/>
                </a:schemeClr>
              </a:solidFill>
              <a:latin typeface="Helvetica" pitchFamily="2" charset="0"/>
            </a:endParaRPr>
          </a:p>
          <a:p>
            <a:r>
              <a:rPr lang="en-US" sz="3600" dirty="0">
                <a:solidFill>
                  <a:schemeClr val="tx1">
                    <a:lumMod val="50000"/>
                    <a:lumOff val="50000"/>
                  </a:schemeClr>
                </a:solidFill>
                <a:latin typeface="Helvetica" pitchFamily="2" charset="0"/>
              </a:rPr>
              <a:t>Aim to connect with others</a:t>
            </a:r>
          </a:p>
          <a:p>
            <a:endParaRPr lang="en-US" sz="3600" dirty="0">
              <a:solidFill>
                <a:schemeClr val="tx1">
                  <a:lumMod val="50000"/>
                  <a:lumOff val="50000"/>
                </a:schemeClr>
              </a:solidFill>
              <a:latin typeface="Helvetica" pitchFamily="2" charset="0"/>
            </a:endParaRPr>
          </a:p>
          <a:p>
            <a:endParaRPr lang="en-US" sz="3600" dirty="0">
              <a:solidFill>
                <a:schemeClr val="tx1">
                  <a:lumMod val="50000"/>
                  <a:lumOff val="50000"/>
                </a:schemeClr>
              </a:solidFill>
              <a:latin typeface="Helvetica" pitchFamily="2" charset="0"/>
            </a:endParaRPr>
          </a:p>
        </p:txBody>
      </p:sp>
      <p:cxnSp>
        <p:nvCxnSpPr>
          <p:cNvPr id="12" name="Straight Connector 11">
            <a:extLst>
              <a:ext uri="{FF2B5EF4-FFF2-40B4-BE49-F238E27FC236}">
                <a16:creationId xmlns:a16="http://schemas.microsoft.com/office/drawing/2014/main" id="{41BDB5B2-1742-794B-8961-73039BF5548B}"/>
              </a:ext>
            </a:extLst>
          </p:cNvPr>
          <p:cNvCxnSpPr>
            <a:cxnSpLocks/>
          </p:cNvCxnSpPr>
          <p:nvPr/>
        </p:nvCxnSpPr>
        <p:spPr>
          <a:xfrm>
            <a:off x="2711968" y="1159438"/>
            <a:ext cx="403878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B63F646-8318-6D40-B00D-38764F5120A2}"/>
              </a:ext>
            </a:extLst>
          </p:cNvPr>
          <p:cNvSpPr/>
          <p:nvPr/>
        </p:nvSpPr>
        <p:spPr>
          <a:xfrm>
            <a:off x="9429973" y="1761564"/>
            <a:ext cx="2635624" cy="3334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9" name="Straight Connector 18">
            <a:extLst>
              <a:ext uri="{FF2B5EF4-FFF2-40B4-BE49-F238E27FC236}">
                <a16:creationId xmlns:a16="http://schemas.microsoft.com/office/drawing/2014/main" id="{0036A10A-6052-DA4F-9E81-89B54BA98088}"/>
              </a:ext>
            </a:extLst>
          </p:cNvPr>
          <p:cNvCxnSpPr/>
          <p:nvPr/>
        </p:nvCxnSpPr>
        <p:spPr>
          <a:xfrm>
            <a:off x="9708776" y="2672171"/>
            <a:ext cx="20717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71B016-9063-49CF-8F3E-4D6214EE34D5}"/>
              </a:ext>
            </a:extLst>
          </p:cNvPr>
          <p:cNvPicPr>
            <a:picLocks noChangeAspect="1"/>
          </p:cNvPicPr>
          <p:nvPr/>
        </p:nvPicPr>
        <p:blipFill>
          <a:blip r:embed="rId2"/>
          <a:stretch>
            <a:fillRect/>
          </a:stretch>
        </p:blipFill>
        <p:spPr>
          <a:xfrm>
            <a:off x="9577647" y="1865400"/>
            <a:ext cx="2377286" cy="3127197"/>
          </a:xfrm>
          <a:prstGeom prst="rect">
            <a:avLst/>
          </a:prstGeom>
        </p:spPr>
      </p:pic>
    </p:spTree>
    <p:extLst>
      <p:ext uri="{BB962C8B-B14F-4D97-AF65-F5344CB8AC3E}">
        <p14:creationId xmlns:p14="http://schemas.microsoft.com/office/powerpoint/2010/main" val="429316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1077</Words>
  <Application>Microsoft Office PowerPoint</Application>
  <PresentationFormat>Widescreen</PresentationFormat>
  <Paragraphs>253</Paragraphs>
  <Slides>36</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Calibri Light</vt:lpstr>
      <vt:lpstr>Corbel</vt:lpstr>
      <vt:lpstr>Georgia</vt:lpstr>
      <vt:lpstr>Helvetica</vt:lpstr>
      <vt:lpstr>Helvetica Light</vt:lpstr>
      <vt:lpstr>Office Theme</vt:lpstr>
      <vt:lpstr>1_Office Theme</vt:lpstr>
      <vt:lpstr>PowerPoint Presentation</vt:lpstr>
      <vt:lpstr>PowerPoint Presentation</vt:lpstr>
      <vt:lpstr>Session Objectives:    - Building Trust  - Leadership Development Planning</vt:lpstr>
      <vt:lpstr>“Trust yourself, you will start to trust others.”                                    Santosh Kalwar</vt:lpstr>
      <vt:lpstr>Five Factors of Trust:  How Others Perceive Me</vt:lpstr>
      <vt:lpstr>PowerPoint Presentation</vt:lpstr>
      <vt:lpstr>PowerPoint Presentation</vt:lpstr>
      <vt:lpstr>PowerPoint Presentation</vt:lpstr>
      <vt:lpstr>PowerPoint Presentation</vt:lpstr>
      <vt:lpstr>PowerPoint Presentation</vt:lpstr>
      <vt:lpstr>PowerPoint Presentation</vt:lpstr>
      <vt:lpstr>Internalizing the concepts –  Talk amongst yourselves!</vt:lpstr>
      <vt:lpstr>TRUST &amp; the Reactive Tendencies </vt:lpstr>
      <vt:lpstr>Internalizing the concepts –  Talk amongst yourselves!</vt:lpstr>
      <vt:lpstr>PowerPoint Presentation</vt:lpstr>
      <vt:lpstr>PowerPoint Presentation</vt:lpstr>
      <vt:lpstr>“Trust yourself, you will start to trust others.”                                    Santosh Kalwar</vt:lpstr>
      <vt:lpstr>Expanding Your Range </vt:lpstr>
      <vt:lpstr>Noticing You –  Take 5 Now.     </vt:lpstr>
      <vt:lpstr>PowerPoint Presentation</vt:lpstr>
      <vt:lpstr>PowerPoint Presentation</vt:lpstr>
      <vt:lpstr>PowerPoint Presentation</vt:lpstr>
      <vt:lpstr>PowerPoint Presentation</vt:lpstr>
      <vt:lpstr>One Big Thing  |  Examples</vt:lpstr>
      <vt:lpstr>One Big Thing  |  What not to do…</vt:lpstr>
      <vt:lpstr>For the sake of…</vt:lpstr>
      <vt:lpstr>Personal Practices  Matter</vt:lpstr>
      <vt:lpstr>One Start Behavior –  Choose from the outer circle </vt:lpstr>
      <vt:lpstr>PowerPoint Presentation</vt:lpstr>
      <vt:lpstr>PowerPoint Presentation</vt:lpstr>
      <vt:lpstr>One Stop Behavior –  Choose from the outer circle </vt:lpstr>
      <vt:lpstr>LDP     |    K.I.S.S.</vt:lpstr>
      <vt:lpstr>Keeping it real!</vt:lpstr>
      <vt:lpstr>Keep Noticing…</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Swider</dc:creator>
  <cp:lastModifiedBy>Sandy Swider</cp:lastModifiedBy>
  <cp:revision>9</cp:revision>
  <dcterms:created xsi:type="dcterms:W3CDTF">2020-11-05T13:32:39Z</dcterms:created>
  <dcterms:modified xsi:type="dcterms:W3CDTF">2020-11-05T15:22:46Z</dcterms:modified>
</cp:coreProperties>
</file>