
<file path=[Content_Types].xml><?xml version="1.0" encoding="utf-8"?>
<Types xmlns="http://schemas.openxmlformats.org/package/2006/content-types">
  <Default Extension="jpeg" ContentType="image/jpeg"/>
  <Default Extension="jpg" ContentType="image/tif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655" r:id="rId2"/>
    <p:sldId id="652" r:id="rId3"/>
    <p:sldId id="657" r:id="rId4"/>
    <p:sldId id="658" r:id="rId5"/>
    <p:sldId id="659" r:id="rId6"/>
    <p:sldId id="660" r:id="rId7"/>
    <p:sldId id="661" r:id="rId8"/>
    <p:sldId id="662" r:id="rId9"/>
    <p:sldId id="663" r:id="rId10"/>
    <p:sldId id="664" r:id="rId11"/>
    <p:sldId id="665" r:id="rId12"/>
    <p:sldId id="666" r:id="rId13"/>
    <p:sldId id="667" r:id="rId14"/>
    <p:sldId id="668" r:id="rId15"/>
    <p:sldId id="669" r:id="rId16"/>
    <p:sldId id="670" r:id="rId17"/>
    <p:sldId id="671" r:id="rId18"/>
    <p:sldId id="672" r:id="rId19"/>
    <p:sldId id="646" r:id="rId20"/>
  </p:sldIdLst>
  <p:sldSz cx="10058400" cy="7772400"/>
  <p:notesSz cx="6858000" cy="9144000"/>
  <p:defaultTextStyle>
    <a:defPPr>
      <a:defRPr lang="en-US"/>
    </a:defPPr>
    <a:lvl1pPr marL="0" algn="l" defTabSz="10184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33" algn="l" defTabSz="10184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467" algn="l" defTabSz="10184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701" algn="l" defTabSz="10184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6935" algn="l" defTabSz="10184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169" algn="l" defTabSz="10184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400" algn="l" defTabSz="10184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4636" algn="l" defTabSz="10184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3867" algn="l" defTabSz="10184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8" autoAdjust="0"/>
    <p:restoredTop sz="94444" autoAdjust="0"/>
  </p:normalViewPr>
  <p:slideViewPr>
    <p:cSldViewPr>
      <p:cViewPr varScale="1">
        <p:scale>
          <a:sx n="82" d="100"/>
          <a:sy n="82" d="100"/>
        </p:scale>
        <p:origin x="768" y="168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672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258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883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C5E3F-AEC2-43FF-9A29-956A4AC63842}" type="datetimeFigureOut">
              <a:rPr lang="en-US" smtClean="0"/>
              <a:t>8/24/21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526F4-CC3E-4079-A83E-939CDFE089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4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233" algn="l" defTabSz="10184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467" algn="l" defTabSz="10184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7701" algn="l" defTabSz="10184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6935" algn="l" defTabSz="10184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6169" algn="l" defTabSz="10184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5400" algn="l" defTabSz="10184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4636" algn="l" defTabSz="10184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3867" algn="l" defTabSz="10184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0609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7712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355BCE-FF85-4824-8896-60905E0B293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804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7710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5109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02915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070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0990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83101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4362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3373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1543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4217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1011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BE7DA-721E-43DB-BB24-94990692D2C8}" type="slidenum">
              <a:rPr lang="en-AU" smtClean="0"/>
              <a:pPr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7977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gerin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10058401" cy="777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4426199" cy="708152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610100" y="1468124"/>
            <a:ext cx="4861560" cy="183515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Corbel" panose="020B0503020204020204" pitchFamily="34" charset="0"/>
                <a:cs typeface="Gotham Book" pitchFamily="50" charset="0"/>
              </a:defRPr>
            </a:lvl1pPr>
          </a:lstStyle>
          <a:p>
            <a:r>
              <a:rPr lang="en-US" dirty="0"/>
              <a:t>Title of PowerPoint document for FCG TLC will go here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0103" y="3540760"/>
            <a:ext cx="5196841" cy="86360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Corbel" panose="020B0503020204020204" pitchFamily="34" charset="0"/>
                <a:cs typeface="Gotham Book" pitchFamily="50" charset="0"/>
              </a:defRPr>
            </a:lvl1pPr>
            <a:lvl2pPr marL="509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AND IF THERE’S A SUBHEAD IT COULD GO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85" y="6053256"/>
            <a:ext cx="4969062" cy="152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06915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ger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6198" cy="708152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1560" y="1381760"/>
            <a:ext cx="4693920" cy="129540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1560" y="2849883"/>
            <a:ext cx="4693920" cy="3540761"/>
          </a:xfrm>
        </p:spPr>
        <p:txBody>
          <a:bodyPr>
            <a:normAutofit/>
          </a:bodyPr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05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gerine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1381760"/>
            <a:ext cx="8717280" cy="60452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1220" y="2159004"/>
            <a:ext cx="3604260" cy="4231641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0560" y="2159000"/>
            <a:ext cx="5196840" cy="42316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60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gerine-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760" y="1381760"/>
            <a:ext cx="3855720" cy="129540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760" y="2677161"/>
            <a:ext cx="3855720" cy="371348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02920" y="1381760"/>
            <a:ext cx="4945380" cy="5008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38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gerine-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1381760"/>
            <a:ext cx="8717280" cy="604520"/>
          </a:xfrm>
        </p:spPr>
        <p:txBody>
          <a:bodyPr anchor="b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860" y="2159004"/>
            <a:ext cx="6202680" cy="4231641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84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gerine-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82219" y="518160"/>
            <a:ext cx="8717280" cy="60452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08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gerine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73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392" y="-1"/>
            <a:ext cx="10058401" cy="7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4426199" cy="7081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198" y="2331720"/>
            <a:ext cx="5380742" cy="2072640"/>
          </a:xfrm>
        </p:spPr>
        <p:txBody>
          <a:bodyPr anchor="ctr"/>
          <a:lstStyle>
            <a:lvl1pPr algn="l">
              <a:defRPr sz="45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0632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6198" cy="708152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1560" y="1381760"/>
            <a:ext cx="4693920" cy="129540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1560" y="2849883"/>
            <a:ext cx="4693920" cy="3540761"/>
          </a:xfrm>
        </p:spPr>
        <p:txBody>
          <a:bodyPr>
            <a:normAutofit/>
          </a:bodyPr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29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1381760"/>
            <a:ext cx="8717280" cy="60452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1220" y="2159004"/>
            <a:ext cx="3604260" cy="4231641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0560" y="2159000"/>
            <a:ext cx="5196840" cy="42316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02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-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760" y="1381760"/>
            <a:ext cx="3855720" cy="129540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760" y="2677161"/>
            <a:ext cx="3855720" cy="371348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02920" y="1381760"/>
            <a:ext cx="4945380" cy="5008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83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10058401" cy="7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4426199" cy="708152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610100" y="1468124"/>
            <a:ext cx="4861560" cy="183515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Corbel" panose="020B0503020204020204" pitchFamily="34" charset="0"/>
                <a:cs typeface="Gotham Book" pitchFamily="50" charset="0"/>
              </a:defRPr>
            </a:lvl1pPr>
          </a:lstStyle>
          <a:p>
            <a:r>
              <a:rPr lang="en-US" dirty="0"/>
              <a:t>Title of PowerPoint document for FCG TLC will go here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0103" y="3540760"/>
            <a:ext cx="5196841" cy="86360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Corbel" panose="020B0503020204020204" pitchFamily="34" charset="0"/>
                <a:cs typeface="Gotham Book" pitchFamily="50" charset="0"/>
              </a:defRPr>
            </a:lvl1pPr>
            <a:lvl2pPr marL="509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AND IF THERE’S A SUBHEAD IT COULD GO HERE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64" y="5963102"/>
            <a:ext cx="5476551" cy="17097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2"/>
          <a:stretch/>
        </p:blipFill>
        <p:spPr>
          <a:xfrm>
            <a:off x="4442464" y="6995161"/>
            <a:ext cx="5476551" cy="67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01619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-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1381760"/>
            <a:ext cx="8717280" cy="604520"/>
          </a:xfrm>
        </p:spPr>
        <p:txBody>
          <a:bodyPr anchor="b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860" y="2159004"/>
            <a:ext cx="6202680" cy="4231641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63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-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82219" y="518160"/>
            <a:ext cx="8717280" cy="60452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73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71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ge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392" y="-1"/>
            <a:ext cx="10058401" cy="777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4426199" cy="7081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198" y="2331720"/>
            <a:ext cx="5380742" cy="2072640"/>
          </a:xfrm>
        </p:spPr>
        <p:txBody>
          <a:bodyPr anchor="ctr"/>
          <a:lstStyle>
            <a:lvl1pPr algn="l">
              <a:defRPr sz="45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8177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g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6198" cy="708152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1560" y="1381760"/>
            <a:ext cx="4693920" cy="129540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1560" y="2849883"/>
            <a:ext cx="4693920" cy="3540761"/>
          </a:xfrm>
        </p:spPr>
        <p:txBody>
          <a:bodyPr>
            <a:normAutofit/>
          </a:bodyPr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58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ge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1381760"/>
            <a:ext cx="8717280" cy="60452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1220" y="2159004"/>
            <a:ext cx="3604260" cy="4231641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0560" y="2159000"/>
            <a:ext cx="5196840" cy="42316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19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ge-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760" y="1381760"/>
            <a:ext cx="3855720" cy="129540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760" y="2677161"/>
            <a:ext cx="3855720" cy="371348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02920" y="1381760"/>
            <a:ext cx="4945380" cy="5008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32" name="TextBox 31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89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ge-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1381760"/>
            <a:ext cx="8717280" cy="604520"/>
          </a:xfrm>
        </p:spPr>
        <p:txBody>
          <a:bodyPr anchor="b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860" y="2159004"/>
            <a:ext cx="6202680" cy="4231641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91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ge-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82219" y="518160"/>
            <a:ext cx="8717280" cy="60452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1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ge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11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g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10058401" cy="777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4426199" cy="708152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610100" y="1468124"/>
            <a:ext cx="4861560" cy="183515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Corbel" panose="020B0503020204020204" pitchFamily="34" charset="0"/>
                <a:cs typeface="Gotham Book" pitchFamily="50" charset="0"/>
              </a:defRPr>
            </a:lvl1pPr>
          </a:lstStyle>
          <a:p>
            <a:r>
              <a:rPr lang="en-US" dirty="0"/>
              <a:t>Title of PowerPoint document for FCG TLC will go here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0103" y="3540760"/>
            <a:ext cx="5196841" cy="86360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Corbel" panose="020B0503020204020204" pitchFamily="34" charset="0"/>
                <a:cs typeface="Gotham Book" pitchFamily="50" charset="0"/>
              </a:defRPr>
            </a:lvl1pPr>
            <a:lvl2pPr marL="509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AND IF THERE’S A SUBHEAD IT COULD GO HERE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64" y="5963102"/>
            <a:ext cx="5476551" cy="17097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2"/>
          <a:stretch/>
        </p:blipFill>
        <p:spPr>
          <a:xfrm>
            <a:off x="4442464" y="6995161"/>
            <a:ext cx="5476551" cy="67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71553"/>
      </p:ext>
    </p:extLst>
  </p:cSld>
  <p:clrMapOvr>
    <a:masterClrMapping/>
  </p:clrMapOvr>
  <p:hf sldNum="0"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anberry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392" y="-1"/>
            <a:ext cx="10058401" cy="777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4426199" cy="7081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198" y="2331720"/>
            <a:ext cx="5380742" cy="2072640"/>
          </a:xfrm>
        </p:spPr>
        <p:txBody>
          <a:bodyPr anchor="ctr"/>
          <a:lstStyle>
            <a:lvl1pPr algn="l">
              <a:defRPr sz="45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9049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anberry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6198" cy="708152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1560" y="1381760"/>
            <a:ext cx="4693920" cy="129540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1560" y="2849883"/>
            <a:ext cx="4693920" cy="3540761"/>
          </a:xfrm>
        </p:spPr>
        <p:txBody>
          <a:bodyPr>
            <a:normAutofit/>
          </a:bodyPr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3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anberry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1381760"/>
            <a:ext cx="8717280" cy="60452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1220" y="2159004"/>
            <a:ext cx="3604260" cy="4231641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0560" y="2159000"/>
            <a:ext cx="5196840" cy="42316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16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anberry-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760" y="1381760"/>
            <a:ext cx="3855720" cy="129540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760" y="2677161"/>
            <a:ext cx="3855720" cy="371348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02920" y="1381760"/>
            <a:ext cx="4945380" cy="5008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23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anberry-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1381760"/>
            <a:ext cx="8717280" cy="604520"/>
          </a:xfrm>
        </p:spPr>
        <p:txBody>
          <a:bodyPr anchor="b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860" y="2159004"/>
            <a:ext cx="6202680" cy="4231641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47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anberry-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82219" y="518160"/>
            <a:ext cx="8717280" cy="60452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58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anberry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29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vas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392" y="-1"/>
            <a:ext cx="10058401" cy="777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4426199" cy="7081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198" y="2331720"/>
            <a:ext cx="5380742" cy="2072640"/>
          </a:xfrm>
        </p:spPr>
        <p:txBody>
          <a:bodyPr anchor="ctr"/>
          <a:lstStyle>
            <a:lvl1pPr algn="l">
              <a:defRPr sz="45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4979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vas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6198" cy="708152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1560" y="1381760"/>
            <a:ext cx="4693920" cy="129540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1560" y="2849883"/>
            <a:ext cx="4693920" cy="3540761"/>
          </a:xfrm>
        </p:spPr>
        <p:txBody>
          <a:bodyPr>
            <a:normAutofit/>
          </a:bodyPr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059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vas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1381760"/>
            <a:ext cx="8717280" cy="60452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1220" y="2159004"/>
            <a:ext cx="3604260" cy="4231641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0560" y="2159000"/>
            <a:ext cx="5196840" cy="42316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0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anberry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10058401" cy="777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4426199" cy="708152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610100" y="1468124"/>
            <a:ext cx="4861560" cy="183515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Corbel" panose="020B0503020204020204" pitchFamily="34" charset="0"/>
                <a:cs typeface="Gotham Book" pitchFamily="50" charset="0"/>
              </a:defRPr>
            </a:lvl1pPr>
          </a:lstStyle>
          <a:p>
            <a:r>
              <a:rPr lang="en-US" dirty="0"/>
              <a:t>Title of PowerPoint document for FCG TLC will go here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0103" y="3540760"/>
            <a:ext cx="5196841" cy="86360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Corbel" panose="020B0503020204020204" pitchFamily="34" charset="0"/>
                <a:cs typeface="Gotham Book" pitchFamily="50" charset="0"/>
              </a:defRPr>
            </a:lvl1pPr>
            <a:lvl2pPr marL="509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AND IF THERE’S A SUBHEAD IT COULD GO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64" y="6053256"/>
            <a:ext cx="5476551" cy="152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94409"/>
      </p:ext>
    </p:extLst>
  </p:cSld>
  <p:clrMapOvr>
    <a:masterClrMapping/>
  </p:clrMapOvr>
  <p:hf sldNum="0"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vas-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760" y="1381760"/>
            <a:ext cx="3855720" cy="129540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760" y="2677161"/>
            <a:ext cx="3855720" cy="371348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02920" y="1381760"/>
            <a:ext cx="4945380" cy="5008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87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vas-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1381760"/>
            <a:ext cx="8717280" cy="604520"/>
          </a:xfrm>
        </p:spPr>
        <p:txBody>
          <a:bodyPr anchor="b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860" y="2159004"/>
            <a:ext cx="6202680" cy="4231641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7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vas-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82219" y="518160"/>
            <a:ext cx="8717280" cy="60452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22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vas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598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392" y="-1"/>
            <a:ext cx="10058401" cy="777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4426199" cy="7081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198" y="2331720"/>
            <a:ext cx="5380742" cy="2072640"/>
          </a:xfrm>
        </p:spPr>
        <p:txBody>
          <a:bodyPr anchor="ctr"/>
          <a:lstStyle>
            <a:lvl1pPr algn="l">
              <a:defRPr sz="45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4976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6198" cy="708152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1560" y="1381760"/>
            <a:ext cx="4693920" cy="129540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1560" y="2849883"/>
            <a:ext cx="4693920" cy="3540761"/>
          </a:xfrm>
        </p:spPr>
        <p:txBody>
          <a:bodyPr>
            <a:normAutofit/>
          </a:bodyPr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27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1381760"/>
            <a:ext cx="8717280" cy="60452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1220" y="2159004"/>
            <a:ext cx="3604260" cy="4231641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0560" y="2159000"/>
            <a:ext cx="5196840" cy="42316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251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-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760" y="1381760"/>
            <a:ext cx="3855720" cy="129540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760" y="2677161"/>
            <a:ext cx="3855720" cy="371348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02920" y="1381760"/>
            <a:ext cx="4945380" cy="5008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85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-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1381760"/>
            <a:ext cx="8717280" cy="604520"/>
          </a:xfrm>
        </p:spPr>
        <p:txBody>
          <a:bodyPr anchor="b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860" y="2159004"/>
            <a:ext cx="6202680" cy="4231641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537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-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82219" y="518160"/>
            <a:ext cx="8717280" cy="60452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vas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10058401" cy="777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4426199" cy="708152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610100" y="1468124"/>
            <a:ext cx="4861560" cy="183515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Corbel" panose="020B0503020204020204" pitchFamily="34" charset="0"/>
                <a:cs typeface="Gotham Book" pitchFamily="50" charset="0"/>
              </a:defRPr>
            </a:lvl1pPr>
          </a:lstStyle>
          <a:p>
            <a:r>
              <a:rPr lang="en-US" dirty="0"/>
              <a:t>Title of PowerPoint document for FCG TLC will go here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0103" y="3540760"/>
            <a:ext cx="5196841" cy="86360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Corbel" panose="020B0503020204020204" pitchFamily="34" charset="0"/>
                <a:cs typeface="Gotham Book" pitchFamily="50" charset="0"/>
              </a:defRPr>
            </a:lvl1pPr>
            <a:lvl2pPr marL="509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AND IF THERE’S A SUBHEAD IT COULD GO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64" y="6053256"/>
            <a:ext cx="5476551" cy="152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16919"/>
      </p:ext>
    </p:extLst>
  </p:cSld>
  <p:clrMapOvr>
    <a:masterClrMapping/>
  </p:clrMapOvr>
  <p:hf sldNum="0" hdr="0" ft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7225171"/>
            <a:ext cx="6035040" cy="296491"/>
          </a:xfrm>
          <a:noFill/>
        </p:spPr>
        <p:txBody>
          <a:bodyPr vert="horz" wrap="square" lIns="101846" tIns="50923" rIns="101846" bIns="50923" rtlCol="0" anchor="ctr">
            <a:spAutoFit/>
          </a:bodyPr>
          <a:lstStyle>
            <a:lvl1pPr marL="0" indent="0">
              <a:buNone/>
              <a:defRPr lang="en-US" sz="1200" baseline="0" dirty="0">
                <a:solidFill>
                  <a:srgbClr val="AEAFB0"/>
                </a:solidFill>
              </a:defRPr>
            </a:lvl1pPr>
          </a:lstStyle>
          <a:p>
            <a:pPr marL="0" lvl="0"/>
            <a:r>
              <a:rPr lang="en-US" dirty="0"/>
              <a:t>TITLE OF DOCUMENT IS REPEATED HERE THROUGHOUT DOCUMENT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995160"/>
            <a:ext cx="100584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10" y="-10363"/>
            <a:ext cx="1892025" cy="39603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60601" y="14066"/>
            <a:ext cx="502920" cy="296491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pPr algn="ctr"/>
            <a:fld id="{76716751-6515-4DC7-952D-D14732BA1D89}" type="slidenum">
              <a:rPr lang="en-US" sz="120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49156" y="20730"/>
            <a:ext cx="1881628" cy="2964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200" smtClean="0">
                <a:solidFill>
                  <a:schemeClr val="bg1"/>
                </a:solidFill>
              </a:defRPr>
            </a:lvl1pPr>
            <a:lvl2pPr>
              <a:defRPr lang="en-US" sz="2000" smtClean="0">
                <a:latin typeface="+mn-lt"/>
              </a:defRPr>
            </a:lvl2pPr>
            <a:lvl3pPr>
              <a:defRPr lang="en-US" sz="2000" smtClean="0">
                <a:latin typeface="+mn-lt"/>
              </a:defRPr>
            </a:lvl3pPr>
            <a:lvl4pPr>
              <a:defRPr lang="en-US" sz="2000" smtClean="0">
                <a:latin typeface="+mn-lt"/>
              </a:defRPr>
            </a:lvl4pPr>
            <a:lvl5pPr>
              <a:defRPr lang="en-US" sz="2000">
                <a:latin typeface="+mn-lt"/>
              </a:defRPr>
            </a:lvl5pPr>
          </a:lstStyle>
          <a:p>
            <a:r>
              <a:rPr lang="en-US" sz="1200" dirty="0">
                <a:solidFill>
                  <a:schemeClr val="bg1"/>
                </a:solidFill>
                <a:latin typeface="Corbel" panose="020B0503020204020204" pitchFamily="34" charset="0"/>
              </a:rPr>
              <a:t>Chapter</a:t>
            </a:r>
            <a:r>
              <a:rPr lang="en-US" sz="1200" baseline="0" dirty="0">
                <a:solidFill>
                  <a:schemeClr val="bg1"/>
                </a:solidFill>
                <a:latin typeface="Corbel" panose="020B0503020204020204" pitchFamily="34" charset="0"/>
              </a:rPr>
              <a:t> or section name</a:t>
            </a:r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382219" y="4"/>
            <a:ext cx="502920" cy="313932"/>
          </a:xfrm>
          <a:prstGeom prst="rect">
            <a:avLst/>
          </a:prstGeom>
          <a:noFill/>
        </p:spPr>
        <p:txBody>
          <a:bodyPr wrap="square" lIns="101846" tIns="50923" rIns="101846" bIns="50923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/>
                <a:cs typeface="Calibri"/>
              </a:rPr>
              <a:t>ǀ</a:t>
            </a:r>
            <a:endParaRPr lang="en-US" sz="13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8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70560" y="259080"/>
            <a:ext cx="8717280" cy="604520"/>
          </a:xfrm>
        </p:spPr>
        <p:txBody>
          <a:bodyPr anchor="b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0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6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ra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012219"/>
            <a:ext cx="2346960" cy="7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18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gerine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392" y="-1"/>
            <a:ext cx="10058401" cy="777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" y="6995161"/>
            <a:ext cx="10058401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" y="0"/>
            <a:ext cx="10058401" cy="345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4426199" cy="7081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198" y="2331720"/>
            <a:ext cx="5380742" cy="2072640"/>
          </a:xfrm>
        </p:spPr>
        <p:txBody>
          <a:bodyPr anchor="ctr"/>
          <a:lstStyle>
            <a:lvl1pPr algn="l">
              <a:defRPr sz="45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829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46" tIns="50923" rIns="101846" bIns="5092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4"/>
            <a:ext cx="9052560" cy="5129425"/>
          </a:xfrm>
          <a:prstGeom prst="rect">
            <a:avLst/>
          </a:prstGeom>
        </p:spPr>
        <p:txBody>
          <a:bodyPr vert="horz" lIns="101846" tIns="50923" rIns="101846" bIns="5092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46" tIns="50923" rIns="101846" bIns="5092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0AE7F-93AA-4C38-9086-940D5FA43EF4}" type="datetimeFigureOut">
              <a:rPr lang="en-US" smtClean="0"/>
              <a:t>8/24/21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46" tIns="50923" rIns="101846" bIns="5092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46" tIns="50923" rIns="101846" bIns="5092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47FC5-224D-4B2B-AB96-D4331BB3CB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8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5" r:id="rId2"/>
    <p:sldLayoutId id="2147483696" r:id="rId3"/>
    <p:sldLayoutId id="2147483697" r:id="rId4"/>
    <p:sldLayoutId id="2147483698" r:id="rId5"/>
    <p:sldLayoutId id="2147483654" r:id="rId6"/>
    <p:sldLayoutId id="2147483655" r:id="rId7"/>
    <p:sldLayoutId id="2147483660" r:id="rId8"/>
    <p:sldLayoutId id="2147483694" r:id="rId9"/>
    <p:sldLayoutId id="2147483650" r:id="rId10"/>
    <p:sldLayoutId id="2147483661" r:id="rId11"/>
    <p:sldLayoutId id="2147483662" r:id="rId12"/>
    <p:sldLayoutId id="2147483663" r:id="rId13"/>
    <p:sldLayoutId id="2147483688" r:id="rId14"/>
    <p:sldLayoutId id="2147483699" r:id="rId15"/>
    <p:sldLayoutId id="2147483651" r:id="rId16"/>
    <p:sldLayoutId id="2147483664" r:id="rId17"/>
    <p:sldLayoutId id="2147483665" r:id="rId18"/>
    <p:sldLayoutId id="2147483666" r:id="rId19"/>
    <p:sldLayoutId id="2147483667" r:id="rId20"/>
    <p:sldLayoutId id="2147483689" r:id="rId21"/>
    <p:sldLayoutId id="2147483700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90" r:id="rId28"/>
    <p:sldLayoutId id="2147483701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91" r:id="rId35"/>
    <p:sldLayoutId id="2147483702" r:id="rId36"/>
    <p:sldLayoutId id="2147483678" r:id="rId37"/>
    <p:sldLayoutId id="2147483679" r:id="rId38"/>
    <p:sldLayoutId id="2147483680" r:id="rId39"/>
    <p:sldLayoutId id="2147483681" r:id="rId40"/>
    <p:sldLayoutId id="2147483682" r:id="rId41"/>
    <p:sldLayoutId id="2147483692" r:id="rId42"/>
    <p:sldLayoutId id="2147483703" r:id="rId43"/>
    <p:sldLayoutId id="2147483683" r:id="rId44"/>
    <p:sldLayoutId id="2147483684" r:id="rId45"/>
    <p:sldLayoutId id="2147483685" r:id="rId46"/>
    <p:sldLayoutId id="2147483686" r:id="rId47"/>
    <p:sldLayoutId id="2147483687" r:id="rId48"/>
    <p:sldLayoutId id="2147483693" r:id="rId49"/>
    <p:sldLayoutId id="2147483704" r:id="rId50"/>
  </p:sldLayoutIdLst>
  <p:txStyles>
    <p:titleStyle>
      <a:lvl1pPr algn="ctr" defTabSz="1018467" rtl="0" eaLnBrk="1" latinLnBrk="0" hangingPunct="1">
        <a:spcBef>
          <a:spcPct val="0"/>
        </a:spcBef>
        <a:buNone/>
        <a:defRPr sz="4900" kern="1200">
          <a:solidFill>
            <a:schemeClr val="tx1">
              <a:lumMod val="50000"/>
            </a:schemeClr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381925" indent="-381925" algn="l" defTabSz="1018467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</a:schemeClr>
          </a:solidFill>
          <a:latin typeface="Corbel" panose="020B0503020204020204" pitchFamily="34" charset="0"/>
          <a:ea typeface="+mn-ea"/>
          <a:cs typeface="+mn-cs"/>
        </a:defRPr>
      </a:lvl1pPr>
      <a:lvl2pPr marL="827504" indent="-318271" algn="l" defTabSz="1018467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>
              <a:lumMod val="50000"/>
            </a:schemeClr>
          </a:solidFill>
          <a:latin typeface="Corbel" panose="020B0503020204020204" pitchFamily="34" charset="0"/>
          <a:ea typeface="+mn-ea"/>
          <a:cs typeface="+mn-cs"/>
        </a:defRPr>
      </a:lvl2pPr>
      <a:lvl3pPr marL="1273084" indent="-254616" algn="l" defTabSz="10184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</a:schemeClr>
          </a:solidFill>
          <a:latin typeface="Corbel" panose="020B0503020204020204" pitchFamily="34" charset="0"/>
          <a:ea typeface="+mn-ea"/>
          <a:cs typeface="+mn-cs"/>
        </a:defRPr>
      </a:lvl3pPr>
      <a:lvl4pPr marL="1782317" indent="-254616" algn="l" defTabSz="1018467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>
              <a:lumMod val="50000"/>
            </a:schemeClr>
          </a:solidFill>
          <a:latin typeface="Corbel" panose="020B0503020204020204" pitchFamily="34" charset="0"/>
          <a:ea typeface="+mn-ea"/>
          <a:cs typeface="+mn-cs"/>
        </a:defRPr>
      </a:lvl4pPr>
      <a:lvl5pPr marL="2291551" indent="-254616" algn="l" defTabSz="1018467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>
              <a:lumMod val="50000"/>
            </a:schemeClr>
          </a:solidFill>
          <a:latin typeface="Corbel" panose="020B0503020204020204" pitchFamily="34" charset="0"/>
          <a:ea typeface="+mn-ea"/>
          <a:cs typeface="+mn-cs"/>
        </a:defRPr>
      </a:lvl5pPr>
      <a:lvl6pPr marL="2800785" indent="-254616" algn="l" defTabSz="10184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019" indent="-254616" algn="l" defTabSz="10184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251" indent="-254616" algn="l" defTabSz="10184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485" indent="-254616" algn="l" defTabSz="10184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33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467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701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935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169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400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636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3867" algn="l" defTabSz="10184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87374" y="4419600"/>
            <a:ext cx="5615940" cy="692150"/>
          </a:xfrm>
        </p:spPr>
        <p:txBody>
          <a:bodyPr>
            <a:normAutofit/>
          </a:bodyPr>
          <a:lstStyle/>
          <a:p>
            <a:r>
              <a:rPr lang="en-US" sz="3100" dirty="0"/>
              <a:t>LEADERSHIP CIRCLE PROFILE</a:t>
            </a:r>
            <a:endParaRPr lang="en-US" sz="2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287374" y="2286000"/>
            <a:ext cx="5333998" cy="1905000"/>
          </a:xfrm>
        </p:spPr>
        <p:txBody>
          <a:bodyPr/>
          <a:lstStyle/>
          <a:p>
            <a:r>
              <a:rPr lang="zh-CN" altLang="en-US" sz="4800" dirty="0">
                <a:latin typeface="等线" panose="02010600030101010101" pitchFamily="2" charset="-122"/>
                <a:ea typeface="等线" panose="02010600030101010101" pitchFamily="2" charset="-122"/>
              </a:rPr>
              <a:t>推动领导者的</a:t>
            </a:r>
            <a:endParaRPr lang="en-US" altLang="zh-CN" sz="48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sz="4800" dirty="0">
                <a:latin typeface="等线" panose="02010600030101010101" pitchFamily="2" charset="-122"/>
                <a:ea typeface="等线" panose="02010600030101010101" pitchFamily="2" charset="-122"/>
              </a:rPr>
              <a:t>意识进化</a:t>
            </a:r>
            <a:endParaRPr lang="en-US" sz="48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287374" y="4191000"/>
            <a:ext cx="577102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414424" y="4571149"/>
            <a:ext cx="413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TM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E62F93F-6FAA-4518-852E-E3D2F5C0A5FF}"/>
              </a:ext>
            </a:extLst>
          </p:cNvPr>
          <p:cNvSpPr txBox="1"/>
          <p:nvPr/>
        </p:nvSpPr>
        <p:spPr>
          <a:xfrm>
            <a:off x="5638800" y="510951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全景领导力测评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80D238B-3056-4935-97DC-357FC6FC9A19}"/>
              </a:ext>
            </a:extLst>
          </p:cNvPr>
          <p:cNvSpPr/>
          <p:nvPr/>
        </p:nvSpPr>
        <p:spPr>
          <a:xfrm>
            <a:off x="7848600" y="5109516"/>
            <a:ext cx="413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TM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LEADERSHIP CIRCLE PROFILE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solidFill>
                  <a:srgbClr val="30303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全景领导力测评</a:t>
            </a:r>
            <a:r>
              <a:rPr lang="en-US" dirty="0"/>
              <a:t>™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49156" y="20730"/>
            <a:ext cx="4327644" cy="287507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推动领导者的意识进化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9" name="图片 8" descr="图片包含 照片, 黑暗, 脸, 大&#10;&#10;描述已自动生成">
            <a:extLst>
              <a:ext uri="{FF2B5EF4-FFF2-40B4-BE49-F238E27FC236}">
                <a16:creationId xmlns:a16="http://schemas.microsoft.com/office/drawing/2014/main" id="{05F98565-A3EF-42BA-8C93-163167ECB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860400"/>
            <a:ext cx="9604800" cy="621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LEADERSHIP CIRCLE PROFILE</a:t>
            </a:r>
          </a:p>
        </p:txBody>
      </p:sp>
      <p:sp>
        <p:nvSpPr>
          <p:cNvPr id="9" name="Oval 6"/>
          <p:cNvSpPr>
            <a:spLocks/>
          </p:cNvSpPr>
          <p:nvPr/>
        </p:nvSpPr>
        <p:spPr bwMode="auto">
          <a:xfrm>
            <a:off x="1954005" y="2293620"/>
            <a:ext cx="499426" cy="2849880"/>
          </a:xfrm>
          <a:prstGeom prst="ellipse">
            <a:avLst/>
          </a:prstGeom>
          <a:noFill/>
          <a:ln w="38100">
            <a:solidFill>
              <a:schemeClr val="accent4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AU" sz="1760" dirty="0">
              <a:solidFill>
                <a:srgbClr val="660033"/>
              </a:solidFill>
              <a:latin typeface="Corbel Regular" charset="0"/>
            </a:endParaRP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49156" y="20730"/>
            <a:ext cx="4327644" cy="287507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推动领导者的意识进化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8" name="图片 7" descr="图片包含 照片, 黑暗, 脸, 大&#10;&#10;描述已自动生成">
            <a:extLst>
              <a:ext uri="{FF2B5EF4-FFF2-40B4-BE49-F238E27FC236}">
                <a16:creationId xmlns:a16="http://schemas.microsoft.com/office/drawing/2014/main" id="{1CD38CDA-2396-4090-A567-27A5CE8CE67E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65465"/>
            <a:ext cx="9829800" cy="62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LEADERSHIP CIRCLE PROFILE</a:t>
            </a:r>
          </a:p>
        </p:txBody>
      </p:sp>
      <p:sp>
        <p:nvSpPr>
          <p:cNvPr id="9" name="Oval 6"/>
          <p:cNvSpPr>
            <a:spLocks/>
          </p:cNvSpPr>
          <p:nvPr/>
        </p:nvSpPr>
        <p:spPr bwMode="auto">
          <a:xfrm rot="5400000">
            <a:off x="4771922" y="-508529"/>
            <a:ext cx="514561" cy="2766060"/>
          </a:xfrm>
          <a:prstGeom prst="ellipse">
            <a:avLst/>
          </a:prstGeom>
          <a:noFill/>
          <a:ln w="38100">
            <a:solidFill>
              <a:schemeClr val="accent4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AU" sz="1760" dirty="0">
              <a:solidFill>
                <a:srgbClr val="660033"/>
              </a:solidFill>
              <a:latin typeface="Corbel Regular" charset="0"/>
            </a:endParaRP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49156" y="20730"/>
            <a:ext cx="4327644" cy="287507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推动领导者的意识进化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图片 6" descr="图片包含 照片, 黑暗, 脸, 大&#10;&#10;描述已自动生成">
            <a:extLst>
              <a:ext uri="{FF2B5EF4-FFF2-40B4-BE49-F238E27FC236}">
                <a16:creationId xmlns:a16="http://schemas.microsoft.com/office/drawing/2014/main" id="{55B1D603-4660-4E2F-B654-3F3971F0F20F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4000"/>
            <a:ext cx="9829800" cy="62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LEADERSHIP CIRCLE PROFILE</a:t>
            </a:r>
          </a:p>
        </p:txBody>
      </p:sp>
      <p:sp>
        <p:nvSpPr>
          <p:cNvPr id="9" name="Oval 6"/>
          <p:cNvSpPr>
            <a:spLocks/>
          </p:cNvSpPr>
          <p:nvPr/>
        </p:nvSpPr>
        <p:spPr bwMode="auto">
          <a:xfrm>
            <a:off x="7596767" y="2293620"/>
            <a:ext cx="499426" cy="2849880"/>
          </a:xfrm>
          <a:prstGeom prst="ellipse">
            <a:avLst/>
          </a:prstGeom>
          <a:noFill/>
          <a:ln w="38100">
            <a:solidFill>
              <a:schemeClr val="accent4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AU" sz="1760" dirty="0">
              <a:solidFill>
                <a:srgbClr val="660033"/>
              </a:solidFill>
              <a:latin typeface="Corbel Regular" charset="0"/>
            </a:endParaRP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49156" y="20730"/>
            <a:ext cx="4327644" cy="287507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推动领导者的意识进化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" name="图片 6" descr="图片包含 照片, 黑暗, 脸, 大&#10;&#10;描述已自动生成">
            <a:extLst>
              <a:ext uri="{FF2B5EF4-FFF2-40B4-BE49-F238E27FC236}">
                <a16:creationId xmlns:a16="http://schemas.microsoft.com/office/drawing/2014/main" id="{8A9F0346-4B2F-4F64-A03A-63F0630A3E0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4000"/>
            <a:ext cx="9829800" cy="62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1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LEADERSHIP CIRCLE PROFILE</a:t>
            </a:r>
          </a:p>
        </p:txBody>
      </p:sp>
      <p:sp>
        <p:nvSpPr>
          <p:cNvPr id="9" name="Oval 6"/>
          <p:cNvSpPr>
            <a:spLocks/>
          </p:cNvSpPr>
          <p:nvPr/>
        </p:nvSpPr>
        <p:spPr bwMode="auto">
          <a:xfrm rot="5400000">
            <a:off x="4771923" y="5179589"/>
            <a:ext cx="514561" cy="2766060"/>
          </a:xfrm>
          <a:prstGeom prst="ellipse">
            <a:avLst/>
          </a:prstGeom>
          <a:noFill/>
          <a:ln w="38100">
            <a:solidFill>
              <a:schemeClr val="accent4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AU" sz="1760" dirty="0">
              <a:solidFill>
                <a:srgbClr val="660033"/>
              </a:solidFill>
              <a:latin typeface="Corbel Regular" charset="0"/>
            </a:endParaRP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49156" y="20730"/>
            <a:ext cx="4327644" cy="287507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推动领导者的意识进化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8" name="图片 7" descr="图片包含 照片, 黑暗, 脸, 大&#10;&#10;描述已自动生成">
            <a:extLst>
              <a:ext uri="{FF2B5EF4-FFF2-40B4-BE49-F238E27FC236}">
                <a16:creationId xmlns:a16="http://schemas.microsoft.com/office/drawing/2014/main" id="{E40F90F7-2936-4B4D-B2A7-7E90EA3397AA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9829800" cy="638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0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670560" y="1036320"/>
            <a:ext cx="8717280" cy="604520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charset="0"/>
              </a:rPr>
              <a:t>领导效能标尺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  <a:cs typeface="Arial" charset="0"/>
            </a:endParaRP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LEADERSHIP CIRCLE PROFILE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465482" y="2233859"/>
            <a:ext cx="6000338" cy="4331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1477" tIns="40740" rIns="81477" bIns="40740">
            <a:spAutoFit/>
          </a:bodyPr>
          <a:lstStyle/>
          <a:p>
            <a:pPr eaLnBrk="0" hangingPunct="0">
              <a:lnSpc>
                <a:spcPct val="95000"/>
              </a:lnSpc>
              <a:buClr>
                <a:schemeClr val="folHlink"/>
              </a:buClr>
              <a:buSzPct val="70000"/>
              <a:defRPr/>
            </a:pPr>
            <a:r>
              <a:rPr lang="ja-JP" altLang="en-US" sz="2400" dirty="0">
                <a:solidFill>
                  <a:srgbClr val="333333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itchFamily="34" charset="0"/>
              </a:rPr>
              <a:t>他</a:t>
            </a:r>
            <a:r>
              <a:rPr lang="en-US" altLang="ja-JP" sz="2400" dirty="0">
                <a:solidFill>
                  <a:srgbClr val="333333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itchFamily="34" charset="0"/>
              </a:rPr>
              <a:t>/</a:t>
            </a:r>
            <a:r>
              <a:rPr lang="ja-JP" altLang="en-US" sz="2400" dirty="0">
                <a:solidFill>
                  <a:srgbClr val="333333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itchFamily="34" charset="0"/>
              </a:rPr>
              <a:t>她对自己的领导力感到满意。</a:t>
            </a:r>
            <a:endParaRPr lang="en-US" altLang="zh-CN" sz="24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itchFamily="34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2465482" y="3209887"/>
            <a:ext cx="6000338" cy="4331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1477" tIns="40740" rIns="81477" bIns="40740">
            <a:spAutoFit/>
          </a:bodyPr>
          <a:lstStyle/>
          <a:p>
            <a:pPr eaLnBrk="0" hangingPunct="0">
              <a:lnSpc>
                <a:spcPct val="95000"/>
              </a:lnSpc>
              <a:buClr>
                <a:schemeClr val="folHlink"/>
              </a:buClr>
              <a:buSzPct val="70000"/>
              <a:defRPr/>
            </a:pPr>
            <a:r>
              <a:rPr lang="zh-CN" altLang="en-US" sz="2400" dirty="0">
                <a:solidFill>
                  <a:srgbClr val="333333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itchFamily="34" charset="0"/>
              </a:rPr>
              <a:t>他</a:t>
            </a:r>
            <a:r>
              <a:rPr lang="en-US" altLang="zh-CN" sz="2400" dirty="0">
                <a:solidFill>
                  <a:srgbClr val="333333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itchFamily="34" charset="0"/>
              </a:rPr>
              <a:t>/</a:t>
            </a:r>
            <a:r>
              <a:rPr lang="zh-CN" altLang="en-US" sz="2400" dirty="0">
                <a:solidFill>
                  <a:srgbClr val="333333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itchFamily="34" charset="0"/>
              </a:rPr>
              <a:t>她是那种别人立志成为的领导。</a:t>
            </a:r>
            <a:endParaRPr lang="en-US" altLang="zh-CN" sz="2400" dirty="0">
              <a:solidFill>
                <a:srgbClr val="333333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itchFamily="34" charset="0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2465482" y="5053259"/>
            <a:ext cx="6000338" cy="4331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1477" tIns="40740" rIns="81477" bIns="40740">
            <a:spAutoFit/>
          </a:bodyPr>
          <a:lstStyle/>
          <a:p>
            <a:pPr eaLnBrk="0" hangingPunct="0">
              <a:lnSpc>
                <a:spcPct val="95000"/>
              </a:lnSpc>
              <a:buClr>
                <a:schemeClr val="folHlink"/>
              </a:buClr>
              <a:buSzPct val="70000"/>
              <a:defRPr/>
            </a:pPr>
            <a:r>
              <a:rPr lang="ja-JP" altLang="en-US" sz="2400" dirty="0">
                <a:solidFill>
                  <a:srgbClr val="333333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itchFamily="34" charset="0"/>
              </a:rPr>
              <a:t>他</a:t>
            </a:r>
            <a:r>
              <a:rPr lang="en-US" altLang="ja-JP" sz="2400" dirty="0">
                <a:solidFill>
                  <a:srgbClr val="333333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itchFamily="34" charset="0"/>
              </a:rPr>
              <a:t>/</a:t>
            </a:r>
            <a:r>
              <a:rPr lang="ja-JP" altLang="en-US" sz="2400" dirty="0">
                <a:solidFill>
                  <a:srgbClr val="333333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itchFamily="34" charset="0"/>
              </a:rPr>
              <a:t>她的领导能力让组织得以繁盛发展。</a:t>
            </a:r>
            <a:endParaRPr lang="en-US" altLang="zh-CN" sz="2400" dirty="0">
              <a:solidFill>
                <a:srgbClr val="333333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itchFamily="34" charset="0"/>
            </a:endParaRPr>
          </a:p>
        </p:txBody>
      </p:sp>
      <p:sp>
        <p:nvSpPr>
          <p:cNvPr id="25" name="AutoShape 13"/>
          <p:cNvSpPr>
            <a:spLocks noChangeArrowheads="1"/>
          </p:cNvSpPr>
          <p:nvPr/>
        </p:nvSpPr>
        <p:spPr bwMode="auto">
          <a:xfrm>
            <a:off x="1936368" y="5034045"/>
            <a:ext cx="399892" cy="4102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101846" tIns="50923" rIns="101846" bIns="50923" anchor="ctr"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2013207" y="4865264"/>
            <a:ext cx="488951" cy="7682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sz="4900" dirty="0">
                <a:solidFill>
                  <a:schemeClr val="accent4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2465482" y="4126302"/>
            <a:ext cx="6000338" cy="4331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1477" tIns="40740" rIns="81477" bIns="40740">
            <a:spAutoFit/>
          </a:bodyPr>
          <a:lstStyle/>
          <a:p>
            <a:pPr eaLnBrk="0" hangingPunct="0">
              <a:lnSpc>
                <a:spcPct val="95000"/>
              </a:lnSpc>
              <a:buClr>
                <a:schemeClr val="folHlink"/>
              </a:buClr>
              <a:buSzPct val="70000"/>
              <a:defRPr/>
            </a:pPr>
            <a:r>
              <a:rPr lang="ja-JP" altLang="en-US" sz="2400" dirty="0">
                <a:solidFill>
                  <a:srgbClr val="333333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itchFamily="34" charset="0"/>
              </a:rPr>
              <a:t>他</a:t>
            </a:r>
            <a:r>
              <a:rPr lang="en-US" altLang="ja-JP" sz="2400" dirty="0">
                <a:solidFill>
                  <a:srgbClr val="333333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itchFamily="34" charset="0"/>
              </a:rPr>
              <a:t>/</a:t>
            </a:r>
            <a:r>
              <a:rPr lang="ja-JP" altLang="en-US" sz="2400" dirty="0">
                <a:solidFill>
                  <a:srgbClr val="333333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itchFamily="34" charset="0"/>
              </a:rPr>
              <a:t>她是好领导的模范</a:t>
            </a:r>
            <a:r>
              <a:rPr lang="zh-CN" altLang="en-US" sz="2400" dirty="0">
                <a:solidFill>
                  <a:srgbClr val="333333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itchFamily="34" charset="0"/>
              </a:rPr>
              <a:t>。</a:t>
            </a:r>
            <a:endParaRPr lang="en-US" altLang="zh-CN" sz="2400" dirty="0">
              <a:solidFill>
                <a:srgbClr val="333333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itchFamily="34" charset="0"/>
            </a:endParaRPr>
          </a:p>
        </p:txBody>
      </p:sp>
      <p:sp>
        <p:nvSpPr>
          <p:cNvPr id="29" name="AutoShape 19"/>
          <p:cNvSpPr>
            <a:spLocks noChangeArrowheads="1"/>
          </p:cNvSpPr>
          <p:nvPr/>
        </p:nvSpPr>
        <p:spPr bwMode="auto">
          <a:xfrm>
            <a:off x="1936368" y="4131180"/>
            <a:ext cx="399892" cy="4102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101846" tIns="50923" rIns="101846" bIns="50923" anchor="ctr"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2013207" y="3962400"/>
            <a:ext cx="488951" cy="7682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sz="4900" dirty="0">
                <a:solidFill>
                  <a:schemeClr val="accent4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33" name="AutoShape 22"/>
          <p:cNvSpPr>
            <a:spLocks noChangeArrowheads="1"/>
          </p:cNvSpPr>
          <p:nvPr/>
        </p:nvSpPr>
        <p:spPr bwMode="auto">
          <a:xfrm>
            <a:off x="1936368" y="3208122"/>
            <a:ext cx="399892" cy="4102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101846" tIns="50923" rIns="101846" bIns="50923" anchor="ctr"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1976533" y="3048000"/>
            <a:ext cx="488950" cy="7682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sz="4900" dirty="0">
                <a:solidFill>
                  <a:schemeClr val="accent4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37" name="AutoShape 25"/>
          <p:cNvSpPr>
            <a:spLocks noChangeArrowheads="1"/>
          </p:cNvSpPr>
          <p:nvPr/>
        </p:nvSpPr>
        <p:spPr bwMode="auto">
          <a:xfrm>
            <a:off x="1936368" y="2220093"/>
            <a:ext cx="399892" cy="4102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101846" tIns="50923" rIns="101846" bIns="50923" anchor="ctr"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39" name="Rectangle 26"/>
          <p:cNvSpPr>
            <a:spLocks noChangeArrowheads="1"/>
          </p:cNvSpPr>
          <p:nvPr/>
        </p:nvSpPr>
        <p:spPr bwMode="auto">
          <a:xfrm>
            <a:off x="1988760" y="2051313"/>
            <a:ext cx="488951" cy="7682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sz="4900" dirty="0">
                <a:solidFill>
                  <a:schemeClr val="accent4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40" name="Text Box 29"/>
          <p:cNvSpPr txBox="1">
            <a:spLocks noChangeArrowheads="1"/>
          </p:cNvSpPr>
          <p:nvPr/>
        </p:nvSpPr>
        <p:spPr bwMode="auto">
          <a:xfrm>
            <a:off x="2465482" y="5865667"/>
            <a:ext cx="6000338" cy="4331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1477" tIns="40740" rIns="81477" bIns="40740">
            <a:spAutoFit/>
          </a:bodyPr>
          <a:lstStyle/>
          <a:p>
            <a:pPr eaLnBrk="0" hangingPunct="0">
              <a:lnSpc>
                <a:spcPct val="95000"/>
              </a:lnSpc>
              <a:buClr>
                <a:schemeClr val="folHlink"/>
              </a:buClr>
              <a:buSzPct val="70000"/>
              <a:defRPr/>
            </a:pPr>
            <a:r>
              <a:rPr lang="ja-JP" altLang="en-US" sz="2400" dirty="0">
                <a:solidFill>
                  <a:srgbClr val="333333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itchFamily="34" charset="0"/>
              </a:rPr>
              <a:t>总体而言，他</a:t>
            </a:r>
            <a:r>
              <a:rPr lang="en-US" altLang="ja-JP" sz="2400" dirty="0">
                <a:solidFill>
                  <a:srgbClr val="333333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itchFamily="34" charset="0"/>
              </a:rPr>
              <a:t>/</a:t>
            </a:r>
            <a:r>
              <a:rPr lang="ja-JP" altLang="en-US" sz="2400" dirty="0">
                <a:solidFill>
                  <a:srgbClr val="333333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itchFamily="34" charset="0"/>
              </a:rPr>
              <a:t>她的领导力行之有效。</a:t>
            </a:r>
            <a:endParaRPr lang="en-US" altLang="zh-CN" sz="2400" dirty="0">
              <a:solidFill>
                <a:srgbClr val="333333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itchFamily="34" charset="0"/>
            </a:endParaRPr>
          </a:p>
        </p:txBody>
      </p:sp>
      <p:sp>
        <p:nvSpPr>
          <p:cNvPr id="41" name="AutoShape 31"/>
          <p:cNvSpPr>
            <a:spLocks noChangeArrowheads="1"/>
          </p:cNvSpPr>
          <p:nvPr/>
        </p:nvSpPr>
        <p:spPr bwMode="auto">
          <a:xfrm>
            <a:off x="1936368" y="5857872"/>
            <a:ext cx="399892" cy="4102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101846" tIns="50923" rIns="101846" bIns="50923" anchor="ctr"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42" name="Rectangle 32"/>
          <p:cNvSpPr>
            <a:spLocks noChangeArrowheads="1"/>
          </p:cNvSpPr>
          <p:nvPr/>
        </p:nvSpPr>
        <p:spPr bwMode="auto">
          <a:xfrm>
            <a:off x="2013207" y="5689092"/>
            <a:ext cx="488951" cy="7682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sz="4900" dirty="0">
                <a:solidFill>
                  <a:schemeClr val="accent4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2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49156" y="20730"/>
            <a:ext cx="4327644" cy="287507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推动领导者的意识进化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22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5" grpId="0"/>
      <p:bldP spid="39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5" name="Rectangle 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领导效能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与</a:t>
            </a:r>
            <a:r>
              <a:rPr lang="ja-JP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创造性</a:t>
            </a:r>
            <a:endParaRPr lang="en-US" dirty="0"/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7225171"/>
            <a:ext cx="6035040" cy="296491"/>
          </a:xfrm>
        </p:spPr>
        <p:txBody>
          <a:bodyPr/>
          <a:lstStyle/>
          <a:p>
            <a:r>
              <a:rPr lang="en-US" dirty="0"/>
              <a:t>THE LEADERSHIP CIRCLE PROFILE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36812"/>
            <a:ext cx="7162800" cy="5898776"/>
          </a:xfrm>
          <a:prstGeom prst="rect">
            <a:avLst/>
          </a:prstGeom>
        </p:spPr>
      </p:pic>
      <p:sp>
        <p:nvSpPr>
          <p:cNvPr id="5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49156" y="20730"/>
            <a:ext cx="4327644" cy="287507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推动领导者的意识进化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6014C-39AB-48BA-A508-A07669386525}"/>
              </a:ext>
            </a:extLst>
          </p:cNvPr>
          <p:cNvSpPr txBox="1">
            <a:spLocks/>
          </p:cNvSpPr>
          <p:nvPr/>
        </p:nvSpPr>
        <p:spPr>
          <a:xfrm>
            <a:off x="3276600" y="6216791"/>
            <a:ext cx="3998259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800" dirty="0">
                <a:latin typeface="DengXian" panose="02010600030101010101" pitchFamily="2" charset="-122"/>
                <a:ea typeface="DengXian" panose="02010600030101010101" pitchFamily="2" charset="-122"/>
              </a:rPr>
              <a:t>创造性能力</a:t>
            </a:r>
            <a:endParaRPr lang="en-US" sz="28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AFAEB6-8616-4BFE-A7C6-10CE104FC896}"/>
              </a:ext>
            </a:extLst>
          </p:cNvPr>
          <p:cNvSpPr txBox="1">
            <a:spLocks/>
          </p:cNvSpPr>
          <p:nvPr/>
        </p:nvSpPr>
        <p:spPr>
          <a:xfrm>
            <a:off x="1371600" y="1512263"/>
            <a:ext cx="573741" cy="4202560"/>
          </a:xfrm>
          <a:prstGeom prst="rect">
            <a:avLst/>
          </a:prstGeom>
          <a:solidFill>
            <a:schemeClr val="bg1"/>
          </a:solidFill>
        </p:spPr>
        <p:txBody>
          <a:bodyPr vert="vert270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800" dirty="0">
                <a:latin typeface="DengXian" panose="02010600030101010101" pitchFamily="2" charset="-122"/>
                <a:ea typeface="DengXian" panose="02010600030101010101" pitchFamily="2" charset="-122"/>
              </a:rPr>
              <a:t>领导效能</a:t>
            </a:r>
            <a:endParaRPr lang="en-US" sz="28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914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5" name="Rectangle 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领导效能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与反应性</a:t>
            </a:r>
            <a:endParaRPr lang="en-US" dirty="0"/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7225171"/>
            <a:ext cx="6035040" cy="296491"/>
          </a:xfrm>
        </p:spPr>
        <p:txBody>
          <a:bodyPr/>
          <a:lstStyle/>
          <a:p>
            <a:r>
              <a:rPr lang="en-US" dirty="0"/>
              <a:t>THE LEADERSHIP CIRCLE PROFILE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36812"/>
            <a:ext cx="7162799" cy="5898776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49156" y="20730"/>
            <a:ext cx="4327644" cy="287507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推动领导者的意识进化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E02B38-7A6B-4B51-9CE2-4CE75A145FD1}"/>
              </a:ext>
            </a:extLst>
          </p:cNvPr>
          <p:cNvSpPr txBox="1">
            <a:spLocks/>
          </p:cNvSpPr>
          <p:nvPr/>
        </p:nvSpPr>
        <p:spPr>
          <a:xfrm>
            <a:off x="3276600" y="6216791"/>
            <a:ext cx="3998259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dirty="0">
                <a:latin typeface="DengXian" panose="02010600030101010101" pitchFamily="2" charset="-122"/>
                <a:ea typeface="DengXian" panose="02010600030101010101" pitchFamily="2" charset="-122"/>
              </a:rPr>
              <a:t>反应性倾向</a:t>
            </a:r>
            <a:endParaRPr lang="en-US" sz="28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38646F-647D-4FF3-B243-23123954C148}"/>
              </a:ext>
            </a:extLst>
          </p:cNvPr>
          <p:cNvSpPr txBox="1">
            <a:spLocks/>
          </p:cNvSpPr>
          <p:nvPr/>
        </p:nvSpPr>
        <p:spPr>
          <a:xfrm>
            <a:off x="1371600" y="1512263"/>
            <a:ext cx="573741" cy="4202560"/>
          </a:xfrm>
          <a:prstGeom prst="rect">
            <a:avLst/>
          </a:prstGeom>
          <a:solidFill>
            <a:schemeClr val="bg1"/>
          </a:solidFill>
        </p:spPr>
        <p:txBody>
          <a:bodyPr vert="vert270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800" dirty="0">
                <a:latin typeface="DengXian" panose="02010600030101010101" pitchFamily="2" charset="-122"/>
                <a:ea typeface="DengXian" panose="02010600030101010101" pitchFamily="2" charset="-122"/>
              </a:rPr>
              <a:t>领导效能</a:t>
            </a:r>
            <a:endParaRPr lang="en-US" sz="28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525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120" y="360749"/>
            <a:ext cx="7147504" cy="713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8"/>
          <p:cNvSpPr txBox="1">
            <a:spLocks/>
          </p:cNvSpPr>
          <p:nvPr/>
        </p:nvSpPr>
        <p:spPr>
          <a:xfrm>
            <a:off x="1653540" y="1036320"/>
            <a:ext cx="8404860" cy="1813560"/>
          </a:xfrm>
          <a:prstGeom prst="rect">
            <a:avLst/>
          </a:prstGeom>
        </p:spPr>
        <p:txBody>
          <a:bodyPr vert="horz" lIns="101846" tIns="50923" rIns="101846" bIns="50923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marL="44205"/>
            <a:endParaRPr lang="en-US" sz="2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396849"/>
            <a:ext cx="3604260" cy="1889154"/>
          </a:xfrm>
        </p:spPr>
        <p:txBody>
          <a:bodyPr anchor="t"/>
          <a:lstStyle/>
          <a:p>
            <a:pPr algn="l"/>
            <a:r>
              <a:rPr lang="ja-JP" altLang="en-US" sz="3100">
                <a:latin typeface="DengXian" panose="02010600030101010101" pitchFamily="2" charset="-122"/>
                <a:ea typeface="DengXian" panose="02010600030101010101" pitchFamily="2" charset="-122"/>
              </a:rPr>
              <a:t>全景领导力测评</a:t>
            </a:r>
            <a:r>
              <a:rPr lang="en-US" sz="3100" dirty="0">
                <a:latin typeface="DengXian" panose="02010600030101010101" pitchFamily="2" charset="-122"/>
                <a:ea typeface="DengXian" panose="02010600030101010101" pitchFamily="2" charset="-122"/>
                <a:cs typeface="Calibri"/>
              </a:rPr>
              <a:t>™</a:t>
            </a:r>
            <a:r>
              <a:rPr lang="en-US" sz="3100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br>
              <a:rPr lang="en-US" sz="3100" dirty="0"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ja-JP" altLang="en-US" sz="3100">
                <a:latin typeface="DengXian" panose="02010600030101010101" pitchFamily="2" charset="-122"/>
                <a:ea typeface="DengXian" panose="02010600030101010101" pitchFamily="2" charset="-122"/>
              </a:rPr>
              <a:t>结果总图</a:t>
            </a:r>
            <a:br>
              <a:rPr lang="en-US" altLang="ja-JP" sz="3100" dirty="0"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ja-JP" altLang="en-US" sz="3100">
                <a:latin typeface="DengXian" panose="02010600030101010101" pitchFamily="2" charset="-122"/>
                <a:ea typeface="DengXian" panose="02010600030101010101" pitchFamily="2" charset="-122"/>
              </a:rPr>
              <a:t>结构</a:t>
            </a:r>
            <a:endParaRPr lang="en-US" sz="31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445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08520" y="6908800"/>
            <a:ext cx="2766060" cy="8636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01846" tIns="50923" rIns="101846" bIns="50923"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10598" r="1834" b="34906"/>
          <a:stretch/>
        </p:blipFill>
        <p:spPr>
          <a:xfrm>
            <a:off x="0" y="345443"/>
            <a:ext cx="10058400" cy="4065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3" y="4993309"/>
            <a:ext cx="7509651" cy="224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LEADERSHIP CIRCLE PROFILE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49156" y="20730"/>
            <a:ext cx="4327644" cy="287507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推动领导者的意识进化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solidFill>
                  <a:srgbClr val="30303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全景领导力测评</a:t>
            </a:r>
            <a:r>
              <a:rPr lang="en-US" dirty="0"/>
              <a:t>™</a:t>
            </a:r>
          </a:p>
        </p:txBody>
      </p:sp>
      <p:pic>
        <p:nvPicPr>
          <p:cNvPr id="7" name="图片 6" descr="图片包含 照片, 黑暗, 脸, 大&#10;&#10;描述已自动生成">
            <a:extLst>
              <a:ext uri="{FF2B5EF4-FFF2-40B4-BE49-F238E27FC236}">
                <a16:creationId xmlns:a16="http://schemas.microsoft.com/office/drawing/2014/main" id="{657BF499-9E99-46CC-8EA0-C653E8467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4220" r="21739" b="4220"/>
          <a:stretch/>
        </p:blipFill>
        <p:spPr>
          <a:xfrm>
            <a:off x="2178000" y="1137600"/>
            <a:ext cx="5698800" cy="56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形状&#10;&#10;中度可信度描述已自动生成">
            <a:extLst>
              <a:ext uri="{FF2B5EF4-FFF2-40B4-BE49-F238E27FC236}">
                <a16:creationId xmlns:a16="http://schemas.microsoft.com/office/drawing/2014/main" id="{AAA08325-B479-4ADD-BEFE-8CFC8B36DF3E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0" y="702000"/>
            <a:ext cx="6012000" cy="6141720"/>
          </a:xfrm>
          <a:prstGeom prst="rect">
            <a:avLst/>
          </a:prstGeom>
        </p:spPr>
      </p:pic>
      <p:pic>
        <p:nvPicPr>
          <p:cNvPr id="16" name="图片 15" descr="图表&#10;&#10;描述已自动生成">
            <a:extLst>
              <a:ext uri="{FF2B5EF4-FFF2-40B4-BE49-F238E27FC236}">
                <a16:creationId xmlns:a16="http://schemas.microsoft.com/office/drawing/2014/main" id="{3253CB46-D239-4DF0-8B0A-A45C65B83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609600"/>
            <a:ext cx="6204269" cy="6372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创造性</a:t>
            </a:r>
            <a:r>
              <a:rPr lang="en-US" dirty="0"/>
              <a:t> &amp;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反应性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7225171"/>
            <a:ext cx="6035040" cy="296491"/>
          </a:xfrm>
        </p:spPr>
        <p:txBody>
          <a:bodyPr/>
          <a:lstStyle/>
          <a:p>
            <a:r>
              <a:rPr lang="en-US" dirty="0"/>
              <a:t>THE LEADERSHIP CIRCLE PROFILE</a:t>
            </a:r>
          </a:p>
        </p:txBody>
      </p:sp>
      <p:sp>
        <p:nvSpPr>
          <p:cNvPr id="1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49156" y="20730"/>
            <a:ext cx="4327644" cy="287507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推动领导者的意识进化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C40C41E-4F1A-4B87-8DAD-A4176D10D9B1}"/>
              </a:ext>
            </a:extLst>
          </p:cNvPr>
          <p:cNvSpPr/>
          <p:nvPr/>
        </p:nvSpPr>
        <p:spPr>
          <a:xfrm>
            <a:off x="1889759" y="3528900"/>
            <a:ext cx="228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7327AED-4FD2-4C97-86CD-CD5A9CC8FB02}"/>
              </a:ext>
            </a:extLst>
          </p:cNvPr>
          <p:cNvSpPr/>
          <p:nvPr/>
        </p:nvSpPr>
        <p:spPr>
          <a:xfrm>
            <a:off x="7880668" y="3506160"/>
            <a:ext cx="228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6D94EF1-FE1A-4944-93D1-5E8028E2C95D}"/>
              </a:ext>
            </a:extLst>
          </p:cNvPr>
          <p:cNvSpPr/>
          <p:nvPr/>
        </p:nvSpPr>
        <p:spPr>
          <a:xfrm rot="5400000">
            <a:off x="4886100" y="472171"/>
            <a:ext cx="228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70338A9-F0E1-4199-A499-828CED2E56C4}"/>
              </a:ext>
            </a:extLst>
          </p:cNvPr>
          <p:cNvSpPr/>
          <p:nvPr/>
        </p:nvSpPr>
        <p:spPr>
          <a:xfrm rot="5400000">
            <a:off x="4914900" y="6531660"/>
            <a:ext cx="228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87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标&#10;&#10;描述已自动生成">
            <a:extLst>
              <a:ext uri="{FF2B5EF4-FFF2-40B4-BE49-F238E27FC236}">
                <a16:creationId xmlns:a16="http://schemas.microsoft.com/office/drawing/2014/main" id="{60143C47-34EE-4F89-8FE4-FB2F821BD9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00" y="675408"/>
            <a:ext cx="6096001" cy="6319752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299D84A2-B562-4C62-8F6F-626214527E52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alphaModFix amt="8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400" y="777240"/>
            <a:ext cx="5943600" cy="608076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等线" panose="02010600030101010101" pitchFamily="2" charset="-122"/>
                <a:ea typeface="等线" panose="02010600030101010101" pitchFamily="2" charset="-122"/>
              </a:rPr>
              <a:t>关系</a:t>
            </a:r>
            <a:r>
              <a:rPr lang="en-US" dirty="0">
                <a:latin typeface="等线" panose="02010600030101010101" pitchFamily="2" charset="-122"/>
                <a:ea typeface="等线" panose="02010600030101010101" pitchFamily="2" charset="-122"/>
              </a:rPr>
              <a:t> &amp;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任务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7225171"/>
            <a:ext cx="6035040" cy="296491"/>
          </a:xfrm>
        </p:spPr>
        <p:txBody>
          <a:bodyPr/>
          <a:lstStyle/>
          <a:p>
            <a:r>
              <a:rPr lang="en-US" dirty="0"/>
              <a:t>THE LEADERSHIP CIRCLE PROFILE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49156" y="20730"/>
            <a:ext cx="4327644" cy="287507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推动领导者的意识进化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313F62F-4C38-4F2B-8398-4F5C9ADF9E71}"/>
              </a:ext>
            </a:extLst>
          </p:cNvPr>
          <p:cNvSpPr txBox="1"/>
          <p:nvPr/>
        </p:nvSpPr>
        <p:spPr>
          <a:xfrm rot="16200000">
            <a:off x="6182849" y="3494454"/>
            <a:ext cx="123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任 务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77E7489-9182-43B2-97DE-3A0700EB06A8}"/>
              </a:ext>
            </a:extLst>
          </p:cNvPr>
          <p:cNvSpPr txBox="1"/>
          <p:nvPr/>
        </p:nvSpPr>
        <p:spPr>
          <a:xfrm rot="16200000">
            <a:off x="2780439" y="3494454"/>
            <a:ext cx="1107996" cy="646331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30303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关系</a:t>
            </a:r>
          </a:p>
        </p:txBody>
      </p:sp>
    </p:spTree>
    <p:extLst>
      <p:ext uri="{BB962C8B-B14F-4D97-AF65-F5344CB8AC3E}">
        <p14:creationId xmlns:p14="http://schemas.microsoft.com/office/powerpoint/2010/main" val="7882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>
            <a:extLst>
              <a:ext uri="{FF2B5EF4-FFF2-40B4-BE49-F238E27FC236}">
                <a16:creationId xmlns:a16="http://schemas.microsoft.com/office/drawing/2014/main" id="{E0BDA06D-3FAF-49E6-83C4-F429934D88ED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400" y="777240"/>
            <a:ext cx="5943600" cy="608076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等线" panose="02010600030101010101" pitchFamily="2" charset="-122"/>
                <a:ea typeface="等线" panose="02010600030101010101" pitchFamily="2" charset="-122"/>
              </a:rPr>
              <a:t>关系</a:t>
            </a:r>
            <a:r>
              <a:rPr lang="en-US" dirty="0"/>
              <a:t> &amp; 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任务</a:t>
            </a:r>
            <a:endParaRPr 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7225171"/>
            <a:ext cx="6035040" cy="296491"/>
          </a:xfrm>
        </p:spPr>
        <p:txBody>
          <a:bodyPr/>
          <a:lstStyle/>
          <a:p>
            <a:r>
              <a:rPr lang="en-US" dirty="0"/>
              <a:t>THE LEADERSHIP CIRCLE PROFILE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49156" y="20730"/>
            <a:ext cx="4327644" cy="287507"/>
          </a:xfrm>
        </p:spPr>
        <p:txBody>
          <a:bodyPr/>
          <a:lstStyle/>
          <a:p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推动领导者的意识进化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5DF2CFE-FC5D-432A-BBDF-35F245CD76E0}"/>
              </a:ext>
            </a:extLst>
          </p:cNvPr>
          <p:cNvGrpSpPr/>
          <p:nvPr/>
        </p:nvGrpSpPr>
        <p:grpSpPr>
          <a:xfrm>
            <a:off x="1962000" y="675408"/>
            <a:ext cx="6149340" cy="6334992"/>
            <a:chOff x="1962000" y="675408"/>
            <a:chExt cx="6149340" cy="633499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alphaModFix amt="9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62000" y="675408"/>
              <a:ext cx="6149340" cy="6334992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18A77EE-CFAD-40C1-B1F0-AB95BF9ED2A8}"/>
                </a:ext>
              </a:extLst>
            </p:cNvPr>
            <p:cNvSpPr txBox="1"/>
            <p:nvPr/>
          </p:nvSpPr>
          <p:spPr>
            <a:xfrm rot="3010961">
              <a:off x="5746254" y="2000334"/>
              <a:ext cx="141577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50800" dist="50800" algn="l" rotWithShape="0">
                      <a:prstClr val="black">
                        <a:alpha val="40000"/>
                      </a:prstClr>
                    </a:outerShdw>
                  </a:effectLst>
                  <a:latin typeface="等线" panose="02010600030101010101" pitchFamily="2" charset="-122"/>
                  <a:ea typeface="等线" panose="02010600030101010101" pitchFamily="2" charset="-122"/>
                </a:rPr>
                <a:t>创造性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50800" dist="50800" algn="l" rotWithShape="0">
                    <a:prstClr val="black">
                      <a:alpha val="40000"/>
                    </a:prst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50800" dist="50800" algn="l" rotWithShape="0">
                      <a:prstClr val="black">
                        <a:alpha val="40000"/>
                      </a:prstClr>
                    </a:outerShdw>
                  </a:effectLst>
                  <a:latin typeface="等线" panose="02010600030101010101" pitchFamily="2" charset="-122"/>
                  <a:ea typeface="等线" panose="02010600030101010101" pitchFamily="2" charset="-122"/>
                </a:rPr>
                <a:t>任务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280D6A3-C71A-4330-AAAC-6E7135AAFC13}"/>
                </a:ext>
              </a:extLst>
            </p:cNvPr>
            <p:cNvSpPr txBox="1"/>
            <p:nvPr/>
          </p:nvSpPr>
          <p:spPr>
            <a:xfrm rot="18727370">
              <a:off x="5746254" y="4692536"/>
              <a:ext cx="141577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50800" dist="50800" algn="l" rotWithShape="0">
                      <a:prstClr val="black">
                        <a:alpha val="40000"/>
                      </a:prstClr>
                    </a:outerShdw>
                  </a:effectLst>
                  <a:latin typeface="等线" panose="02010600030101010101" pitchFamily="2" charset="-122"/>
                  <a:ea typeface="等线" panose="02010600030101010101" pitchFamily="2" charset="-122"/>
                </a:rPr>
                <a:t>反应性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50800" dist="50800" algn="l" rotWithShape="0">
                    <a:prstClr val="black">
                      <a:alpha val="40000"/>
                    </a:prst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50800" dist="50800" algn="l" rotWithShape="0">
                      <a:prstClr val="black">
                        <a:alpha val="40000"/>
                      </a:prstClr>
                    </a:outerShdw>
                  </a:effectLst>
                  <a:latin typeface="等线" panose="02010600030101010101" pitchFamily="2" charset="-122"/>
                  <a:ea typeface="等线" panose="02010600030101010101" pitchFamily="2" charset="-122"/>
                </a:rPr>
                <a:t>任务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A1B44AC-21BB-4E34-A9D9-FFC8A8E3537A}"/>
                </a:ext>
              </a:extLst>
            </p:cNvPr>
            <p:cNvSpPr txBox="1"/>
            <p:nvPr/>
          </p:nvSpPr>
          <p:spPr>
            <a:xfrm rot="18727370">
              <a:off x="3011774" y="1892329"/>
              <a:ext cx="141577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zh-CN" altLang="en-US" sz="3200" b="1" dirty="0">
                  <a:solidFill>
                    <a:srgbClr val="303031"/>
                  </a:solidFill>
                  <a:effectLst>
                    <a:outerShdw blurRad="50800" dist="50800" algn="l" rotWithShape="0">
                      <a:prstClr val="black">
                        <a:alpha val="40000"/>
                      </a:prstClr>
                    </a:outerShdw>
                  </a:effectLst>
                  <a:latin typeface="等线" panose="02010600030101010101" pitchFamily="2" charset="-122"/>
                  <a:ea typeface="等线" panose="02010600030101010101" pitchFamily="2" charset="-122"/>
                </a:rPr>
                <a:t>创造性</a:t>
              </a:r>
              <a:endParaRPr lang="en-US" altLang="zh-CN" sz="3200" b="1" dirty="0">
                <a:solidFill>
                  <a:srgbClr val="303031"/>
                </a:solidFill>
                <a:effectLst>
                  <a:outerShdw blurRad="50800" dist="50800" algn="l" rotWithShape="0">
                    <a:prstClr val="black">
                      <a:alpha val="40000"/>
                    </a:prst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algn="ctr"/>
              <a:r>
                <a:rPr lang="ja-JP" altLang="en-US" sz="3200" b="1">
                  <a:solidFill>
                    <a:srgbClr val="303031"/>
                  </a:solidFill>
                  <a:effectLst>
                    <a:outerShdw blurRad="50800" dist="50800" algn="l" rotWithShape="0">
                      <a:prstClr val="black">
                        <a:alpha val="40000"/>
                      </a:prstClr>
                    </a:outerShdw>
                  </a:effectLst>
                  <a:latin typeface="等线" panose="02010600030101010101" pitchFamily="2" charset="-122"/>
                  <a:ea typeface="等线" panose="02010600030101010101" pitchFamily="2" charset="-122"/>
                </a:rPr>
                <a:t>关系</a:t>
              </a:r>
              <a:endParaRPr lang="zh-CN" altLang="en-US" sz="3200" b="1" dirty="0">
                <a:solidFill>
                  <a:srgbClr val="303031"/>
                </a:solidFill>
                <a:effectLst>
                  <a:outerShdw blurRad="50800" dist="50800" algn="l" rotWithShape="0">
                    <a:prstClr val="black">
                      <a:alpha val="40000"/>
                    </a:prst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A94865B-456B-4CD2-991C-788A5F390AD0}"/>
                </a:ext>
              </a:extLst>
            </p:cNvPr>
            <p:cNvSpPr txBox="1"/>
            <p:nvPr/>
          </p:nvSpPr>
          <p:spPr>
            <a:xfrm rot="2734179">
              <a:off x="2914736" y="4685918"/>
              <a:ext cx="141577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zh-CN" altLang="en-US" sz="3200" b="1" dirty="0">
                  <a:solidFill>
                    <a:srgbClr val="303031"/>
                  </a:solidFill>
                  <a:effectLst>
                    <a:outerShdw blurRad="50800" dist="50800" algn="l" rotWithShape="0">
                      <a:prstClr val="black">
                        <a:alpha val="40000"/>
                      </a:prstClr>
                    </a:outerShdw>
                  </a:effectLst>
                  <a:latin typeface="等线" panose="02010600030101010101" pitchFamily="2" charset="-122"/>
                  <a:ea typeface="等线" panose="02010600030101010101" pitchFamily="2" charset="-122"/>
                </a:rPr>
                <a:t>反应性</a:t>
              </a:r>
              <a:endParaRPr lang="en-US" altLang="zh-CN" sz="3200" b="1" dirty="0">
                <a:solidFill>
                  <a:srgbClr val="303031"/>
                </a:solidFill>
                <a:effectLst>
                  <a:outerShdw blurRad="50800" dist="50800" algn="l" rotWithShape="0">
                    <a:prstClr val="black">
                      <a:alpha val="40000"/>
                    </a:prst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 algn="ctr"/>
              <a:r>
                <a:rPr lang="ja-JP" altLang="en-US" sz="3200" b="1">
                  <a:solidFill>
                    <a:srgbClr val="303031"/>
                  </a:solidFill>
                  <a:effectLst>
                    <a:outerShdw blurRad="50800" dist="50800" algn="l" rotWithShape="0">
                      <a:prstClr val="black">
                        <a:alpha val="40000"/>
                      </a:prstClr>
                    </a:outerShdw>
                  </a:effectLst>
                  <a:latin typeface="等线" panose="02010600030101010101" pitchFamily="2" charset="-122"/>
                  <a:ea typeface="等线" panose="02010600030101010101" pitchFamily="2" charset="-122"/>
                </a:rPr>
                <a:t>关系</a:t>
              </a:r>
              <a:endParaRPr lang="zh-CN" altLang="en-US" sz="3200" b="1" dirty="0">
                <a:solidFill>
                  <a:srgbClr val="303031"/>
                </a:solidFill>
                <a:effectLst>
                  <a:outerShdw blurRad="50800" dist="50800" algn="l" rotWithShape="0">
                    <a:prstClr val="black">
                      <a:alpha val="40000"/>
                    </a:prst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0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407670"/>
            <a:ext cx="6957060" cy="695706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891790" y="4231642"/>
            <a:ext cx="4274820" cy="995405"/>
          </a:xfrm>
          <a:prstGeom prst="rect">
            <a:avLst/>
          </a:prstGeom>
          <a:noFill/>
        </p:spPr>
        <p:txBody>
          <a:bodyPr wrap="square" lIns="101858" tIns="50929" rIns="101858" bIns="50929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5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Corbel"/>
              </a:rPr>
              <a:t>5</a:t>
            </a:r>
            <a:r>
              <a:rPr lang="zh-CN" altLang="en-US" sz="25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Corbel"/>
              </a:rPr>
              <a:t>个内圈</a:t>
            </a:r>
            <a:endParaRPr lang="en-US" altLang="zh-CN" sz="25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Corbel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5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Corbel"/>
              </a:rPr>
              <a:t>核心领导力维度</a:t>
            </a:r>
            <a:endParaRPr lang="en-US" sz="25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Corbe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790" y="5243251"/>
            <a:ext cx="4274820" cy="995405"/>
          </a:xfrm>
          <a:prstGeom prst="rect">
            <a:avLst/>
          </a:prstGeom>
          <a:noFill/>
        </p:spPr>
        <p:txBody>
          <a:bodyPr wrap="square" lIns="101858" tIns="50929" rIns="101858" bIns="50929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5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Corbel"/>
              </a:rPr>
              <a:t>18</a:t>
            </a:r>
            <a:r>
              <a:rPr lang="zh-CN" altLang="en-US" sz="25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Corbel"/>
              </a:rPr>
              <a:t>个外圈</a:t>
            </a:r>
            <a:endParaRPr lang="en-US" altLang="zh-CN" sz="25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Corbel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5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Corbel"/>
              </a:rPr>
              <a:t>创造性能力</a:t>
            </a:r>
            <a:endParaRPr lang="en-US" sz="25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996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50174"/>
          <a:stretch/>
        </p:blipFill>
        <p:spPr>
          <a:xfrm>
            <a:off x="0" y="1164950"/>
            <a:ext cx="10058400" cy="501213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69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074" y="406267"/>
            <a:ext cx="6954253" cy="6959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3700" y="1381763"/>
            <a:ext cx="4274820" cy="995417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5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Corbel"/>
              </a:rPr>
              <a:t>3</a:t>
            </a:r>
            <a:r>
              <a:rPr lang="zh-CN" altLang="en-US" sz="25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Corbel"/>
              </a:rPr>
              <a:t>个内圈</a:t>
            </a:r>
            <a:endParaRPr lang="en-US" altLang="zh-CN" sz="25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Corbel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5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Corbel"/>
              </a:rPr>
              <a:t>反应性维度</a:t>
            </a:r>
            <a:endParaRPr lang="en-US" sz="25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Corbe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3700" y="2393371"/>
            <a:ext cx="4274820" cy="995417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5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Corbel"/>
              </a:rPr>
              <a:t>11</a:t>
            </a:r>
            <a:r>
              <a:rPr lang="zh-CN" altLang="en-US" sz="25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Corbel"/>
              </a:rPr>
              <a:t>个外圈</a:t>
            </a:r>
            <a:endParaRPr lang="en-US" altLang="zh-CN" sz="25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Corbel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5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Corbel"/>
              </a:rPr>
              <a:t>反应性倾向</a:t>
            </a:r>
            <a:endParaRPr lang="en-US" sz="25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549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7" b="3"/>
          <a:stretch/>
        </p:blipFill>
        <p:spPr>
          <a:xfrm>
            <a:off x="0" y="1905000"/>
            <a:ext cx="10058400" cy="503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08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CG TLC Color Scheme">
      <a:dk1>
        <a:srgbClr val="5F6062"/>
      </a:dk1>
      <a:lt1>
        <a:sysClr val="window" lastClr="FFFFFF"/>
      </a:lt1>
      <a:dk2>
        <a:srgbClr val="AEAFB0"/>
      </a:dk2>
      <a:lt2>
        <a:srgbClr val="FFFFFF"/>
      </a:lt2>
      <a:accent1>
        <a:srgbClr val="F9A25E"/>
      </a:accent1>
      <a:accent2>
        <a:srgbClr val="B7D1ED"/>
      </a:accent2>
      <a:accent3>
        <a:srgbClr val="D2D6AB"/>
      </a:accent3>
      <a:accent4>
        <a:srgbClr val="B50938"/>
      </a:accent4>
      <a:accent5>
        <a:srgbClr val="B9AB97"/>
      </a:accent5>
      <a:accent6>
        <a:srgbClr val="80561B"/>
      </a:accent6>
      <a:hlink>
        <a:srgbClr val="B7D1ED"/>
      </a:hlink>
      <a:folHlink>
        <a:srgbClr val="D2D6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50186</TotalTime>
  <Words>253</Words>
  <Application>Microsoft Macintosh PowerPoint</Application>
  <PresentationFormat>Custom</PresentationFormat>
  <Paragraphs>86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Corbel Regular</vt:lpstr>
      <vt:lpstr>DengXian</vt:lpstr>
      <vt:lpstr>DengXian</vt:lpstr>
      <vt:lpstr>Arial</vt:lpstr>
      <vt:lpstr>Calibri</vt:lpstr>
      <vt:lpstr>Corbel</vt:lpstr>
      <vt:lpstr>Wingdings</vt:lpstr>
      <vt:lpstr>Office Theme</vt:lpstr>
      <vt:lpstr>LEADERSHIP CIRCLE PROFILE</vt:lpstr>
      <vt:lpstr>全景领导力测评™</vt:lpstr>
      <vt:lpstr>创造性 &amp; 反应性</vt:lpstr>
      <vt:lpstr>关系 &amp; 任务</vt:lpstr>
      <vt:lpstr>关系 &amp; 任务</vt:lpstr>
      <vt:lpstr>PowerPoint Presentation</vt:lpstr>
      <vt:lpstr>PowerPoint Presentation</vt:lpstr>
      <vt:lpstr>PowerPoint Presentation</vt:lpstr>
      <vt:lpstr>PowerPoint Presentation</vt:lpstr>
      <vt:lpstr>全景领导力测评™</vt:lpstr>
      <vt:lpstr>PowerPoint Presentation</vt:lpstr>
      <vt:lpstr>PowerPoint Presentation</vt:lpstr>
      <vt:lpstr>PowerPoint Presentation</vt:lpstr>
      <vt:lpstr>PowerPoint Presentation</vt:lpstr>
      <vt:lpstr>领导效能标尺</vt:lpstr>
      <vt:lpstr>领导效能与创造性</vt:lpstr>
      <vt:lpstr>领导效能与反应性</vt:lpstr>
      <vt:lpstr>全景领导力测评™  结果总图 结构</vt:lpstr>
      <vt:lpstr>PowerPoint Presentation</vt:lpstr>
    </vt:vector>
  </TitlesOfParts>
  <Company>Full Circle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Day</dc:creator>
  <cp:lastModifiedBy>Office</cp:lastModifiedBy>
  <cp:revision>249</cp:revision>
  <cp:lastPrinted>2014-08-05T18:27:33Z</cp:lastPrinted>
  <dcterms:created xsi:type="dcterms:W3CDTF">2014-05-12T21:57:57Z</dcterms:created>
  <dcterms:modified xsi:type="dcterms:W3CDTF">2021-08-24T01:31:20Z</dcterms:modified>
</cp:coreProperties>
</file>