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5" r:id="rId1"/>
    <p:sldMasterId id="2147483753" r:id="rId2"/>
  </p:sldMasterIdLst>
  <p:notesMasterIdLst>
    <p:notesMasterId r:id="rId64"/>
  </p:notesMasterIdLst>
  <p:handoutMasterIdLst>
    <p:handoutMasterId r:id="rId65"/>
  </p:handoutMasterIdLst>
  <p:sldIdLst>
    <p:sldId id="257" r:id="rId3"/>
    <p:sldId id="2002" r:id="rId4"/>
    <p:sldId id="344" r:id="rId5"/>
    <p:sldId id="345" r:id="rId6"/>
    <p:sldId id="11632" r:id="rId7"/>
    <p:sldId id="611" r:id="rId8"/>
    <p:sldId id="612" r:id="rId9"/>
    <p:sldId id="11633" r:id="rId10"/>
    <p:sldId id="2372" r:id="rId11"/>
    <p:sldId id="2373" r:id="rId12"/>
    <p:sldId id="2379" r:id="rId13"/>
    <p:sldId id="11634" r:id="rId14"/>
    <p:sldId id="2381" r:id="rId15"/>
    <p:sldId id="2383" r:id="rId16"/>
    <p:sldId id="2382" r:id="rId17"/>
    <p:sldId id="2384" r:id="rId18"/>
    <p:sldId id="2385" r:id="rId19"/>
    <p:sldId id="300" r:id="rId20"/>
    <p:sldId id="302" r:id="rId21"/>
    <p:sldId id="303" r:id="rId22"/>
    <p:sldId id="2386" r:id="rId23"/>
    <p:sldId id="282" r:id="rId24"/>
    <p:sldId id="11571" r:id="rId25"/>
    <p:sldId id="2323" r:id="rId26"/>
    <p:sldId id="320" r:id="rId27"/>
    <p:sldId id="11572" r:id="rId28"/>
    <p:sldId id="322" r:id="rId29"/>
    <p:sldId id="11573" r:id="rId30"/>
    <p:sldId id="330" r:id="rId31"/>
    <p:sldId id="331" r:id="rId32"/>
    <p:sldId id="332" r:id="rId33"/>
    <p:sldId id="333" r:id="rId34"/>
    <p:sldId id="11574" r:id="rId35"/>
    <p:sldId id="11554" r:id="rId36"/>
    <p:sldId id="353" r:id="rId37"/>
    <p:sldId id="354" r:id="rId38"/>
    <p:sldId id="355" r:id="rId39"/>
    <p:sldId id="356" r:id="rId40"/>
    <p:sldId id="357" r:id="rId41"/>
    <p:sldId id="358" r:id="rId42"/>
    <p:sldId id="11555" r:id="rId43"/>
    <p:sldId id="287" r:id="rId44"/>
    <p:sldId id="268" r:id="rId45"/>
    <p:sldId id="269" r:id="rId46"/>
    <p:sldId id="11557" r:id="rId47"/>
    <p:sldId id="11558" r:id="rId48"/>
    <p:sldId id="11559" r:id="rId49"/>
    <p:sldId id="11575" r:id="rId50"/>
    <p:sldId id="339" r:id="rId51"/>
    <p:sldId id="11631" r:id="rId52"/>
    <p:sldId id="11560" r:id="rId53"/>
    <p:sldId id="11561" r:id="rId54"/>
    <p:sldId id="11562" r:id="rId55"/>
    <p:sldId id="11563" r:id="rId56"/>
    <p:sldId id="11564" r:id="rId57"/>
    <p:sldId id="11565" r:id="rId58"/>
    <p:sldId id="11566" r:id="rId59"/>
    <p:sldId id="11567" r:id="rId60"/>
    <p:sldId id="11568" r:id="rId61"/>
    <p:sldId id="11569" r:id="rId62"/>
    <p:sldId id="11570" r:id="rId63"/>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ndy Adams " initials="CA" lastIdx="2" clrIdx="0">
    <p:extLst>
      <p:ext uri="{19B8F6BF-5375-455C-9EA6-DF929625EA0E}">
        <p15:presenceInfo xmlns:p15="http://schemas.microsoft.com/office/powerpoint/2012/main" userId="LhiOOnyrekSszV5XUbf382+9pkFFEYp2Rnw9BX8SyY4="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E9E5B"/>
    <a:srgbClr val="792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0476" autoAdjust="0"/>
  </p:normalViewPr>
  <p:slideViewPr>
    <p:cSldViewPr snapToGrid="0">
      <p:cViewPr varScale="1">
        <p:scale>
          <a:sx n="109" d="100"/>
          <a:sy n="109" d="100"/>
        </p:scale>
        <p:origin x="216" y="320"/>
      </p:cViewPr>
      <p:guideLst>
        <p:guide orient="horz" pos="2160"/>
        <p:guide pos="3840"/>
      </p:guideLst>
    </p:cSldViewPr>
  </p:slideViewPr>
  <p:notesTextViewPr>
    <p:cViewPr>
      <p:scale>
        <a:sx n="1" d="1"/>
        <a:sy n="1" d="1"/>
      </p:scale>
      <p:origin x="0" y="0"/>
    </p:cViewPr>
  </p:notesTextViewPr>
  <p:sorterViewPr>
    <p:cViewPr>
      <p:scale>
        <a:sx n="1" d="1"/>
        <a:sy n="1" d="1"/>
      </p:scale>
      <p:origin x="0" y="-33712"/>
    </p:cViewPr>
  </p:sorterViewPr>
  <p:notesViewPr>
    <p:cSldViewPr snapToGrid="0">
      <p:cViewPr>
        <p:scale>
          <a:sx n="150" d="100"/>
          <a:sy n="150" d="100"/>
        </p:scale>
        <p:origin x="1304"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37"/>
    </mc:Choice>
    <mc:Fallback>
      <c:style val="37"/>
    </mc:Fallback>
  </mc:AlternateContent>
  <c:chart>
    <c:autoTitleDeleted val="1"/>
    <c:plotArea>
      <c:layout/>
      <c:barChart>
        <c:barDir val="col"/>
        <c:grouping val="clustered"/>
        <c:varyColors val="0"/>
        <c:ser>
          <c:idx val="0"/>
          <c:order val="0"/>
          <c:tx>
            <c:strRef>
              <c:f>Sheet1!$A$2</c:f>
              <c:strCache>
                <c:ptCount val="1"/>
              </c:strCache>
            </c:strRef>
          </c:tx>
          <c:spPr>
            <a:solidFill>
              <a:schemeClr val="accent3"/>
            </a:solidFill>
            <a:ln>
              <a:noFill/>
            </a:ln>
            <a:effectLst>
              <a:outerShdw blurRad="152400" dist="76200" dir="5400000" sx="102000" sy="102000" algn="t" rotWithShape="0">
                <a:prstClr val="black">
                  <a:alpha val="40000"/>
                </a:prstClr>
              </a:outerShdw>
            </a:effectLst>
          </c:spPr>
          <c:invertIfNegative val="0"/>
          <c:dLbls>
            <c:dLbl>
              <c:idx val="0"/>
              <c:tx>
                <c:rich>
                  <a:bodyPr/>
                  <a:lstStyle/>
                  <a:p>
                    <a:pPr>
                      <a:defRPr sz="1800" b="1">
                        <a:solidFill>
                          <a:schemeClr val="bg1"/>
                        </a:solidFill>
                        <a:latin typeface="+mn-lt"/>
                        <a:ea typeface="Corbel" charset="0"/>
                        <a:cs typeface="Corbel" charset="0"/>
                      </a:defRPr>
                    </a:pPr>
                    <a:fld id="{7269E7E7-EC34-504D-B2E9-2B891398FB4B}" type="VALUE">
                      <a:rPr lang="en-US" sz="1800" b="0" i="0">
                        <a:solidFill>
                          <a:schemeClr val="bg1"/>
                        </a:solidFill>
                        <a:latin typeface="+mn-lt"/>
                      </a:rPr>
                      <a:pPr>
                        <a:defRPr sz="1800" b="1">
                          <a:solidFill>
                            <a:schemeClr val="bg1"/>
                          </a:solidFill>
                          <a:latin typeface="+mn-lt"/>
                          <a:ea typeface="Corbel" charset="0"/>
                          <a:cs typeface="Corbel" charset="0"/>
                        </a:defRPr>
                      </a:pPr>
                      <a:t>[VALOR]</a:t>
                    </a:fld>
                    <a:endParaRPr lang="es-ES_tradnl"/>
                  </a:p>
                </c:rich>
              </c:tx>
              <c:sp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4EE-CA44-9940-FCBE084F5350}"/>
                </c:ext>
              </c:extLst>
            </c:dLbl>
            <c:spPr>
              <a:noFill/>
              <a:ln>
                <a:noFill/>
              </a:ln>
              <a:effectLst/>
            </c:spPr>
            <c:txPr>
              <a:bodyPr/>
              <a:lstStyle/>
              <a:p>
                <a:pPr>
                  <a:defRPr sz="1800" b="1">
                    <a:solidFill>
                      <a:schemeClr val="bg1"/>
                    </a:solidFill>
                    <a:latin typeface="+mn-lt"/>
                    <a:ea typeface="Corbel" charset="0"/>
                    <a:cs typeface="Corbel"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Sheet1!$B$1:$E$1</c:f>
              <c:numCache>
                <c:formatCode>General</c:formatCode>
                <c:ptCount val="1"/>
              </c:numCache>
            </c:numRef>
          </c:cat>
          <c:val>
            <c:numRef>
              <c:f>Sheet1!$B$2:$E$2</c:f>
              <c:numCache>
                <c:formatCode>0%</c:formatCode>
                <c:ptCount val="1"/>
                <c:pt idx="0">
                  <c:v>0.4</c:v>
                </c:pt>
              </c:numCache>
            </c:numRef>
          </c:val>
          <c:extLst>
            <c:ext xmlns:c16="http://schemas.microsoft.com/office/drawing/2014/chart" uri="{C3380CC4-5D6E-409C-BE32-E72D297353CC}">
              <c16:uniqueId val="{00000001-F4EE-CA44-9940-FCBE084F5350}"/>
            </c:ext>
          </c:extLst>
        </c:ser>
        <c:ser>
          <c:idx val="1"/>
          <c:order val="1"/>
          <c:tx>
            <c:strRef>
              <c:f>Sheet1!$A$3</c:f>
              <c:strCache>
                <c:ptCount val="1"/>
              </c:strCache>
            </c:strRef>
          </c:tx>
          <c:spPr>
            <a:solidFill>
              <a:schemeClr val="accent1"/>
            </a:solidFill>
            <a:ln>
              <a:noFill/>
            </a:ln>
            <a:effectLst>
              <a:outerShdw blurRad="139700" dist="76200" dir="5400000" sx="102000" sy="102000" algn="t" rotWithShape="0">
                <a:prstClr val="black">
                  <a:alpha val="40000"/>
                </a:prstClr>
              </a:outerShdw>
            </a:effectLst>
          </c:spPr>
          <c:invertIfNegative val="0"/>
          <c:dLbls>
            <c:dLbl>
              <c:idx val="0"/>
              <c:tx>
                <c:rich>
                  <a:bodyPr/>
                  <a:lstStyle/>
                  <a:p>
                    <a:pPr>
                      <a:defRPr sz="1600" b="1">
                        <a:solidFill>
                          <a:schemeClr val="bg1"/>
                        </a:solidFill>
                        <a:latin typeface="+mn-lt"/>
                        <a:ea typeface="Corbel" charset="0"/>
                        <a:cs typeface="Corbel" charset="0"/>
                      </a:defRPr>
                    </a:pPr>
                    <a:fld id="{DA7C67C1-1E08-EB47-8A11-E215C0862DBB}" type="VALUE">
                      <a:rPr lang="en-US" sz="1600" b="0" i="0">
                        <a:solidFill>
                          <a:schemeClr val="bg1"/>
                        </a:solidFill>
                        <a:latin typeface="+mn-lt"/>
                      </a:rPr>
                      <a:pPr>
                        <a:defRPr sz="1600" b="1">
                          <a:solidFill>
                            <a:schemeClr val="bg1"/>
                          </a:solidFill>
                          <a:latin typeface="+mn-lt"/>
                          <a:ea typeface="Corbel" charset="0"/>
                          <a:cs typeface="Corbel" charset="0"/>
                        </a:defRPr>
                      </a:pPr>
                      <a:t>[VALOR]</a:t>
                    </a:fld>
                    <a:endParaRPr lang="es-ES_tradnl"/>
                  </a:p>
                </c:rich>
              </c:tx>
              <c:sp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4EE-CA44-9940-FCBE084F5350}"/>
                </c:ext>
              </c:extLst>
            </c:dLbl>
            <c:spPr>
              <a:noFill/>
              <a:ln>
                <a:noFill/>
              </a:ln>
              <a:effectLst/>
            </c:spPr>
            <c:txPr>
              <a:bodyPr/>
              <a:lstStyle/>
              <a:p>
                <a:pPr>
                  <a:defRPr sz="1600" b="1">
                    <a:solidFill>
                      <a:schemeClr val="bg1"/>
                    </a:solidFill>
                    <a:latin typeface="+mn-lt"/>
                    <a:ea typeface="Corbel" charset="0"/>
                    <a:cs typeface="Corbel"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Sheet1!$B$1:$E$1</c:f>
              <c:numCache>
                <c:formatCode>General</c:formatCode>
                <c:ptCount val="1"/>
              </c:numCache>
            </c:numRef>
          </c:cat>
          <c:val>
            <c:numRef>
              <c:f>Sheet1!$B$3:$E$3</c:f>
              <c:numCache>
                <c:formatCode>0%</c:formatCode>
                <c:ptCount val="1"/>
                <c:pt idx="0">
                  <c:v>0.65</c:v>
                </c:pt>
              </c:numCache>
            </c:numRef>
          </c:val>
          <c:extLst>
            <c:ext xmlns:c16="http://schemas.microsoft.com/office/drawing/2014/chart" uri="{C3380CC4-5D6E-409C-BE32-E72D297353CC}">
              <c16:uniqueId val="{00000003-F4EE-CA44-9940-FCBE084F5350}"/>
            </c:ext>
          </c:extLst>
        </c:ser>
        <c:ser>
          <c:idx val="2"/>
          <c:order val="2"/>
          <c:tx>
            <c:strRef>
              <c:f>Sheet1!$A$4</c:f>
              <c:strCache>
                <c:ptCount val="1"/>
              </c:strCache>
            </c:strRef>
          </c:tx>
          <c:spPr>
            <a:solidFill>
              <a:schemeClr val="accent4"/>
            </a:solidFill>
            <a:ln>
              <a:noFill/>
            </a:ln>
            <a:effectLst>
              <a:outerShdw blurRad="152400" dist="177800" dir="5400000" sx="102000" sy="102000" algn="t" rotWithShape="0">
                <a:prstClr val="black">
                  <a:alpha val="50000"/>
                </a:prstClr>
              </a:outerShdw>
            </a:effectLst>
          </c:spPr>
          <c:invertIfNegative val="0"/>
          <c:dLbls>
            <c:spPr>
              <a:noFill/>
              <a:ln>
                <a:noFill/>
              </a:ln>
              <a:effectLst/>
            </c:spPr>
            <c:txPr>
              <a:bodyPr/>
              <a:lstStyle/>
              <a:p>
                <a:pPr>
                  <a:defRPr sz="1800" b="0">
                    <a:solidFill>
                      <a:schemeClr val="bg1"/>
                    </a:solidFill>
                    <a:latin typeface="+mn-lt"/>
                    <a:ea typeface="Corbel" charset="0"/>
                    <a:cs typeface="Corbel"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Sheet1!$B$1:$E$1</c:f>
              <c:numCache>
                <c:formatCode>General</c:formatCode>
                <c:ptCount val="1"/>
              </c:numCache>
            </c:numRef>
          </c:cat>
          <c:val>
            <c:numRef>
              <c:f>Sheet1!$B$4:$E$4</c:f>
              <c:numCache>
                <c:formatCode>0%</c:formatCode>
                <c:ptCount val="1"/>
                <c:pt idx="0">
                  <c:v>0.9</c:v>
                </c:pt>
              </c:numCache>
            </c:numRef>
          </c:val>
          <c:extLst>
            <c:ext xmlns:c16="http://schemas.microsoft.com/office/drawing/2014/chart" uri="{C3380CC4-5D6E-409C-BE32-E72D297353CC}">
              <c16:uniqueId val="{00000004-F4EE-CA44-9940-FCBE084F5350}"/>
            </c:ext>
          </c:extLst>
        </c:ser>
        <c:dLbls>
          <c:dLblPos val="outEnd"/>
          <c:showLegendKey val="0"/>
          <c:showVal val="1"/>
          <c:showCatName val="0"/>
          <c:showSerName val="0"/>
          <c:showPercent val="0"/>
          <c:showBubbleSize val="0"/>
        </c:dLbls>
        <c:gapWidth val="75"/>
        <c:overlap val="-25"/>
        <c:axId val="1854540080"/>
        <c:axId val="1854546832"/>
      </c:barChart>
      <c:catAx>
        <c:axId val="1854540080"/>
        <c:scaling>
          <c:orientation val="minMax"/>
        </c:scaling>
        <c:delete val="1"/>
        <c:axPos val="b"/>
        <c:numFmt formatCode="General" sourceLinked="1"/>
        <c:majorTickMark val="none"/>
        <c:minorTickMark val="none"/>
        <c:tickLblPos val="nextTo"/>
        <c:crossAx val="1854546832"/>
        <c:crosses val="autoZero"/>
        <c:auto val="1"/>
        <c:lblAlgn val="ctr"/>
        <c:lblOffset val="100"/>
        <c:tickLblSkip val="1"/>
        <c:tickMarkSkip val="1"/>
        <c:noMultiLvlLbl val="0"/>
      </c:catAx>
      <c:valAx>
        <c:axId val="1854546832"/>
        <c:scaling>
          <c:orientation val="minMax"/>
        </c:scaling>
        <c:delete val="1"/>
        <c:axPos val="l"/>
        <c:numFmt formatCode="0%" sourceLinked="1"/>
        <c:majorTickMark val="none"/>
        <c:minorTickMark val="none"/>
        <c:tickLblPos val="nextTo"/>
        <c:crossAx val="1854540080"/>
        <c:crosses val="autoZero"/>
        <c:crossBetween val="between"/>
        <c:majorUnit val="0.5"/>
      </c:valAx>
      <c:spPr>
        <a:noFill/>
        <a:ln w="25400">
          <a:noFill/>
        </a:ln>
      </c:spPr>
    </c:plotArea>
    <c:plotVisOnly val="1"/>
    <c:dispBlanksAs val="gap"/>
    <c:showDLblsOverMax val="0"/>
  </c:chart>
  <c:spPr>
    <a:noFill/>
    <a:ln>
      <a:noFill/>
    </a:ln>
  </c:spPr>
  <c:txPr>
    <a:bodyPr/>
    <a:lstStyle/>
    <a:p>
      <a:pPr>
        <a:defRPr sz="1800"/>
      </a:pPr>
      <a:endParaRPr lang="es-E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21-10-27T12:17:35.130" idx="2">
    <p:pos x="10" y="10"/>
    <p:text>Doug, I am so sorry - this messed up and I just need the full build from reactive only to Creative add and then the people and task - and then the 4 square.  THANK YOU.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dirty="0">
              <a:latin typeface="Helvetica Light" panose="020B0403020202020204" pitchFamily="34" charset="0"/>
            </a:endParaRPr>
          </a:p>
        </p:txBody>
      </p:sp>
      <p:sp>
        <p:nvSpPr>
          <p:cNvPr id="3" name="Date Placeholder 2"/>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928AACA0-91FC-314F-B691-FF7EED9ED2C3}" type="datetimeFigureOut">
              <a:rPr lang="en-US" smtClean="0">
                <a:latin typeface="Helvetica Light" panose="020B0403020202020204" pitchFamily="34" charset="0"/>
              </a:rPr>
              <a:t>1/17/24</a:t>
            </a:fld>
            <a:endParaRPr lang="en-US" dirty="0">
              <a:latin typeface="Helvetica Light" panose="020B0403020202020204" pitchFamily="34" charset="0"/>
            </a:endParaRPr>
          </a:p>
        </p:txBody>
      </p:sp>
      <p:sp>
        <p:nvSpPr>
          <p:cNvPr id="4" name="Footer Placeholder 3"/>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dirty="0">
              <a:latin typeface="Helvetica Light" panose="020B0403020202020204" pitchFamily="34" charset="0"/>
            </a:endParaRPr>
          </a:p>
        </p:txBody>
      </p:sp>
      <p:sp>
        <p:nvSpPr>
          <p:cNvPr id="5" name="Slide Number Placeholder 4"/>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0F2E024B-E453-1845-8B3E-701ED1D97532}" type="slidenum">
              <a:rPr lang="en-US" smtClean="0">
                <a:latin typeface="Helvetica Light" panose="020B0403020202020204" pitchFamily="34" charset="0"/>
              </a:rPr>
              <a:t>‹Nº›</a:t>
            </a:fld>
            <a:endParaRPr lang="en-US" dirty="0">
              <a:latin typeface="Helvetica Light" panose="020B0403020202020204" pitchFamily="34" charset="0"/>
            </a:endParaRPr>
          </a:p>
        </p:txBody>
      </p:sp>
    </p:spTree>
    <p:extLst>
      <p:ext uri="{BB962C8B-B14F-4D97-AF65-F5344CB8AC3E}">
        <p14:creationId xmlns:p14="http://schemas.microsoft.com/office/powerpoint/2010/main" val="180981751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14:04:42.361"/>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b="0" i="0">
                <a:latin typeface="Helvetica Light" panose="020B0403020202020204" pitchFamily="34" charset="0"/>
              </a:defRPr>
            </a:lvl1pPr>
          </a:lstStyle>
          <a:p>
            <a:endParaRPr lang="en-US" dirty="0"/>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b="0" i="0">
                <a:latin typeface="Helvetica Light" panose="020B0403020202020204" pitchFamily="34" charset="0"/>
              </a:defRPr>
            </a:lvl1pPr>
          </a:lstStyle>
          <a:p>
            <a:fld id="{90DC5E3F-AEC2-43FF-9A29-956A4AC63842}" type="datetimeFigureOut">
              <a:rPr lang="en-US" smtClean="0"/>
              <a:pPr/>
              <a:t>1/17/24</a:t>
            </a:fld>
            <a:endParaRPr lang="en-US" dirty="0"/>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b="0" i="0">
                <a:latin typeface="Helvetica Light" panose="020B0403020202020204" pitchFamily="34" charset="0"/>
              </a:defRPr>
            </a:lvl1pPr>
          </a:lstStyle>
          <a:p>
            <a:endParaRPr lang="en-US" dirty="0"/>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b="0" i="0">
                <a:latin typeface="Helvetica Light" panose="020B0403020202020204" pitchFamily="34" charset="0"/>
              </a:defRPr>
            </a:lvl1pPr>
          </a:lstStyle>
          <a:p>
            <a:fld id="{E7E526F4-CC3E-4079-A83E-939CDFE0894D}" type="slidenum">
              <a:rPr lang="en-US" smtClean="0"/>
              <a:pPr/>
              <a:t>‹Nº›</a:t>
            </a:fld>
            <a:endParaRPr lang="en-US" dirty="0"/>
          </a:p>
        </p:txBody>
      </p:sp>
    </p:spTree>
    <p:extLst>
      <p:ext uri="{BB962C8B-B14F-4D97-AF65-F5344CB8AC3E}">
        <p14:creationId xmlns:p14="http://schemas.microsoft.com/office/powerpoint/2010/main" val="121181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Light" panose="020B0403020202020204" pitchFamily="34" charset="0"/>
        <a:ea typeface="+mn-ea"/>
        <a:cs typeface="+mn-cs"/>
      </a:defRPr>
    </a:lvl1pPr>
    <a:lvl2pPr marL="457200" algn="l" defTabSz="914400" rtl="0" eaLnBrk="1" latinLnBrk="0" hangingPunct="1">
      <a:defRPr sz="1200" b="0" i="0" kern="1200">
        <a:solidFill>
          <a:schemeClr val="tx1"/>
        </a:solidFill>
        <a:latin typeface="Helvetica Light" panose="020B0403020202020204" pitchFamily="34" charset="0"/>
        <a:ea typeface="+mn-ea"/>
        <a:cs typeface="+mn-cs"/>
      </a:defRPr>
    </a:lvl2pPr>
    <a:lvl3pPr marL="914400" algn="l" defTabSz="914400" rtl="0" eaLnBrk="1" latinLnBrk="0" hangingPunct="1">
      <a:defRPr sz="1200" b="0" i="0" kern="1200">
        <a:solidFill>
          <a:schemeClr val="tx1"/>
        </a:solidFill>
        <a:latin typeface="Helvetica Light" panose="020B0403020202020204" pitchFamily="34" charset="0"/>
        <a:ea typeface="+mn-ea"/>
        <a:cs typeface="+mn-cs"/>
      </a:defRPr>
    </a:lvl3pPr>
    <a:lvl4pPr marL="1371600" algn="l" defTabSz="914400" rtl="0" eaLnBrk="1" latinLnBrk="0" hangingPunct="1">
      <a:defRPr sz="1200" b="0" i="0" kern="1200">
        <a:solidFill>
          <a:schemeClr val="tx1"/>
        </a:solidFill>
        <a:latin typeface="Helvetica Light" panose="020B0403020202020204" pitchFamily="34" charset="0"/>
        <a:ea typeface="+mn-ea"/>
        <a:cs typeface="+mn-cs"/>
      </a:defRPr>
    </a:lvl4pPr>
    <a:lvl5pPr marL="1828800" algn="l" defTabSz="914400" rtl="0" eaLnBrk="1" latinLnBrk="0" hangingPunct="1">
      <a:defRPr sz="1200" b="0" i="0" kern="1200">
        <a:solidFill>
          <a:schemeClr val="tx1"/>
        </a:solidFill>
        <a:latin typeface="Helvetica Light" panose="020B04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the Reactive Creative scale measures the degree that a person’s leadership is experienced by others primarily through their Creative Competencies (high score) or through their Reactive Tendencies (low score) or some combination of the two (medium score).</a:t>
            </a:r>
          </a:p>
          <a:p>
            <a:pPr defTabSz="914186">
              <a:defRPr/>
            </a:pPr>
            <a:endParaRPr lang="en-US" sz="1200" dirty="0"/>
          </a:p>
          <a:p>
            <a:pPr defTabSz="914186">
              <a:defRPr/>
            </a:pPr>
            <a:r>
              <a:rPr lang="en-US" sz="1200" u="sng" dirty="0"/>
              <a:t>Learning Objective 2</a:t>
            </a:r>
            <a:r>
              <a:rPr lang="en-US" sz="1200" dirty="0"/>
              <a:t>: for participants to understand that this summary measure is a good indication of where a person spends their leadership energy and bandwidth.</a:t>
            </a:r>
          </a:p>
          <a:p>
            <a:pPr defTabSz="914186">
              <a:defRPr/>
            </a:pPr>
            <a:endParaRPr lang="en-US" sz="1200" dirty="0"/>
          </a:p>
          <a:p>
            <a:pPr defTabSz="914186">
              <a:defRPr/>
            </a:pPr>
            <a:r>
              <a:rPr lang="en-US" sz="1200" u="sng" dirty="0"/>
              <a:t>Learning Objective 3</a:t>
            </a:r>
            <a:r>
              <a:rPr lang="en-US" sz="1200" dirty="0"/>
              <a:t>: for participants to understand that this score reflects the visual of the graph. Lots of green on the top with little green on the bottom (high score). Little green on the top with lots of green on the bottom (low score). Mix of green on both top and bottom (medium score).</a:t>
            </a:r>
          </a:p>
        </p:txBody>
      </p:sp>
      <p:sp>
        <p:nvSpPr>
          <p:cNvPr id="4" name="Slide Number Placeholder 3"/>
          <p:cNvSpPr>
            <a:spLocks noGrp="1"/>
          </p:cNvSpPr>
          <p:nvPr>
            <p:ph type="sldNum" sz="quarter" idx="5"/>
          </p:nvPr>
        </p:nvSpPr>
        <p:spPr/>
        <p:txBody>
          <a:bodyPr/>
          <a:lstStyle/>
          <a:p>
            <a:fld id="{E7E526F4-CC3E-4079-A83E-939CDFE0894D}" type="slidenum">
              <a:rPr lang="en-US" smtClean="0"/>
              <a:pPr/>
              <a:t>2</a:t>
            </a:fld>
            <a:endParaRPr lang="en-US" dirty="0"/>
          </a:p>
        </p:txBody>
      </p:sp>
    </p:spTree>
    <p:extLst>
      <p:ext uri="{BB962C8B-B14F-4D97-AF65-F5344CB8AC3E}">
        <p14:creationId xmlns:p14="http://schemas.microsoft.com/office/powerpoint/2010/main" val="1147805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T</a:t>
            </a:r>
          </a:p>
          <a:p>
            <a:pPr defTabSz="914186">
              <a:defRPr/>
            </a:pPr>
            <a:endParaRPr lang="en-US" sz="1200" u="sng" dirty="0"/>
          </a:p>
          <a:p>
            <a:pPr defTabSz="914186">
              <a:defRPr/>
            </a:pPr>
            <a:r>
              <a:rPr lang="en-US" sz="1200" u="sng" dirty="0"/>
              <a:t>Learning Objective 1</a:t>
            </a:r>
            <a:r>
              <a:rPr lang="en-US" sz="1200" dirty="0"/>
              <a:t>: for participants to understand the Relationship Task Balance Summary Scale, in particular, that the scale is measuring the relative balance between the Achieving competencies and the Relating competencies and it is not measuring the strength of either dimension.</a:t>
            </a:r>
          </a:p>
          <a:p>
            <a:pPr defTabSz="914186">
              <a:defRPr/>
            </a:pPr>
            <a:endParaRPr lang="en-US" sz="1200" dirty="0"/>
          </a:p>
          <a:p>
            <a:pPr defTabSz="914186">
              <a:defRPr/>
            </a:pPr>
            <a:r>
              <a:rPr lang="en-US" sz="1200" u="sng" dirty="0"/>
              <a:t>Learning Objective 2</a:t>
            </a:r>
            <a:r>
              <a:rPr lang="en-US" sz="1200" dirty="0"/>
              <a:t>: for participants to understand the sensitivity of this scale increases as the scores for Relating and Achieving reach the higher percentiles.  A difference of a very small amount between those two dimensions at the higher ends of the percentile scale (80</a:t>
            </a:r>
            <a:r>
              <a:rPr lang="en-US" sz="1200" baseline="30000" dirty="0"/>
              <a:t>th</a:t>
            </a:r>
            <a:r>
              <a:rPr lang="en-US" sz="1200" dirty="0"/>
              <a:t> percentile or above) will report what seems like an exaggerated lack of balance in the R-T scale. In these cases, it is easy to just look at the inner circle graph and look at Achieving and Relating.</a:t>
            </a:r>
          </a:p>
          <a:p>
            <a:pPr defTabSz="914186">
              <a:defRPr/>
            </a:pPr>
            <a:endParaRPr lang="en-US" sz="1200" dirty="0"/>
          </a:p>
          <a:p>
            <a:pPr defTabSz="914186">
              <a:defRPr/>
            </a:pPr>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18</a:t>
            </a:fld>
            <a:endParaRPr lang="en-US" dirty="0"/>
          </a:p>
        </p:txBody>
      </p:sp>
    </p:spTree>
    <p:extLst>
      <p:ext uri="{BB962C8B-B14F-4D97-AF65-F5344CB8AC3E}">
        <p14:creationId xmlns:p14="http://schemas.microsoft.com/office/powerpoint/2010/main" val="1191783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A</a:t>
            </a:r>
          </a:p>
          <a:p>
            <a:endParaRPr lang="en-US" u="sng" dirty="0"/>
          </a:p>
          <a:p>
            <a:r>
              <a:rPr lang="en-US" u="sng" dirty="0"/>
              <a:t>Learning Objective 1</a:t>
            </a:r>
            <a:r>
              <a:rPr lang="en-US" dirty="0"/>
              <a:t>: for participants to understand that Scoring high here means that when all the dimensions are taken together, the strengths outweigh the weaknesses. High scores indicate there is significant strength in the </a:t>
            </a:r>
            <a:r>
              <a:rPr lang="en-US" b="1" dirty="0"/>
              <a:t>Creative </a:t>
            </a:r>
            <a:r>
              <a:rPr lang="en-US" dirty="0"/>
              <a:t>dimensions and relatively low scores in the </a:t>
            </a:r>
            <a:r>
              <a:rPr lang="en-US" b="1" dirty="0"/>
              <a:t>Reactive </a:t>
            </a:r>
            <a:r>
              <a:rPr lang="en-US" dirty="0"/>
              <a:t>dimensions as well as good balance between people competencies and task competencies. Scoring low suggests that when all the dimensions are taken together, the weaknesses outweigh the strengths. It means that there is more energy going in the reactive direction than in the creative and/or that there is an imbalance in people and task competencies. </a:t>
            </a:r>
          </a:p>
          <a:p>
            <a:endParaRPr lang="en-US" u="sng" dirty="0"/>
          </a:p>
          <a:p>
            <a:r>
              <a:rPr lang="en-US" u="sng" dirty="0"/>
              <a:t>Learning Objective 2</a:t>
            </a:r>
            <a:r>
              <a:rPr lang="en-US" dirty="0"/>
              <a:t>: for participants to understand the Leadership Potential Utilization Scale is mathematically derived by multiplying the Relationship Task Balance score by the Reactive Creative score and showing the result as a percentile. </a:t>
            </a:r>
          </a:p>
          <a:p>
            <a:pPr defTabSz="914186">
              <a:defRPr/>
            </a:pPr>
            <a:endParaRPr lang="en-US" dirty="0"/>
          </a:p>
          <a:p>
            <a:pPr defTabSz="914186">
              <a:defRPr/>
            </a:pPr>
            <a:r>
              <a:rPr lang="en-US" u="sng" dirty="0"/>
              <a:t>Learning Objective 3</a:t>
            </a:r>
            <a:r>
              <a:rPr lang="en-US" dirty="0"/>
              <a:t>: for participants to understand that a useful developmental lens on this score is </a:t>
            </a:r>
            <a:r>
              <a:rPr lang="en-US" i="1" dirty="0"/>
              <a:t>how much development should I consider in my current role? </a:t>
            </a:r>
            <a:r>
              <a:rPr lang="en-US" dirty="0"/>
              <a:t>A low score suggests there are lots of developmental opportunities in current role and the challenge will be choosing the most relevant ones. A middle score suggests there are a few critical areas of development that if leveraged successfully would make a big difference in leadership effectiveness in the current role. A high score here may indicate that it would be beneficial to imagine the challenges of the next role (one with more scale, scope, and complexity) and focus developmental effort there. </a:t>
            </a:r>
          </a:p>
        </p:txBody>
      </p:sp>
      <p:sp>
        <p:nvSpPr>
          <p:cNvPr id="4" name="Slide Number Placeholder 3"/>
          <p:cNvSpPr>
            <a:spLocks noGrp="1"/>
          </p:cNvSpPr>
          <p:nvPr>
            <p:ph type="sldNum" sz="quarter" idx="5"/>
          </p:nvPr>
        </p:nvSpPr>
        <p:spPr/>
        <p:txBody>
          <a:bodyPr/>
          <a:lstStyle/>
          <a:p>
            <a:fld id="{E7E526F4-CC3E-4079-A83E-939CDFE0894D}" type="slidenum">
              <a:rPr lang="en-US" smtClean="0"/>
              <a:pPr/>
              <a:t>19</a:t>
            </a:fld>
            <a:endParaRPr lang="en-US" dirty="0"/>
          </a:p>
        </p:txBody>
      </p:sp>
    </p:spTree>
    <p:extLst>
      <p:ext uri="{BB962C8B-B14F-4D97-AF65-F5344CB8AC3E}">
        <p14:creationId xmlns:p14="http://schemas.microsoft.com/office/powerpoint/2010/main" val="2577873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T</a:t>
            </a:r>
          </a:p>
          <a:p>
            <a:pPr defTabSz="914186">
              <a:defRPr/>
            </a:pPr>
            <a:endParaRPr lang="en-US" sz="1200" u="sng" dirty="0"/>
          </a:p>
          <a:p>
            <a:pPr defTabSz="914186">
              <a:defRPr/>
            </a:pPr>
            <a:r>
              <a:rPr lang="en-US" sz="1200" u="sng" dirty="0"/>
              <a:t>Learning Objective 1</a:t>
            </a:r>
            <a:r>
              <a:rPr lang="en-US" sz="1200" dirty="0"/>
              <a:t>: for participants to understand the Leadership Effectiveness Scale reflects the answers to the five ideal leader questions on page 86 of the Profile Interpretation Manual and Slide 57 in this deck. The raw scores are shown on page 2 of the LCP report and the percentile scores are shown on page 3 of the LCP report.</a:t>
            </a:r>
          </a:p>
          <a:p>
            <a:pPr defTabSz="914186">
              <a:defRPr/>
            </a:pPr>
            <a:endParaRPr lang="en-US" sz="1200" dirty="0"/>
          </a:p>
          <a:p>
            <a:pPr defTabSz="914186">
              <a:defRPr/>
            </a:pPr>
            <a:r>
              <a:rPr lang="en-US" sz="1200" u="sng" dirty="0"/>
              <a:t>Learning Objective 2</a:t>
            </a:r>
            <a:r>
              <a:rPr lang="en-US" sz="1200" dirty="0"/>
              <a:t>: for participants to understand that this score is often a significant attention getter in a debrief particularly when the Self score is significantly different from the All Evaluators score and/or when the score is quite low. </a:t>
            </a:r>
          </a:p>
        </p:txBody>
      </p:sp>
      <p:sp>
        <p:nvSpPr>
          <p:cNvPr id="4" name="Slide Number Placeholder 3"/>
          <p:cNvSpPr>
            <a:spLocks noGrp="1"/>
          </p:cNvSpPr>
          <p:nvPr>
            <p:ph type="sldNum" sz="quarter" idx="5"/>
          </p:nvPr>
        </p:nvSpPr>
        <p:spPr/>
        <p:txBody>
          <a:bodyPr/>
          <a:lstStyle/>
          <a:p>
            <a:fld id="{E7E526F4-CC3E-4079-A83E-939CDFE0894D}" type="slidenum">
              <a:rPr lang="en-US" smtClean="0"/>
              <a:pPr/>
              <a:t>20</a:t>
            </a:fld>
            <a:endParaRPr lang="en-US" dirty="0"/>
          </a:p>
        </p:txBody>
      </p:sp>
    </p:spTree>
    <p:extLst>
      <p:ext uri="{BB962C8B-B14F-4D97-AF65-F5344CB8AC3E}">
        <p14:creationId xmlns:p14="http://schemas.microsoft.com/office/powerpoint/2010/main" val="2973829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25438" y="698500"/>
            <a:ext cx="6207125" cy="3492500"/>
          </a:xfrm>
        </p:spPr>
      </p:sp>
      <p:sp>
        <p:nvSpPr>
          <p:cNvPr id="3" name="Notes Placeholder 2"/>
          <p:cNvSpPr>
            <a:spLocks noGrp="1"/>
          </p:cNvSpPr>
          <p:nvPr>
            <p:ph type="body" idx="1"/>
          </p:nvPr>
        </p:nvSpPr>
        <p:spPr bwMode="auto"/>
        <p:txBody>
          <a:bodyPr/>
          <a:lstStyle/>
          <a:p>
            <a:pPr lvl="0">
              <a:defRPr/>
            </a:pPr>
            <a:r>
              <a:rPr lang="en-GB" sz="1200">
                <a:solidFill>
                  <a:schemeClr val="tx1"/>
                </a:solidFill>
                <a:latin typeface="Helvetica"/>
                <a:ea typeface="+mn-ea"/>
                <a:cs typeface="+mn-cs"/>
              </a:rPr>
              <a:t>These notes below complement those in the Appendix II in the Leaders’ Guide.  Please study: 1) the Leaders’ Guide Appendix; 2) the notes below; and 3) the Mastering Leadership book (pp.61-86).  The quotes below are lifted directly from the book as an aid to enriching your lecture.</a:t>
            </a:r>
            <a:endParaRPr/>
          </a:p>
          <a:p>
            <a:pPr lvl="0">
              <a:defRPr/>
            </a:pPr>
            <a:endParaRPr lang="en-GB" sz="1200">
              <a:solidFill>
                <a:schemeClr val="tx1"/>
              </a:solidFill>
              <a:latin typeface="Helvetica"/>
              <a:ea typeface="+mn-ea"/>
              <a:cs typeface="+mn-cs"/>
            </a:endParaRPr>
          </a:p>
          <a:p>
            <a:pPr marL="0" marR="0" lvl="0" indent="0" algn="l" defTabSz="914186">
              <a:lnSpc>
                <a:spcPct val="100000"/>
              </a:lnSpc>
              <a:spcBef>
                <a:spcPts val="0"/>
              </a:spcBef>
              <a:spcAft>
                <a:spcPts val="0"/>
              </a:spcAft>
              <a:buClrTx/>
              <a:buSzTx/>
              <a:buFontTx/>
              <a:buNone/>
              <a:defRPr/>
            </a:pPr>
            <a:r>
              <a:rPr lang="en-GB" sz="1200">
                <a:solidFill>
                  <a:schemeClr val="tx1"/>
                </a:solidFill>
                <a:latin typeface="Helvetica"/>
                <a:ea typeface="+mn-ea"/>
                <a:cs typeface="+mn-cs"/>
              </a:rPr>
              <a:t>*Note: Each advancement in the journey from one stage to the next transcends and includes the previous stages</a:t>
            </a:r>
          </a:p>
          <a:p>
            <a:pPr lvl="0">
              <a:defRPr/>
            </a:pPr>
            <a:endParaRPr lang="en-GB" sz="1200">
              <a:solidFill>
                <a:schemeClr val="tx1"/>
              </a:solidFill>
              <a:latin typeface="Helvetica"/>
              <a:ea typeface="+mn-ea"/>
              <a:cs typeface="+mn-cs"/>
            </a:endParaRPr>
          </a:p>
          <a:p>
            <a:pPr lvl="0">
              <a:defRPr/>
            </a:pPr>
            <a:r>
              <a:rPr lang="en-GB" sz="1200">
                <a:solidFill>
                  <a:schemeClr val="tx1"/>
                </a:solidFill>
                <a:latin typeface="Helvetica"/>
                <a:ea typeface="+mn-ea"/>
                <a:cs typeface="+mn-cs"/>
              </a:rPr>
              <a:t>Stage 2: Egocentric (Self-Sovereign Mind)</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Roughly from 8 years of age until adolescence ends in early adulthood</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“This identity does not notice other’ (often competing) needs.” (p.63)</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“Kegan calls this stage “Self-Sovereign” because at this stage our needs are primary (Kegan and Lahey, 2009)” (p.63)</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“The strength of egocentricity is the capacity to get our needs met and gain independence.  We can defer impulse gratification long enough to plan and organize to meet our needs.” (p.63)</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“Meeting our own needs is subject, meaning, we are not aware that we are defined by meeting our needs.” (p.63)</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“We are not yet separate from our own needs to manage them—they manage us.” (p.63)</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“We do not make decisions based on the impact of our behaviour on others with whom we are in relationship (no Mutual Perspective Taking).  We make decisions primarily on what will happen to us if we please or displease others.  For example, if we tell a lie, our concern is not about the loss of trust or the feeling of others, but about the consequences to us if they catch us in the lie and whether or not we can risk those consequences.” (pp.63-64)</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“The absence of a shared reality is the structural limit of this phase.” (p.64)</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“Growth at this phase is taking other’s needs and expectations into account…As this happens, our needs move from subject to object…A subject-object shift moves that to which we were formerly subject to an object of reflection.  We are then no longer subject to that limited understanding of ourselves and the world…More behavioural options are available.” (pp.64-65)</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“About 5% of leaders who do not fully make this transition and continue to operate with an Egocentric Mind tent to be autocratic and controlling—‘My way or the highway.’” (p.65)</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“Unquestioned loyalty to the leader, not the organization, is the first priority.  The organization and its employees exist to serve them.” (p.65)</a:t>
            </a:r>
            <a:endParaRPr lang="en-US" sz="1200">
              <a:solidFill>
                <a:schemeClr val="tx1"/>
              </a:solidFill>
              <a:latin typeface="Helvetica"/>
              <a:ea typeface="+mn-ea"/>
              <a:cs typeface="+mn-cs"/>
            </a:endParaRPr>
          </a:p>
          <a:p>
            <a:pPr>
              <a:defRPr/>
            </a:pPr>
            <a:r>
              <a:rPr lang="en-GB" sz="1200">
                <a:solidFill>
                  <a:schemeClr val="tx1"/>
                </a:solidFill>
                <a:latin typeface="Helvetica"/>
                <a:ea typeface="+mn-ea"/>
                <a:cs typeface="+mn-cs"/>
              </a:rPr>
              <a:t> </a:t>
            </a:r>
            <a:endParaRPr lang="en-US" sz="1200">
              <a:solidFill>
                <a:schemeClr val="tx1"/>
              </a:solidFill>
              <a:latin typeface="Helvetica"/>
              <a:ea typeface="+mn-ea"/>
              <a:cs typeface="+mn-cs"/>
            </a:endParaRPr>
          </a:p>
          <a:p>
            <a:pPr lvl="0">
              <a:defRPr/>
            </a:pPr>
            <a:r>
              <a:rPr lang="en-GB" sz="1200">
                <a:solidFill>
                  <a:schemeClr val="tx1"/>
                </a:solidFill>
                <a:latin typeface="Helvetica"/>
                <a:ea typeface="+mn-ea"/>
                <a:cs typeface="+mn-cs"/>
              </a:rPr>
              <a:t>Stage 3: Reactive (Socialized Self) – Kegan </a:t>
            </a:r>
            <a:r>
              <a:rPr lang="en-US" sz="1200">
                <a:solidFill>
                  <a:schemeClr val="tx1"/>
                </a:solidFill>
                <a:latin typeface="Helvetica"/>
                <a:ea typeface="+mn-ea"/>
                <a:cs typeface="+mn-cs"/>
              </a:rPr>
              <a:t>“Triumph of development” </a:t>
            </a:r>
          </a:p>
          <a:p>
            <a:pPr marL="628542" lvl="1" indent="-171450">
              <a:buFont typeface="Arial"/>
              <a:buChar char="•"/>
              <a:defRPr/>
            </a:pPr>
            <a:r>
              <a:rPr lang="en-GB" sz="1200">
                <a:solidFill>
                  <a:schemeClr val="tx1"/>
                </a:solidFill>
                <a:latin typeface="Helvetica"/>
                <a:ea typeface="+mn-ea"/>
                <a:cs typeface="+mn-cs"/>
              </a:rPr>
              <a:t>As people transition from the Egocentric stage into the Reactive stage, the learn that “…if they want to get on in the world, they need to take on its rules, values, expectations, and ways of operating.” (p.66)</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“The developmental challenge of the Reactive Mind is to merge with society.”  (p.66)</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“This ability to take up membership, to work and live co-relationally with others and within organizations, is the triumph of this stage of development.  It enables us to build a life of meaning, self-worth, and security.  This is the strength of this stage, and also the liability.” (p.66)</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“As we embrace the Reactive Mind, we build our new identity by living up to and into the expectations of others and the culture.  Messages and expectations from key influences, institutions and individuals shape who and what we become.  …We craft our identity in harmony with these expectations.  We internalize them and define our personal worth and security by living up to them.” (pp.66-67)</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“We define ourselves, not from the inside out, but from the outside in. Our externally validated sense of self-worth and security are in others’ hands; thus, we must live up to their expectation in order to feel successful, safe, and worthwhile.” (p.67) (External locus of control</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“My worth and security = X (where X is a strength) (p.70</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I am my work. I am my relationships. They define me. I am my house, my car, my clothes, my achievements. </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Lots of achievements: building domain expertise, skills and competencies, influence, momentum, etc. Very positive phase of growth.</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75% of managers operate out of a Reactive iOS</a:t>
            </a:r>
            <a:br>
              <a:rPr lang="en-GB" sz="1200">
                <a:solidFill>
                  <a:schemeClr val="tx1"/>
                </a:solidFill>
                <a:latin typeface="Helvetica"/>
                <a:ea typeface="+mn-ea"/>
                <a:cs typeface="+mn-cs"/>
              </a:rPr>
            </a:br>
            <a:endParaRPr lang="en-US" sz="1200">
              <a:solidFill>
                <a:schemeClr val="tx1"/>
              </a:solidFill>
              <a:latin typeface="Helvetica"/>
              <a:ea typeface="+mn-ea"/>
              <a:cs typeface="+mn-cs"/>
            </a:endParaRPr>
          </a:p>
          <a:p>
            <a:pPr lvl="0">
              <a:defRPr/>
            </a:pPr>
            <a:r>
              <a:rPr lang="en-GB" sz="1200">
                <a:solidFill>
                  <a:schemeClr val="tx1"/>
                </a:solidFill>
                <a:latin typeface="Helvetica"/>
                <a:ea typeface="+mn-ea"/>
                <a:cs typeface="+mn-cs"/>
              </a:rPr>
              <a:t>The transition from Reactive to Creative is the Hero’s Journey* and requires the shedding of “…some old assumptions that have been running us all our lives; and second, we initiate a more authentic version of ourselves as we shift from Reactive to Creative.” (p.75)</a:t>
            </a:r>
            <a:endParaRPr lang="en-US" sz="1200">
              <a:solidFill>
                <a:schemeClr val="tx1"/>
              </a:solidFill>
              <a:latin typeface="Helvetica"/>
              <a:ea typeface="+mn-ea"/>
              <a:cs typeface="+mn-cs"/>
            </a:endParaRPr>
          </a:p>
          <a:p>
            <a:pPr lvl="0">
              <a:defRPr/>
            </a:pPr>
            <a:endParaRPr lang="en-GB" sz="1200">
              <a:solidFill>
                <a:schemeClr val="tx1"/>
              </a:solidFill>
              <a:latin typeface="Helvetica"/>
              <a:ea typeface="+mn-ea"/>
              <a:cs typeface="+mn-cs"/>
            </a:endParaRPr>
          </a:p>
          <a:p>
            <a:pPr lvl="0">
              <a:defRPr/>
            </a:pPr>
            <a:r>
              <a:rPr lang="en-GB" sz="1200">
                <a:solidFill>
                  <a:schemeClr val="tx1"/>
                </a:solidFill>
                <a:latin typeface="Helvetica"/>
                <a:ea typeface="+mn-ea"/>
                <a:cs typeface="+mn-cs"/>
              </a:rPr>
              <a:t>Stage 4: Creative (Self-Authoring Mind)</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“By shedding well-patterned assumptions, we start to see the habitual ways of thinking that we adopted while growing up that were socialized into us.  These embedded habits of thought form the core of the Reactive iOS. They have served us well and are now reaching operational limits. They are not complex enough for the complexity of life and leadership into which we have grown.” (p.75)</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“The central questions of the Independent, Self-Authoring, Creative Mind are: ‘Who am I? What do I care most about? What do I stand for? How can I make my life and my leadership a creative expression of what matters most?’ (p.75) </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This stage marks the shift to an internal locus of control.</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“We begin to orient our life and leadership less on what we assumed was expected of us as we grew up and more out of our own deeper sense of personal purpose and vision.  Transitioning to the Creative Self is the major transition in adult life and leadership.” (p.76-77)</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This new self is configured from the inside out, rather than outside in, for the first time.</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“Vision springs from within. Action becomes an authentic expression of an emerging sense of inner purpose.” (p.77)</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“Creative leadership [based on a Creative iOS] is the minimum level required to create lean, engaged, innovative, visionary, creative, agile, high-involvement, high-fulfillment organizations and to evolve adaptive organizational designs and cultures that can thrive today.” (p.80)</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Kegan says that most leadership literature is written for Stage 4 (e.g., on vision, collaboration, dialogue, partnership, etc.).</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However, only 20% (roughly speaking) of managers operate primarily at this level.</a:t>
            </a:r>
            <a:endParaRPr lang="en-US" sz="1200">
              <a:solidFill>
                <a:schemeClr val="tx1"/>
              </a:solidFill>
              <a:latin typeface="Helvetica"/>
              <a:ea typeface="+mn-ea"/>
              <a:cs typeface="+mn-cs"/>
            </a:endParaRPr>
          </a:p>
          <a:p>
            <a:pPr>
              <a:defRPr/>
            </a:pPr>
            <a:r>
              <a:rPr lang="en-GB" sz="1200">
                <a:solidFill>
                  <a:schemeClr val="tx1"/>
                </a:solidFill>
                <a:latin typeface="Helvetica"/>
                <a:ea typeface="+mn-ea"/>
                <a:cs typeface="+mn-cs"/>
              </a:rPr>
              <a:t> </a:t>
            </a:r>
            <a:endParaRPr lang="en-US" sz="1200">
              <a:solidFill>
                <a:schemeClr val="tx1"/>
              </a:solidFill>
              <a:latin typeface="Helvetica"/>
              <a:ea typeface="+mn-ea"/>
              <a:cs typeface="+mn-cs"/>
            </a:endParaRPr>
          </a:p>
          <a:p>
            <a:pPr>
              <a:defRPr/>
            </a:pPr>
            <a:r>
              <a:rPr lang="en-GB" sz="1200">
                <a:solidFill>
                  <a:schemeClr val="tx1"/>
                </a:solidFill>
                <a:latin typeface="Helvetica"/>
                <a:ea typeface="+mn-ea"/>
                <a:cs typeface="+mn-cs"/>
              </a:rPr>
              <a:t> </a:t>
            </a:r>
            <a:endParaRPr lang="en-US" sz="1200">
              <a:solidFill>
                <a:schemeClr val="tx1"/>
              </a:solidFill>
              <a:latin typeface="Helvetica"/>
              <a:ea typeface="+mn-ea"/>
              <a:cs typeface="+mn-cs"/>
            </a:endParaRPr>
          </a:p>
          <a:p>
            <a:pPr lvl="0">
              <a:defRPr/>
            </a:pPr>
            <a:r>
              <a:rPr lang="en-GB" sz="1200">
                <a:solidFill>
                  <a:schemeClr val="tx1"/>
                </a:solidFill>
                <a:latin typeface="Helvetica"/>
                <a:ea typeface="+mn-ea"/>
                <a:cs typeface="+mn-cs"/>
              </a:rPr>
              <a:t>Stage 5: Integral (Self-Transforming Mind)</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In the transition to Integral Mind, “…the hard-earned authentic, self-authoring, visionary, creative self, with which we are identified at the Creative Stage, begins to fray.  We begin to realize that not only are we this authentic visionary person; we are also its opposite.” (p. 82)</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Here is the first taste of our meaning-making as an illusion created by our stories—narratives about our self.</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“…a deeper engagement of the shadow side of the self—the parts of us that we have ignored and not developed. Shadow does not mean dark or bad, but ignored or left behind.” (p.83) We begin to see an integration of all aspects of personality: </a:t>
            </a:r>
            <a:r>
              <a:rPr lang="en-GB" sz="1200" u="sng">
                <a:solidFill>
                  <a:schemeClr val="tx1"/>
                </a:solidFill>
                <a:latin typeface="Helvetica"/>
                <a:ea typeface="+mn-ea"/>
                <a:cs typeface="+mn-cs"/>
              </a:rPr>
              <a:t>light and shadow</a:t>
            </a:r>
            <a:r>
              <a:rPr lang="en-GB" sz="1200">
                <a:solidFill>
                  <a:schemeClr val="tx1"/>
                </a:solidFill>
                <a:latin typeface="Helvetica"/>
                <a:ea typeface="+mn-ea"/>
                <a:cs typeface="+mn-cs"/>
              </a:rPr>
              <a:t>.</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“As we embrace our partialness, we no longer need to pretend completeness and can move toward the unacknowledged aspects of ourselves with compassion and curiosity.” (p.83)</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“We see others this way—as complex multi-dimensional beings.” (p.83)</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 “Integral mind is built for complexity.  It is a level of mind and leadership that can lead through the redundant polarities and problems that make up complex challenges. Integral Mind can hold opposites in tension without reactive to resolve them quickly (superficially). (p. 82)</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“It can hold conflicting visions of the future within a diverse set of stakeholders without championing one over the other.  It looks for the merits of all perspectives and works toward synergistic synthesis.” (p.82)</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It is open to feedback from all directions, and diversity of thought from all.</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For all these reasons, integral Mind is best suited to lead the transformation of complex systems.</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Only about 5% of adults develop Integral Mind.</a:t>
            </a:r>
            <a:endParaRPr lang="en-US" sz="1200">
              <a:solidFill>
                <a:schemeClr val="tx1"/>
              </a:solidFill>
              <a:latin typeface="Helvetica"/>
              <a:ea typeface="+mn-ea"/>
              <a:cs typeface="+mn-cs"/>
            </a:endParaRPr>
          </a:p>
          <a:p>
            <a:pPr lvl="0">
              <a:defRPr/>
            </a:pPr>
            <a:endParaRPr lang="en-GB" sz="1200">
              <a:solidFill>
                <a:schemeClr val="tx1"/>
              </a:solidFill>
              <a:latin typeface="Helvetica"/>
              <a:ea typeface="+mn-ea"/>
              <a:cs typeface="+mn-cs"/>
            </a:endParaRPr>
          </a:p>
          <a:p>
            <a:pPr lvl="0">
              <a:defRPr/>
            </a:pPr>
            <a:r>
              <a:rPr lang="en-GB" sz="1200">
                <a:solidFill>
                  <a:schemeClr val="tx1"/>
                </a:solidFill>
                <a:latin typeface="Helvetica"/>
                <a:ea typeface="+mn-ea"/>
                <a:cs typeface="+mn-cs"/>
              </a:rPr>
              <a:t>Unitive stage (Note…some would say this the Unitive is not a true stage, but a level of consciousness that is on another plane)</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“In the spiritual literature, there is a progression of awareness that moves through sequential stages, up to the highest level of sacred union with All that Is.” (p.85)</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“Up to this point, the self has seen itself as a separate self, as located within the body-mind. Now the self realizes that ‘I am not the body, nor the mind.’ In the early phases of the Unitive stage, we identify with the ‘soul’—an essential self in communion with the Divine Reality.” (p.85)</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“The Integral self is not discarded. That richly nuanced self is used to act in the world.  It is highly functional and effective.  It becomes a useful tool of the spirit.” (p.85)</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“Leaders at this level function as global visionaries and enact world service for the universal good. From the perspective of Unity, we are all each other.” (p.85</a:t>
            </a:r>
            <a:r>
              <a:rPr lang="en-GB" sz="1000">
                <a:solidFill>
                  <a:schemeClr val="tx1"/>
                </a:solidFill>
                <a:latin typeface="Helvetica"/>
                <a:ea typeface="+mn-ea"/>
                <a:cs typeface="+mn-cs"/>
              </a:rPr>
              <a:t>)</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Less than 1% of the population configures primarily at this level of consciousness, however many of us have experienced Unitive states—peak experiences that connect us to a greater whole.</a:t>
            </a:r>
            <a:endParaRPr lang="en-US" sz="1200">
              <a:solidFill>
                <a:schemeClr val="tx1"/>
              </a:solidFill>
              <a:latin typeface="Helvetica"/>
              <a:ea typeface="+mn-ea"/>
              <a:cs typeface="+mn-cs"/>
            </a:endParaRPr>
          </a:p>
          <a:p>
            <a:pPr>
              <a:defRPr/>
            </a:pPr>
            <a:endParaRPr lang="en-US"/>
          </a:p>
        </p:txBody>
      </p:sp>
      <p:sp>
        <p:nvSpPr>
          <p:cNvPr id="4" name="Slide Number Placeholder 3"/>
          <p:cNvSpPr>
            <a:spLocks noGrp="1"/>
          </p:cNvSpPr>
          <p:nvPr>
            <p:ph type="sldNum" sz="quarter" idx="10"/>
          </p:nvPr>
        </p:nvSpPr>
        <p:spPr bwMode="auto"/>
        <p:txBody>
          <a:bodyPr/>
          <a:lstStyle/>
          <a:p>
            <a:pPr>
              <a:defRPr/>
            </a:pPr>
            <a:fld id="{34755AA6-0AFC-4C50-BF6D-F71DA842ECD1}" type="slidenum">
              <a:rPr lang="en-US"/>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25438" y="698500"/>
            <a:ext cx="6207125" cy="3492500"/>
          </a:xfrm>
        </p:spPr>
      </p:sp>
      <p:sp>
        <p:nvSpPr>
          <p:cNvPr id="3" name="Notes Placeholder 2"/>
          <p:cNvSpPr>
            <a:spLocks noGrp="1"/>
          </p:cNvSpPr>
          <p:nvPr>
            <p:ph type="body" idx="1"/>
          </p:nvPr>
        </p:nvSpPr>
        <p:spPr bwMode="auto"/>
        <p:txBody>
          <a:bodyPr/>
          <a:lstStyle/>
          <a:p>
            <a:pPr lvl="0">
              <a:defRPr/>
            </a:pPr>
            <a:r>
              <a:rPr lang="en-GB" sz="1200">
                <a:solidFill>
                  <a:schemeClr val="tx1"/>
                </a:solidFill>
                <a:latin typeface="Helvetica"/>
                <a:ea typeface="+mn-ea"/>
                <a:cs typeface="+mn-cs"/>
              </a:rPr>
              <a:t>These notes below complement those in the Appendix II in the Leaders’ Guide.  Please study: 1) the Leaders’ Guide Appendix; 2) the notes below; and 3) the Mastering Leadership book (pp.61-86).  The quotes below are lifted directly from the book as an aid to enriching your lecture.</a:t>
            </a:r>
            <a:endParaRPr/>
          </a:p>
          <a:p>
            <a:pPr lvl="0">
              <a:defRPr/>
            </a:pPr>
            <a:endParaRPr lang="en-GB" sz="1200">
              <a:solidFill>
                <a:schemeClr val="tx1"/>
              </a:solidFill>
              <a:latin typeface="Helvetica"/>
              <a:ea typeface="+mn-ea"/>
              <a:cs typeface="+mn-cs"/>
            </a:endParaRPr>
          </a:p>
          <a:p>
            <a:pPr marL="0" marR="0" lvl="0" indent="0" algn="l" defTabSz="914186">
              <a:lnSpc>
                <a:spcPct val="100000"/>
              </a:lnSpc>
              <a:spcBef>
                <a:spcPts val="0"/>
              </a:spcBef>
              <a:spcAft>
                <a:spcPts val="0"/>
              </a:spcAft>
              <a:buClrTx/>
              <a:buSzTx/>
              <a:buFontTx/>
              <a:buNone/>
              <a:defRPr/>
            </a:pPr>
            <a:r>
              <a:rPr lang="en-GB" sz="1200">
                <a:solidFill>
                  <a:schemeClr val="tx1"/>
                </a:solidFill>
                <a:latin typeface="Helvetica"/>
                <a:ea typeface="+mn-ea"/>
                <a:cs typeface="+mn-cs"/>
              </a:rPr>
              <a:t>*Note: Each advancement in the journey from one stage to the next transcends and includes the previous stages</a:t>
            </a:r>
          </a:p>
          <a:p>
            <a:pPr lvl="0">
              <a:defRPr/>
            </a:pPr>
            <a:endParaRPr lang="en-GB" sz="1200">
              <a:solidFill>
                <a:schemeClr val="tx1"/>
              </a:solidFill>
              <a:latin typeface="Helvetica"/>
              <a:ea typeface="+mn-ea"/>
              <a:cs typeface="+mn-cs"/>
            </a:endParaRPr>
          </a:p>
          <a:p>
            <a:pPr lvl="0">
              <a:defRPr/>
            </a:pPr>
            <a:r>
              <a:rPr lang="en-GB" sz="1200">
                <a:solidFill>
                  <a:schemeClr val="tx1"/>
                </a:solidFill>
                <a:latin typeface="Helvetica"/>
                <a:ea typeface="+mn-ea"/>
                <a:cs typeface="+mn-cs"/>
              </a:rPr>
              <a:t>Stage 2: Egocentric (Self-Sovereign Mind)</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Roughly from 8 years of age until adolescence ends in early adulthood</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“This identity does not notice other’ (often competing) needs.” (p.63)</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“Kegan calls this stage “Self-Sovereign” because at this stage our needs are primary (Kegan and Lahey, 2009)” (p.63)</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“The strength of egocentricity is the capacity to get our needs met and gain independence.  We can defer impulse gratification long enough to plan and organize to meet our needs.” (p.63)</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“Meeting our own needs is subject, meaning, we are not aware that we are defined by meeting our needs.” (p.63)</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“We are not yet separate from our own needs to manage them—they manage us.” (p.63)</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“We do not make decisions based on the impact of our behaviour on others with whom we are in relationship (no Mutual Perspective Taking).  We make decisions primarily on what will happen to us if we please or displease others.  For example, if we tell a lie, our concern is not about the loss of trust or the feeling of others, but about the consequences to us if they catch us in the lie and whether or not we can risk those consequences.” (pp.63-64)</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“The absence of a shared reality is the structural limit of this phase.” (p.64)</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“Growth at this phase is taking other’s needs and expectations into account…As this happens, our needs move from subject to object…A subject-object shift moves that to which we were formerly subject to an object of reflection.  We are then no longer subject to that limited understanding of ourselves and the world…More behavioural options are available.” (pp.64-65)</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“About 5% of leaders who do not fully make this transition and continue to operate with an Egocentric Mind tent to be autocratic and controlling—‘My way or the highway.’” (p.65)</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“Unquestioned loyalty to the leader, not the organization, is the first priority.  The organization and its employees exist to serve them.” (p.65)</a:t>
            </a:r>
            <a:endParaRPr lang="en-US" sz="1200">
              <a:solidFill>
                <a:schemeClr val="tx1"/>
              </a:solidFill>
              <a:latin typeface="Helvetica"/>
              <a:ea typeface="+mn-ea"/>
              <a:cs typeface="+mn-cs"/>
            </a:endParaRPr>
          </a:p>
          <a:p>
            <a:pPr>
              <a:defRPr/>
            </a:pPr>
            <a:r>
              <a:rPr lang="en-GB" sz="1200">
                <a:solidFill>
                  <a:schemeClr val="tx1"/>
                </a:solidFill>
                <a:latin typeface="Helvetica"/>
                <a:ea typeface="+mn-ea"/>
                <a:cs typeface="+mn-cs"/>
              </a:rPr>
              <a:t> </a:t>
            </a:r>
            <a:endParaRPr lang="en-US" sz="1200">
              <a:solidFill>
                <a:schemeClr val="tx1"/>
              </a:solidFill>
              <a:latin typeface="Helvetica"/>
              <a:ea typeface="+mn-ea"/>
              <a:cs typeface="+mn-cs"/>
            </a:endParaRPr>
          </a:p>
          <a:p>
            <a:pPr lvl="0">
              <a:defRPr/>
            </a:pPr>
            <a:r>
              <a:rPr lang="en-GB" sz="1200">
                <a:solidFill>
                  <a:schemeClr val="tx1"/>
                </a:solidFill>
                <a:latin typeface="Helvetica"/>
                <a:ea typeface="+mn-ea"/>
                <a:cs typeface="+mn-cs"/>
              </a:rPr>
              <a:t>Stage 3: Reactive (Socialized Self) – Kegan </a:t>
            </a:r>
            <a:r>
              <a:rPr lang="en-US" sz="1200">
                <a:solidFill>
                  <a:schemeClr val="tx1"/>
                </a:solidFill>
                <a:latin typeface="Helvetica"/>
                <a:ea typeface="+mn-ea"/>
                <a:cs typeface="+mn-cs"/>
              </a:rPr>
              <a:t>“Triumph of development” </a:t>
            </a:r>
          </a:p>
          <a:p>
            <a:pPr marL="628542" lvl="1" indent="-171450">
              <a:buFont typeface="Arial"/>
              <a:buChar char="•"/>
              <a:defRPr/>
            </a:pPr>
            <a:r>
              <a:rPr lang="en-GB" sz="1200">
                <a:solidFill>
                  <a:schemeClr val="tx1"/>
                </a:solidFill>
                <a:latin typeface="Helvetica"/>
                <a:ea typeface="+mn-ea"/>
                <a:cs typeface="+mn-cs"/>
              </a:rPr>
              <a:t>As people transition from the Egocentric stage into the Reactive stage, the learn that “…if they want to get on in the world, they need to take on its rules, values, expectations, and ways of operating.” (p.66)</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“The developmental challenge of the Reactive Mind is to merge with society.”  (p.66)</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“This ability to take up membership, to work and live co-relationally with others and within organizations, is the triumph of this stage of development.  It enables us to build a life of meaning, self-worth, and security.  This is the strength of this stage, and also the liability.” (p.66)</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“As we embrace the Reactive Mind, we build our new identity by living up to and into the expectations of others and the culture.  Messages and expectations from key influences, institutions and individuals shape who and what we become.  …We craft our identity in harmony with these expectations.  We internalize them and define our personal worth and security by living up to them.” (pp.66-67)</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“We define ourselves, not from the inside out, but from the outside in. Our externally validated sense of self-worth and security are in others’ hands; thus, we must live up to their expectation in order to feel successful, safe, and worthwhile.” (p.67) (External locus of control</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“My worth and security = X (where X is a strength) (p.70</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I am my work. I am my relationships. They define me. I am my house, my car, my clothes, my achievements. </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Lots of achievements: building domain expertise, skills and competencies, influence, momentum, etc. Very positive phase of growth.</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75% of managers operate out of a Reactive iOS</a:t>
            </a:r>
            <a:br>
              <a:rPr lang="en-GB" sz="1200">
                <a:solidFill>
                  <a:schemeClr val="tx1"/>
                </a:solidFill>
                <a:latin typeface="Helvetica"/>
                <a:ea typeface="+mn-ea"/>
                <a:cs typeface="+mn-cs"/>
              </a:rPr>
            </a:br>
            <a:endParaRPr lang="en-US" sz="1200">
              <a:solidFill>
                <a:schemeClr val="tx1"/>
              </a:solidFill>
              <a:latin typeface="Helvetica"/>
              <a:ea typeface="+mn-ea"/>
              <a:cs typeface="+mn-cs"/>
            </a:endParaRPr>
          </a:p>
          <a:p>
            <a:pPr lvl="0">
              <a:defRPr/>
            </a:pPr>
            <a:r>
              <a:rPr lang="en-GB" sz="1200">
                <a:solidFill>
                  <a:schemeClr val="tx1"/>
                </a:solidFill>
                <a:latin typeface="Helvetica"/>
                <a:ea typeface="+mn-ea"/>
                <a:cs typeface="+mn-cs"/>
              </a:rPr>
              <a:t>The transition from Reactive to Creative is the Hero’s Journey* and requires the shedding of “…some old assumptions that have been running us all our lives; and second, we initiate a more authentic version of ourselves as we shift from Reactive to Creative.” (p.75)</a:t>
            </a:r>
            <a:endParaRPr lang="en-US" sz="1200">
              <a:solidFill>
                <a:schemeClr val="tx1"/>
              </a:solidFill>
              <a:latin typeface="Helvetica"/>
              <a:ea typeface="+mn-ea"/>
              <a:cs typeface="+mn-cs"/>
            </a:endParaRPr>
          </a:p>
          <a:p>
            <a:pPr lvl="0">
              <a:defRPr/>
            </a:pPr>
            <a:endParaRPr lang="en-GB" sz="1200">
              <a:solidFill>
                <a:schemeClr val="tx1"/>
              </a:solidFill>
              <a:latin typeface="Helvetica"/>
              <a:ea typeface="+mn-ea"/>
              <a:cs typeface="+mn-cs"/>
            </a:endParaRPr>
          </a:p>
          <a:p>
            <a:pPr lvl="0">
              <a:defRPr/>
            </a:pPr>
            <a:r>
              <a:rPr lang="en-GB" sz="1200">
                <a:solidFill>
                  <a:schemeClr val="tx1"/>
                </a:solidFill>
                <a:latin typeface="Helvetica"/>
                <a:ea typeface="+mn-ea"/>
                <a:cs typeface="+mn-cs"/>
              </a:rPr>
              <a:t>Stage 4: Creative (Self-Authoring Mind)</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“By shedding well-patterned assumptions, we start to see the habitual ways of thinking that we adopted while growing up that were socialized into us.  These embedded habits of thought form the core of the Reactive iOS. They have served us well and are now reaching operational limits. They are not complex enough for the complexity of life and leadership into which we have grown.” (p.75)</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“The central questions of the Independent, Self-Authoring, Creative Mind are: ‘Who am I? What do I care most about? What do I stand for? How can I make my life and my leadership a creative expression of what matters most?’ (p.75) </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This stage marks the shift to an internal locus of control.</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“We begin to orient our life and leadership less on what we assumed was expected of us as we grew up and more out of our own deeper sense of personal purpose and vision.  Transitioning to the Creative Self is the major transition in adult life and leadership.” (p.76-77)</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This new self is configured from the inside out, rather than outside in, for the first time.</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“Vision springs from within. Action becomes an authentic expression of an emerging sense of inner purpose.” (p.77)</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“Creative leadership [based on a Creative iOS] is the minimum level required to create lean, engaged, innovative, visionary, creative, agile, high-involvement, high-fulfillment organizations and to evolve adaptive organizational designs and cultures that can thrive today.” (p.80)</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Kegan says that most leadership literature is written for Stage 4 (e.g., on vision, collaboration, dialogue, partnership, etc.).</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However, only 20% (roughly speaking) of managers operate primarily at this level.</a:t>
            </a:r>
            <a:endParaRPr lang="en-US" sz="1200">
              <a:solidFill>
                <a:schemeClr val="tx1"/>
              </a:solidFill>
              <a:latin typeface="Helvetica"/>
              <a:ea typeface="+mn-ea"/>
              <a:cs typeface="+mn-cs"/>
            </a:endParaRPr>
          </a:p>
          <a:p>
            <a:pPr>
              <a:defRPr/>
            </a:pPr>
            <a:r>
              <a:rPr lang="en-GB" sz="1200">
                <a:solidFill>
                  <a:schemeClr val="tx1"/>
                </a:solidFill>
                <a:latin typeface="Helvetica"/>
                <a:ea typeface="+mn-ea"/>
                <a:cs typeface="+mn-cs"/>
              </a:rPr>
              <a:t> </a:t>
            </a:r>
            <a:endParaRPr lang="en-US" sz="1200">
              <a:solidFill>
                <a:schemeClr val="tx1"/>
              </a:solidFill>
              <a:latin typeface="Helvetica"/>
              <a:ea typeface="+mn-ea"/>
              <a:cs typeface="+mn-cs"/>
            </a:endParaRPr>
          </a:p>
          <a:p>
            <a:pPr>
              <a:defRPr/>
            </a:pPr>
            <a:r>
              <a:rPr lang="en-GB" sz="1200">
                <a:solidFill>
                  <a:schemeClr val="tx1"/>
                </a:solidFill>
                <a:latin typeface="Helvetica"/>
                <a:ea typeface="+mn-ea"/>
                <a:cs typeface="+mn-cs"/>
              </a:rPr>
              <a:t> </a:t>
            </a:r>
            <a:endParaRPr lang="en-US" sz="1200">
              <a:solidFill>
                <a:schemeClr val="tx1"/>
              </a:solidFill>
              <a:latin typeface="Helvetica"/>
              <a:ea typeface="+mn-ea"/>
              <a:cs typeface="+mn-cs"/>
            </a:endParaRPr>
          </a:p>
          <a:p>
            <a:pPr lvl="0">
              <a:defRPr/>
            </a:pPr>
            <a:r>
              <a:rPr lang="en-GB" sz="1200">
                <a:solidFill>
                  <a:schemeClr val="tx1"/>
                </a:solidFill>
                <a:latin typeface="Helvetica"/>
                <a:ea typeface="+mn-ea"/>
                <a:cs typeface="+mn-cs"/>
              </a:rPr>
              <a:t>Stage 5: Integral (Self-Transforming Mind)</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In the transition to Integral Mind, “…the hard-earned authentic, self-authoring, visionary, creative self, with which we are identified at the Creative Stage, begins to fray.  We begin to realize that not only are we this authentic visionary person; we are also its opposite.” (p. 82)</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Here is the first taste of our meaning-making as an illusion created by our stories—narratives about our self.</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“…a deeper engagement of the shadow side of the self—the parts of us that we have ignored and not developed. Shadow does not mean dark or bad, but ignored or left behind.” (p.83) We begin to see an integration of all aspects of personality: </a:t>
            </a:r>
            <a:r>
              <a:rPr lang="en-GB" sz="1200" u="sng">
                <a:solidFill>
                  <a:schemeClr val="tx1"/>
                </a:solidFill>
                <a:latin typeface="Helvetica"/>
                <a:ea typeface="+mn-ea"/>
                <a:cs typeface="+mn-cs"/>
              </a:rPr>
              <a:t>light and shadow</a:t>
            </a:r>
            <a:r>
              <a:rPr lang="en-GB" sz="1200">
                <a:solidFill>
                  <a:schemeClr val="tx1"/>
                </a:solidFill>
                <a:latin typeface="Helvetica"/>
                <a:ea typeface="+mn-ea"/>
                <a:cs typeface="+mn-cs"/>
              </a:rPr>
              <a:t>.</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“As we embrace our partialness, we no longer need to pretend completeness and can move toward the unacknowledged aspects of ourselves with compassion and curiosity.” (p.83)</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“We see others this way—as complex multi-dimensional beings.” (p.83)</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 “Integral mind is built for complexity.  It is a level of mind and leadership that can lead through the redundant polarities and problems that make up complex challenges. Integral Mind can hold opposites in tension without reactive to resolve them quickly (superficially). (p. 82)</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“It can hold conflicting visions of the future within a diverse set of stakeholders without championing one over the other.  It looks for the merits of all perspectives and works toward synergistic synthesis.” (p.82)</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It is open to feedback from all directions, and diversity of thought from all.</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For all these reasons, integral Mind is best suited to lead the transformation of complex systems.</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Only about 5% of adults develop Integral Mind.</a:t>
            </a:r>
            <a:endParaRPr lang="en-US" sz="1200">
              <a:solidFill>
                <a:schemeClr val="tx1"/>
              </a:solidFill>
              <a:latin typeface="Helvetica"/>
              <a:ea typeface="+mn-ea"/>
              <a:cs typeface="+mn-cs"/>
            </a:endParaRPr>
          </a:p>
          <a:p>
            <a:pPr lvl="0">
              <a:defRPr/>
            </a:pPr>
            <a:endParaRPr lang="en-GB" sz="1200">
              <a:solidFill>
                <a:schemeClr val="tx1"/>
              </a:solidFill>
              <a:latin typeface="Helvetica"/>
              <a:ea typeface="+mn-ea"/>
              <a:cs typeface="+mn-cs"/>
            </a:endParaRPr>
          </a:p>
          <a:p>
            <a:pPr lvl="0">
              <a:defRPr/>
            </a:pPr>
            <a:r>
              <a:rPr lang="en-GB" sz="1200">
                <a:solidFill>
                  <a:schemeClr val="tx1"/>
                </a:solidFill>
                <a:latin typeface="Helvetica"/>
                <a:ea typeface="+mn-ea"/>
                <a:cs typeface="+mn-cs"/>
              </a:rPr>
              <a:t>Unitive stage (Note…some would say this the Unitive is not a true stage, but a level of consciousness that is on another plane)</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“In the spiritual literature, there is a progression of awareness that moves through sequential stages, up to the highest level of sacred union with All that Is.” (p.85)</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“Up to this point, the self has seen itself as a separate self, as located within the body-mind. Now the self realizes that ‘I am not the body, nor the mind.’ In the early phases of the Unitive stage, we identify with the ‘soul’—an essential self in communion with the Divine Reality.” (p.85)</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“The Integral self is not discarded. That richly nuanced self is used to act in the world.  It is highly functional and effective.  It becomes a useful tool of the spirit.” (p.85)</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“Leaders at this level function as global visionaries and enact world service for the universal good. From the perspective of Unity, we are all each other.” (p.85</a:t>
            </a:r>
            <a:r>
              <a:rPr lang="en-GB" sz="1000">
                <a:solidFill>
                  <a:schemeClr val="tx1"/>
                </a:solidFill>
                <a:latin typeface="Helvetica"/>
                <a:ea typeface="+mn-ea"/>
                <a:cs typeface="+mn-cs"/>
              </a:rPr>
              <a:t>)</a:t>
            </a:r>
            <a:endParaRPr lang="en-US" sz="1200">
              <a:solidFill>
                <a:schemeClr val="tx1"/>
              </a:solidFill>
              <a:latin typeface="Helvetica"/>
              <a:ea typeface="+mn-ea"/>
              <a:cs typeface="+mn-cs"/>
            </a:endParaRPr>
          </a:p>
          <a:p>
            <a:pPr marL="628542" lvl="1" indent="-171450">
              <a:buFont typeface="Arial"/>
              <a:buChar char="•"/>
              <a:defRPr/>
            </a:pPr>
            <a:r>
              <a:rPr lang="en-GB" sz="1200">
                <a:solidFill>
                  <a:schemeClr val="tx1"/>
                </a:solidFill>
                <a:latin typeface="Helvetica"/>
                <a:ea typeface="+mn-ea"/>
                <a:cs typeface="+mn-cs"/>
              </a:rPr>
              <a:t>Less than 1% of the population configures primarily at this level of consciousness, however many of us have experienced Unitive states—peak experiences that connect us to a greater whole.</a:t>
            </a:r>
            <a:endParaRPr lang="en-US" sz="1200">
              <a:solidFill>
                <a:schemeClr val="tx1"/>
              </a:solidFill>
              <a:latin typeface="Helvetica"/>
              <a:ea typeface="+mn-ea"/>
              <a:cs typeface="+mn-cs"/>
            </a:endParaRPr>
          </a:p>
          <a:p>
            <a:pPr>
              <a:defRPr/>
            </a:pPr>
            <a:endParaRPr lang="en-US"/>
          </a:p>
        </p:txBody>
      </p:sp>
      <p:sp>
        <p:nvSpPr>
          <p:cNvPr id="4" name="Slide Number Placeholder 3"/>
          <p:cNvSpPr>
            <a:spLocks noGrp="1"/>
          </p:cNvSpPr>
          <p:nvPr>
            <p:ph type="sldNum" sz="quarter" idx="10"/>
          </p:nvPr>
        </p:nvSpPr>
        <p:spPr bwMode="auto"/>
        <p:txBody>
          <a:bodyPr/>
          <a:lstStyle/>
          <a:p>
            <a:pPr>
              <a:defRPr/>
            </a:pPr>
            <a:fld id="{34755AA6-0AFC-4C50-BF6D-F71DA842ECD1}" type="slidenum">
              <a:rPr lang="en-US"/>
              <a:t>23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when a person completes</a:t>
            </a:r>
            <a:r>
              <a:rPr lang="en-US" sz="1200" baseline="0" dirty="0"/>
              <a:t> a LCP, they answer each of the 119 questions against the backdrop of their (perhaps unconscious) tacit belief in what makes someone an effective leader.  The 5 questions explicitly ask evaluators to rate the leader directly against their picture of the ideal leadership.</a:t>
            </a:r>
          </a:p>
          <a:p>
            <a:endParaRPr lang="en-US" sz="1200" dirty="0"/>
          </a:p>
          <a:p>
            <a:r>
              <a:rPr lang="en-US" sz="1200" u="sng" dirty="0"/>
              <a:t>Learning Objective 2</a:t>
            </a:r>
            <a:r>
              <a:rPr lang="en-US" sz="1200" dirty="0"/>
              <a:t>: for participants to understand that t</a:t>
            </a:r>
            <a:r>
              <a:rPr lang="en-US" sz="1200" baseline="0" dirty="0"/>
              <a:t>hese </a:t>
            </a:r>
            <a:r>
              <a:rPr lang="en-US" sz="1200" i="1" baseline="0" dirty="0"/>
              <a:t>additional</a:t>
            </a:r>
            <a:r>
              <a:rPr lang="en-US" sz="1200" baseline="0" dirty="0"/>
              <a:t> five questions constitute a “survey within a survey,” in that they answers are </a:t>
            </a:r>
            <a:r>
              <a:rPr lang="en-US" sz="1200" u="sng" baseline="0" dirty="0"/>
              <a:t>not</a:t>
            </a:r>
            <a:r>
              <a:rPr lang="en-US" sz="1200" baseline="0" dirty="0"/>
              <a:t> used to compute any part of the graph other than this Leadership Effectiveness Scale.</a:t>
            </a:r>
          </a:p>
          <a:p>
            <a:endParaRPr lang="en-US" sz="1200" baseline="0" dirty="0"/>
          </a:p>
          <a:p>
            <a:endParaRPr lang="en-US" sz="1200" baseline="0" dirty="0"/>
          </a:p>
          <a:p>
            <a:endParaRPr lang="en-US" sz="1200" dirty="0"/>
          </a:p>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24</a:t>
            </a:fld>
            <a:endParaRPr lang="en-US" dirty="0"/>
          </a:p>
        </p:txBody>
      </p:sp>
    </p:spTree>
    <p:extLst>
      <p:ext uri="{BB962C8B-B14F-4D97-AF65-F5344CB8AC3E}">
        <p14:creationId xmlns:p14="http://schemas.microsoft.com/office/powerpoint/2010/main" val="923242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07024170" name="Slide Image Placeholder 1"/>
          <p:cNvSpPr>
            <a:spLocks noGrp="1" noRot="1" noChangeAspect="1"/>
          </p:cNvSpPr>
          <p:nvPr>
            <p:ph type="sldImg"/>
          </p:nvPr>
        </p:nvSpPr>
        <p:spPr bwMode="auto"/>
      </p:sp>
      <p:sp>
        <p:nvSpPr>
          <p:cNvPr id="1896555997" name="Notes Placeholder 2"/>
          <p:cNvSpPr>
            <a:spLocks noGrp="1"/>
          </p:cNvSpPr>
          <p:nvPr>
            <p:ph type="body" idx="1"/>
          </p:nvPr>
        </p:nvSpPr>
        <p:spPr bwMode="auto"/>
        <p:txBody>
          <a:bodyPr/>
          <a:lstStyle/>
          <a:p>
            <a:pPr>
              <a:defRPr/>
            </a:pPr>
            <a:r>
              <a:rPr lang="en-US" u="sng"/>
              <a:t>Learning Objective 1</a:t>
            </a:r>
            <a:r>
              <a:rPr lang="en-US"/>
              <a:t>: for participants to understand that an initial research question was the degree to which the LCP model actually measured what is commonly understood to be effective leadership.  We found a strong positive correlation between the Creative aspects of the LCP and the LE questions indicating that the battery of 18 Creative competencies in the LCP are tracking with what it takes to be an effective leader across many contexts.</a:t>
            </a:r>
            <a:endParaRPr/>
          </a:p>
          <a:p>
            <a:pPr>
              <a:defRPr/>
            </a:pPr>
            <a:endParaRPr lang="en-US" u="sng"/>
          </a:p>
          <a:p>
            <a:pPr>
              <a:defRPr/>
            </a:pPr>
            <a:r>
              <a:rPr lang="en-US" u="sng"/>
              <a:t>Learning Objective 2</a:t>
            </a:r>
            <a:r>
              <a:rPr lang="en-US"/>
              <a:t>: for participants to understand that r = the relationship between the two variables or the line of best fit through the data—so how much of the movement of one variable is described by movement of the other.  In this case, r = 0.93 means that if the Average Creative Score increases 1.00 (one unit of measure), the Leadership Effectiveness score will likely increase on average by 0.93. This is a very strong correlation.</a:t>
            </a:r>
            <a:endParaRPr/>
          </a:p>
          <a:p>
            <a:pPr>
              <a:defRPr/>
            </a:pPr>
            <a:endParaRPr lang="en-US"/>
          </a:p>
          <a:p>
            <a:pPr>
              <a:defRPr/>
            </a:pPr>
            <a:r>
              <a:rPr lang="en-US" u="sng"/>
              <a:t>Learning Objective 3</a:t>
            </a:r>
            <a:r>
              <a:rPr lang="en-US"/>
              <a:t>: for participants to understand that rsq = the degree to which the data tightly cluster around the line of best fit.  A high rsq means that the data don’t vary much and fit tightly together around the line of best fit (the prediction of the model).  A low rsq means that the data are more scattered around the line of best fit.  (Technically, rsq measures the amount of variability among the data points that can be explained by the model or predicted by the line of best fit).</a:t>
            </a:r>
            <a:endParaRPr/>
          </a:p>
          <a:p>
            <a:pPr>
              <a:defRPr/>
            </a:pPr>
            <a:endParaRPr lang="en-US"/>
          </a:p>
          <a:p>
            <a:pPr>
              <a:defRPr/>
            </a:pPr>
            <a:endParaRPr lang="en-US"/>
          </a:p>
        </p:txBody>
      </p:sp>
      <p:sp>
        <p:nvSpPr>
          <p:cNvPr id="583008120" name="Slide Number Placeholder 3"/>
          <p:cNvSpPr>
            <a:spLocks noGrp="1"/>
          </p:cNvSpPr>
          <p:nvPr>
            <p:ph type="sldNum" sz="quarter" idx="5"/>
          </p:nvPr>
        </p:nvSpPr>
        <p:spPr bwMode="auto"/>
        <p:txBody>
          <a:bodyPr/>
          <a:lstStyle/>
          <a:p>
            <a:pPr>
              <a:defRPr/>
            </a:pPr>
            <a:fld id="{7C74D307-166E-5A77-A779-35310E9384A5}" type="slidenum">
              <a:rPr lang="en-US"/>
              <a:t>25</a:t>
            </a:fld>
            <a:endParaRPr lang="en-US"/>
          </a:p>
        </p:txBody>
      </p:sp>
    </p:spTree>
    <p:extLst>
      <p:ext uri="{BB962C8B-B14F-4D97-AF65-F5344CB8AC3E}">
        <p14:creationId xmlns:p14="http://schemas.microsoft.com/office/powerpoint/2010/main" val="3512266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57280483" name="Slide Image Placeholder 1"/>
          <p:cNvSpPr>
            <a:spLocks noGrp="1" noRot="1" noChangeAspect="1"/>
          </p:cNvSpPr>
          <p:nvPr>
            <p:ph type="sldImg"/>
          </p:nvPr>
        </p:nvSpPr>
        <p:spPr bwMode="auto"/>
      </p:sp>
      <p:sp>
        <p:nvSpPr>
          <p:cNvPr id="139669543" name="Notes Placeholder 2"/>
          <p:cNvSpPr>
            <a:spLocks noGrp="1"/>
          </p:cNvSpPr>
          <p:nvPr>
            <p:ph type="body" idx="1"/>
          </p:nvPr>
        </p:nvSpPr>
        <p:spPr bwMode="auto"/>
        <p:txBody>
          <a:bodyPr/>
          <a:lstStyle/>
          <a:p>
            <a:pPr>
              <a:defRPr/>
            </a:pPr>
            <a:r>
              <a:rPr lang="en-US" sz="1200" u="sng"/>
              <a:t>Learning Objective 1</a:t>
            </a:r>
            <a:r>
              <a:rPr lang="en-US" sz="1200"/>
              <a:t>: for participants to understand that perceptions of Leadership Effectiveness (the 5 questions on the scale) are strongly correlated with the Creative Competencies.</a:t>
            </a:r>
            <a:endParaRPr/>
          </a:p>
        </p:txBody>
      </p:sp>
      <p:sp>
        <p:nvSpPr>
          <p:cNvPr id="1889294058" name="Slide Number Placeholder 3"/>
          <p:cNvSpPr>
            <a:spLocks noGrp="1"/>
          </p:cNvSpPr>
          <p:nvPr>
            <p:ph type="sldNum" sz="quarter" idx="5"/>
          </p:nvPr>
        </p:nvSpPr>
        <p:spPr bwMode="auto"/>
        <p:txBody>
          <a:bodyPr/>
          <a:lstStyle/>
          <a:p>
            <a:pPr>
              <a:defRPr/>
            </a:pPr>
            <a:fld id="{AC112B66-73D6-C83A-1807-22F8A708D4EF}" type="slidenum">
              <a:rPr lang="en-US"/>
              <a:t>26</a:t>
            </a:fld>
            <a:endParaRPr lang="en-US"/>
          </a:p>
        </p:txBody>
      </p:sp>
    </p:spTree>
    <p:extLst>
      <p:ext uri="{BB962C8B-B14F-4D97-AF65-F5344CB8AC3E}">
        <p14:creationId xmlns:p14="http://schemas.microsoft.com/office/powerpoint/2010/main" val="2900770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04421172" name="Slide Image Placeholder 1"/>
          <p:cNvSpPr>
            <a:spLocks noGrp="1" noRot="1" noChangeAspect="1"/>
          </p:cNvSpPr>
          <p:nvPr>
            <p:ph type="sldImg"/>
          </p:nvPr>
        </p:nvSpPr>
        <p:spPr bwMode="auto"/>
      </p:sp>
      <p:sp>
        <p:nvSpPr>
          <p:cNvPr id="922095428" name="Notes Placeholder 2"/>
          <p:cNvSpPr>
            <a:spLocks noGrp="1"/>
          </p:cNvSpPr>
          <p:nvPr>
            <p:ph type="body" idx="1"/>
          </p:nvPr>
        </p:nvSpPr>
        <p:spPr bwMode="auto"/>
        <p:txBody>
          <a:bodyPr/>
          <a:lstStyle/>
          <a:p>
            <a:pPr>
              <a:defRPr/>
            </a:pPr>
            <a:r>
              <a:rPr lang="en-US" sz="1200" u="sng"/>
              <a:t>Learning Objective 1</a:t>
            </a:r>
            <a:r>
              <a:rPr lang="en-US" sz="1200"/>
              <a:t>: for participants to understand that perceptions of Leadership Effectiveness (the 5 questions on the scale) are strongly correlated with the Creative Competencies.</a:t>
            </a:r>
            <a:endParaRPr/>
          </a:p>
        </p:txBody>
      </p:sp>
      <p:sp>
        <p:nvSpPr>
          <p:cNvPr id="2085792911" name="Slide Number Placeholder 3"/>
          <p:cNvSpPr>
            <a:spLocks noGrp="1"/>
          </p:cNvSpPr>
          <p:nvPr>
            <p:ph type="sldNum" sz="quarter" idx="5"/>
          </p:nvPr>
        </p:nvSpPr>
        <p:spPr bwMode="auto"/>
        <p:txBody>
          <a:bodyPr/>
          <a:lstStyle/>
          <a:p>
            <a:pPr>
              <a:defRPr/>
            </a:pPr>
            <a:fld id="{77E698F4-4B22-7B91-D9FF-F17C722DFEC0}" type="slidenum">
              <a:rPr lang="en-US"/>
              <a:t>27</a:t>
            </a:fld>
            <a:endParaRPr lang="en-US"/>
          </a:p>
        </p:txBody>
      </p:sp>
    </p:spTree>
    <p:extLst>
      <p:ext uri="{BB962C8B-B14F-4D97-AF65-F5344CB8AC3E}">
        <p14:creationId xmlns:p14="http://schemas.microsoft.com/office/powerpoint/2010/main" val="3374533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416474709" name="Slide Image Placeholder 1"/>
          <p:cNvSpPr>
            <a:spLocks noGrp="1" noRot="1" noChangeAspect="1"/>
          </p:cNvSpPr>
          <p:nvPr>
            <p:ph type="sldImg"/>
          </p:nvPr>
        </p:nvSpPr>
        <p:spPr bwMode="auto"/>
      </p:sp>
      <p:sp>
        <p:nvSpPr>
          <p:cNvPr id="1979987364" name="Notes Placeholder 2"/>
          <p:cNvSpPr>
            <a:spLocks noGrp="1"/>
          </p:cNvSpPr>
          <p:nvPr>
            <p:ph type="body" idx="1"/>
          </p:nvPr>
        </p:nvSpPr>
        <p:spPr bwMode="auto"/>
        <p:txBody>
          <a:bodyPr/>
          <a:lstStyle/>
          <a:p>
            <a:pPr>
              <a:defRPr/>
            </a:pPr>
            <a:r>
              <a:rPr lang="en-US" sz="1200" u="sng"/>
              <a:t>Learning Objective 1</a:t>
            </a:r>
            <a:r>
              <a:rPr lang="en-US" sz="1200"/>
              <a:t>: for participants to understand that the Creative Competencies are strongly negatively correlated (-.76) with the Reactive Tendencies.</a:t>
            </a:r>
            <a:endParaRPr/>
          </a:p>
          <a:p>
            <a:pPr>
              <a:defRPr/>
            </a:pPr>
            <a:endParaRPr lang="en-US" sz="1200"/>
          </a:p>
          <a:p>
            <a:pPr>
              <a:defRPr/>
            </a:pPr>
            <a:r>
              <a:rPr lang="en-US" sz="1200" u="sng"/>
              <a:t>Learning Objective 2</a:t>
            </a:r>
            <a:r>
              <a:rPr lang="en-US" sz="1200"/>
              <a:t>: for participants to understand that the implication of this correlation is that Reactive Tendencies significantly block/cancel the expression of Creative Competencies.</a:t>
            </a:r>
            <a:endParaRPr/>
          </a:p>
          <a:p>
            <a:pPr>
              <a:defRPr/>
            </a:pPr>
            <a:endParaRPr lang="en-US" sz="1200"/>
          </a:p>
          <a:p>
            <a:pPr>
              <a:defRPr/>
            </a:pPr>
            <a:endParaRPr lang="en-US" sz="1200"/>
          </a:p>
        </p:txBody>
      </p:sp>
      <p:sp>
        <p:nvSpPr>
          <p:cNvPr id="1503969103" name="Slide Number Placeholder 3"/>
          <p:cNvSpPr>
            <a:spLocks noGrp="1"/>
          </p:cNvSpPr>
          <p:nvPr>
            <p:ph type="sldNum" sz="quarter" idx="5"/>
          </p:nvPr>
        </p:nvSpPr>
        <p:spPr bwMode="auto"/>
        <p:txBody>
          <a:bodyPr/>
          <a:lstStyle/>
          <a:p>
            <a:pPr>
              <a:defRPr/>
            </a:pPr>
            <a:fld id="{2F6D8051-9F4E-65A4-3A21-F96B98C08562}" type="slidenum">
              <a:rPr lang="en-US"/>
              <a:t>28</a:t>
            </a:fld>
            <a:endParaRPr lang="en-US"/>
          </a:p>
        </p:txBody>
      </p:sp>
    </p:spTree>
    <p:extLst>
      <p:ext uri="{BB962C8B-B14F-4D97-AF65-F5344CB8AC3E}">
        <p14:creationId xmlns:p14="http://schemas.microsoft.com/office/powerpoint/2010/main" val="3211752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11138" indent="-171450">
              <a:spcBef>
                <a:spcPts val="575"/>
              </a:spcBef>
              <a:buClr>
                <a:srgbClr val="6C833B"/>
              </a:buClr>
              <a:buFontTx/>
              <a:buChar char="•"/>
            </a:pPr>
            <a:r>
              <a:rPr lang="en-US" altLang="en-US"/>
              <a:t>MO</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3ED9E16-9BF2-4A47-A947-E095DEFD3B7E}" type="slidenum">
              <a:rPr lang="en-US" altLang="en-US" smtClean="0">
                <a:cs typeface="Arial" pitchFamily="34" charset="0"/>
              </a:rPr>
              <a:pPr eaLnBrk="1" hangingPunct="1">
                <a:spcBef>
                  <a:spcPct val="0"/>
                </a:spcBef>
              </a:pPr>
              <a:t>3</a:t>
            </a:fld>
            <a:endParaRPr lang="en-US" altLang="en-US">
              <a:cs typeface="Arial" pitchFamily="34" charset="0"/>
            </a:endParaRPr>
          </a:p>
        </p:txBody>
      </p:sp>
    </p:spTree>
    <p:extLst>
      <p:ext uri="{BB962C8B-B14F-4D97-AF65-F5344CB8AC3E}">
        <p14:creationId xmlns:p14="http://schemas.microsoft.com/office/powerpoint/2010/main" val="1462184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defTabSz="914186">
              <a:defRPr/>
            </a:pPr>
            <a:r>
              <a:rPr lang="en-US" sz="1200" u="sng"/>
              <a:t>Do neighbor slide and then move to the mat – opposites on the mat</a:t>
            </a:r>
            <a:endParaRPr/>
          </a:p>
          <a:p>
            <a:pPr defTabSz="914186">
              <a:defRPr/>
            </a:pPr>
            <a:endParaRPr lang="en-US" sz="1200" u="sng"/>
          </a:p>
          <a:p>
            <a:pPr defTabSz="914186">
              <a:defRPr/>
            </a:pPr>
            <a:r>
              <a:rPr lang="en-US" sz="1200" u="sng"/>
              <a:t>Learning Objective 1</a:t>
            </a:r>
            <a:r>
              <a:rPr lang="en-US" sz="1200"/>
              <a:t>: for participants to understand that the elements right across the border from each other (Neighbors) are Relating-Complying, Protecting-Authenticity, Achieving-Controlling. These are anchored in the same kind of energy (heart, head, will) and have lower negative correlations than other relationships across the graph. </a:t>
            </a:r>
            <a:endParaRPr/>
          </a:p>
          <a:p>
            <a:pPr defTabSz="914186">
              <a:defRPr/>
            </a:pPr>
            <a:endParaRPr lang="en-US" sz="1200"/>
          </a:p>
          <a:p>
            <a:pPr>
              <a:defRPr/>
            </a:pPr>
            <a:endParaRPr lang="en-US" sz="1200"/>
          </a:p>
        </p:txBody>
      </p:sp>
      <p:sp>
        <p:nvSpPr>
          <p:cNvPr id="4" name="Slide Number Placeholder 3"/>
          <p:cNvSpPr>
            <a:spLocks noGrp="1"/>
          </p:cNvSpPr>
          <p:nvPr>
            <p:ph type="sldNum" sz="quarter" idx="5"/>
          </p:nvPr>
        </p:nvSpPr>
        <p:spPr bwMode="auto"/>
        <p:txBody>
          <a:bodyPr/>
          <a:lstStyle/>
          <a:p>
            <a:pPr>
              <a:defRPr/>
            </a:pPr>
            <a:fld id="{E7E526F4-CC3E-4079-A83E-939CDFE0894D}" type="slidenum">
              <a:rPr lang="en-US"/>
              <a:t>29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909095593" name="Slide Image Placeholder 1"/>
          <p:cNvSpPr>
            <a:spLocks noGrp="1" noRot="1" noChangeAspect="1"/>
          </p:cNvSpPr>
          <p:nvPr>
            <p:ph type="sldImg"/>
          </p:nvPr>
        </p:nvSpPr>
        <p:spPr bwMode="auto"/>
      </p:sp>
      <p:sp>
        <p:nvSpPr>
          <p:cNvPr id="757450243" name="Notes Placeholder 2"/>
          <p:cNvSpPr>
            <a:spLocks noGrp="1"/>
          </p:cNvSpPr>
          <p:nvPr>
            <p:ph type="body" idx="1"/>
          </p:nvPr>
        </p:nvSpPr>
        <p:spPr bwMode="auto"/>
        <p:txBody>
          <a:bodyPr/>
          <a:lstStyle/>
          <a:p>
            <a:pPr defTabSz="914185">
              <a:defRPr/>
            </a:pPr>
            <a:r>
              <a:rPr lang="en-US" sz="1200" u="sng"/>
              <a:t>Learning Objective 1</a:t>
            </a:r>
            <a:r>
              <a:rPr lang="en-US" sz="1200"/>
              <a:t>: for participants to understand that Controlling has a large negative effect on Relating (-.65) and thus they are opposite one another on the graph.</a:t>
            </a:r>
            <a:endParaRPr/>
          </a:p>
          <a:p>
            <a:pPr defTabSz="914185">
              <a:defRPr/>
            </a:pPr>
            <a:endParaRPr lang="en-US" sz="1200"/>
          </a:p>
          <a:p>
            <a:pPr defTabSz="914185">
              <a:defRPr/>
            </a:pPr>
            <a:r>
              <a:rPr lang="en-US" sz="1200" u="sng"/>
              <a:t>Learning Objective 1</a:t>
            </a:r>
            <a:r>
              <a:rPr lang="en-US" sz="1200"/>
              <a:t>: for participants to understand that Controlling also has a large negative effect on Self Awareness (-.66) and thus they are also opposite one another on the graph.</a:t>
            </a:r>
            <a:endParaRPr/>
          </a:p>
          <a:p>
            <a:pPr defTabSz="914185">
              <a:defRPr/>
            </a:pPr>
            <a:endParaRPr lang="en-US" sz="1200"/>
          </a:p>
          <a:p>
            <a:pPr defTabSz="914185">
              <a:defRPr/>
            </a:pPr>
            <a:r>
              <a:rPr lang="en-US" sz="1200" u="sng"/>
              <a:t>Learning Objective 3</a:t>
            </a:r>
            <a:r>
              <a:rPr lang="en-US" sz="1200"/>
              <a:t>: for participants to understand that a typical developmental trajectory for someone with high Controlling would be up and across the graph working on improving Relating and/or improving Self Awareness.</a:t>
            </a:r>
            <a:endParaRPr/>
          </a:p>
          <a:p>
            <a:pPr defTabSz="914185">
              <a:defRPr/>
            </a:pPr>
            <a:endParaRPr lang="en-US" sz="1200"/>
          </a:p>
          <a:p>
            <a:pPr marL="0" marR="0" lvl="0" indent="0" algn="l" defTabSz="914185">
              <a:lnSpc>
                <a:spcPct val="100000"/>
              </a:lnSpc>
              <a:spcBef>
                <a:spcPts val="0"/>
              </a:spcBef>
              <a:spcAft>
                <a:spcPts val="0"/>
              </a:spcAft>
              <a:buClrTx/>
              <a:buSzTx/>
              <a:buFontTx/>
              <a:buNone/>
              <a:defRPr/>
            </a:pPr>
            <a:r>
              <a:rPr lang="en-US" sz="1200" u="sng"/>
              <a:t>Learning Objective 4</a:t>
            </a:r>
            <a:r>
              <a:rPr lang="en-US" sz="1200"/>
              <a:t>: for participants to understand that Controlling is negatively correlated with Relating (-.65).</a:t>
            </a:r>
            <a:endParaRPr/>
          </a:p>
          <a:p>
            <a:pPr defTabSz="914185">
              <a:defRPr/>
            </a:pPr>
            <a:endParaRPr lang="en-US" sz="1200"/>
          </a:p>
          <a:p>
            <a:pPr defTabSz="914185">
              <a:defRPr/>
            </a:pPr>
            <a:endParaRPr lang="en-US" sz="1200"/>
          </a:p>
          <a:p>
            <a:pPr>
              <a:defRPr/>
            </a:pPr>
            <a:endParaRPr lang="en-US" sz="1200"/>
          </a:p>
        </p:txBody>
      </p:sp>
      <p:sp>
        <p:nvSpPr>
          <p:cNvPr id="552371482" name="Slide Number Placeholder 3"/>
          <p:cNvSpPr>
            <a:spLocks noGrp="1"/>
          </p:cNvSpPr>
          <p:nvPr>
            <p:ph type="sldNum" sz="quarter" idx="5"/>
          </p:nvPr>
        </p:nvSpPr>
        <p:spPr bwMode="auto"/>
        <p:txBody>
          <a:bodyPr/>
          <a:lstStyle/>
          <a:p>
            <a:pPr>
              <a:defRPr/>
            </a:pPr>
            <a:fld id="{72140C05-0F0C-7A3D-3970-185300EC899A}" type="slidenum">
              <a:rPr lang="en-US"/>
              <a:t>30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24936310" name="Slide Image Placeholder 1"/>
          <p:cNvSpPr>
            <a:spLocks noGrp="1" noRot="1" noChangeAspect="1"/>
          </p:cNvSpPr>
          <p:nvPr>
            <p:ph type="sldImg"/>
          </p:nvPr>
        </p:nvSpPr>
        <p:spPr bwMode="auto"/>
      </p:sp>
      <p:sp>
        <p:nvSpPr>
          <p:cNvPr id="1529666829" name="Notes Placeholder 2"/>
          <p:cNvSpPr>
            <a:spLocks noGrp="1"/>
          </p:cNvSpPr>
          <p:nvPr>
            <p:ph type="body" idx="1"/>
          </p:nvPr>
        </p:nvSpPr>
        <p:spPr bwMode="auto"/>
        <p:txBody>
          <a:bodyPr/>
          <a:lstStyle/>
          <a:p>
            <a:pPr defTabSz="914185">
              <a:defRPr/>
            </a:pPr>
            <a:r>
              <a:rPr lang="en-US" sz="1200" u="sng"/>
              <a:t>Learning Objective 1</a:t>
            </a:r>
            <a:r>
              <a:rPr lang="en-US" sz="1200"/>
              <a:t>: for participants to understand that Complying has its biggest negative effect on Achieving (-.76) and thus they are opposite one another on the graph.</a:t>
            </a:r>
            <a:endParaRPr/>
          </a:p>
          <a:p>
            <a:pPr defTabSz="914185">
              <a:defRPr/>
            </a:pPr>
            <a:endParaRPr lang="en-US" sz="1200"/>
          </a:p>
          <a:p>
            <a:pPr defTabSz="914185">
              <a:defRPr/>
            </a:pPr>
            <a:r>
              <a:rPr lang="en-US" sz="1200" u="sng"/>
              <a:t>Learning Objective 2</a:t>
            </a:r>
            <a:r>
              <a:rPr lang="en-US" sz="1200"/>
              <a:t>: for participants to understand that a typical developmental trajectory for someone with high Complying would be up and across the graph working on improving Achieving.</a:t>
            </a:r>
            <a:endParaRPr/>
          </a:p>
          <a:p>
            <a:pPr defTabSz="914185">
              <a:defRPr/>
            </a:pPr>
            <a:endParaRPr lang="en-US" sz="1200"/>
          </a:p>
          <a:p>
            <a:pPr defTabSz="914185">
              <a:defRPr/>
            </a:pPr>
            <a:r>
              <a:rPr lang="en-US" sz="1200" u="sng"/>
              <a:t>Learning Objective 3</a:t>
            </a:r>
            <a:r>
              <a:rPr lang="en-US" sz="1200"/>
              <a:t>: for participants to understand that Complying has its second biggest negative effect on Authenticity (-.62) and this is also another common developmental trajectory (particularly working on Courageous Authenticity).</a:t>
            </a:r>
            <a:endParaRPr/>
          </a:p>
          <a:p>
            <a:pPr defTabSz="914185">
              <a:defRPr/>
            </a:pPr>
            <a:endParaRPr lang="en-US" sz="1200"/>
          </a:p>
          <a:p>
            <a:pPr>
              <a:defRPr/>
            </a:pPr>
            <a:r>
              <a:rPr lang="en-US" sz="1200" u="sng"/>
              <a:t>Learning Objective 4</a:t>
            </a:r>
            <a:r>
              <a:rPr lang="en-US" sz="1200"/>
              <a:t>: for participants to understand that Complying  is negatively correlated with Achieving (-.76).</a:t>
            </a:r>
            <a:endParaRPr/>
          </a:p>
          <a:p>
            <a:pPr>
              <a:defRPr/>
            </a:pPr>
            <a:endParaRPr lang="en-US" sz="1200"/>
          </a:p>
          <a:p>
            <a:pPr defTabSz="914185">
              <a:defRPr/>
            </a:pPr>
            <a:endParaRPr lang="en-US" sz="1200"/>
          </a:p>
          <a:p>
            <a:pPr defTabSz="914185">
              <a:defRPr/>
            </a:pPr>
            <a:endParaRPr lang="en-US" sz="1200"/>
          </a:p>
          <a:p>
            <a:pPr>
              <a:defRPr/>
            </a:pPr>
            <a:endParaRPr lang="en-US" sz="1200"/>
          </a:p>
          <a:p>
            <a:pPr>
              <a:defRPr/>
            </a:pPr>
            <a:endParaRPr lang="en-US" sz="1200"/>
          </a:p>
        </p:txBody>
      </p:sp>
      <p:sp>
        <p:nvSpPr>
          <p:cNvPr id="340501974" name="Slide Number Placeholder 3"/>
          <p:cNvSpPr>
            <a:spLocks noGrp="1"/>
          </p:cNvSpPr>
          <p:nvPr>
            <p:ph type="sldNum" sz="quarter" idx="5"/>
          </p:nvPr>
        </p:nvSpPr>
        <p:spPr bwMode="auto"/>
        <p:txBody>
          <a:bodyPr/>
          <a:lstStyle/>
          <a:p>
            <a:pPr>
              <a:defRPr/>
            </a:pPr>
            <a:fld id="{412DD8C5-6156-C473-9AEB-3B71B5108986}" type="slidenum">
              <a:rPr lang="en-US"/>
              <a:t>31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937755672" name="Slide Image Placeholder 1"/>
          <p:cNvSpPr>
            <a:spLocks noGrp="1" noRot="1" noChangeAspect="1"/>
          </p:cNvSpPr>
          <p:nvPr>
            <p:ph type="sldImg"/>
          </p:nvPr>
        </p:nvSpPr>
        <p:spPr bwMode="auto"/>
      </p:sp>
      <p:sp>
        <p:nvSpPr>
          <p:cNvPr id="1908332651" name="Notes Placeholder 2"/>
          <p:cNvSpPr>
            <a:spLocks noGrp="1"/>
          </p:cNvSpPr>
          <p:nvPr>
            <p:ph type="body" idx="1"/>
          </p:nvPr>
        </p:nvSpPr>
        <p:spPr bwMode="auto"/>
        <p:txBody>
          <a:bodyPr/>
          <a:lstStyle/>
          <a:p>
            <a:pPr defTabSz="914185">
              <a:defRPr/>
            </a:pPr>
            <a:r>
              <a:rPr lang="en-US" sz="1200" u="sng"/>
              <a:t>Learning Objective 1</a:t>
            </a:r>
            <a:r>
              <a:rPr lang="en-US" sz="1200"/>
              <a:t>: for participants to understand that Protecting has a large negative effect on Self Awareness (-.70) and thus they opposite on the graph.</a:t>
            </a:r>
            <a:endParaRPr/>
          </a:p>
          <a:p>
            <a:pPr defTabSz="914185">
              <a:defRPr/>
            </a:pPr>
            <a:endParaRPr lang="en-US" sz="1200"/>
          </a:p>
          <a:p>
            <a:pPr defTabSz="914185">
              <a:defRPr/>
            </a:pPr>
            <a:r>
              <a:rPr lang="en-US" sz="1200" u="sng"/>
              <a:t>Learning Objective 2</a:t>
            </a:r>
            <a:r>
              <a:rPr lang="en-US" sz="1200"/>
              <a:t>: for participants to understand that Protecting has a large negative effect on Relating as well (-.73).</a:t>
            </a:r>
            <a:endParaRPr/>
          </a:p>
          <a:p>
            <a:pPr defTabSz="914185">
              <a:defRPr/>
            </a:pPr>
            <a:endParaRPr lang="en-US" sz="1200"/>
          </a:p>
          <a:p>
            <a:pPr defTabSz="914185">
              <a:defRPr/>
            </a:pPr>
            <a:r>
              <a:rPr lang="en-US" sz="1200" u="sng"/>
              <a:t>Learning Objective 3</a:t>
            </a:r>
            <a:r>
              <a:rPr lang="en-US" sz="1200"/>
              <a:t>: for participants to understand that a typical developmental trajectory for someone with high Protecting might be up and to the left across the graph working on improving Self Awareness and Relating.</a:t>
            </a:r>
            <a:endParaRPr/>
          </a:p>
          <a:p>
            <a:pPr defTabSz="914185">
              <a:defRPr/>
            </a:pPr>
            <a:endParaRPr lang="en-US" sz="1200"/>
          </a:p>
          <a:p>
            <a:pPr>
              <a:defRPr/>
            </a:pPr>
            <a:r>
              <a:rPr lang="en-US" sz="1200" u="sng"/>
              <a:t>Learning Objective 4</a:t>
            </a:r>
            <a:r>
              <a:rPr lang="en-US" sz="1200"/>
              <a:t>: for participants to understand that Protecting is negatively correlated with Self Awareness (-.76).</a:t>
            </a:r>
            <a:endParaRPr/>
          </a:p>
          <a:p>
            <a:pPr>
              <a:defRPr/>
            </a:pPr>
            <a:endParaRPr lang="en-US" sz="1200"/>
          </a:p>
          <a:p>
            <a:pPr defTabSz="914185">
              <a:defRPr/>
            </a:pPr>
            <a:endParaRPr lang="en-US" sz="1200"/>
          </a:p>
          <a:p>
            <a:pPr marL="0" marR="0" indent="0" algn="l" defTabSz="914185">
              <a:lnSpc>
                <a:spcPct val="100000"/>
              </a:lnSpc>
              <a:spcBef>
                <a:spcPts val="0"/>
              </a:spcBef>
              <a:spcAft>
                <a:spcPts val="0"/>
              </a:spcAft>
              <a:buClrTx/>
              <a:buSzTx/>
              <a:buFontTx/>
              <a:buNone/>
              <a:defRPr/>
            </a:pPr>
            <a:endParaRPr lang="en-US" sz="1200"/>
          </a:p>
          <a:p>
            <a:pPr>
              <a:defRPr/>
            </a:pPr>
            <a:endParaRPr lang="en-US" sz="1200"/>
          </a:p>
          <a:p>
            <a:pPr>
              <a:defRPr/>
            </a:pPr>
            <a:endParaRPr lang="en-US" sz="1200"/>
          </a:p>
        </p:txBody>
      </p:sp>
      <p:sp>
        <p:nvSpPr>
          <p:cNvPr id="1550835355" name="Slide Number Placeholder 3"/>
          <p:cNvSpPr>
            <a:spLocks noGrp="1"/>
          </p:cNvSpPr>
          <p:nvPr>
            <p:ph type="sldNum" sz="quarter" idx="5"/>
          </p:nvPr>
        </p:nvSpPr>
        <p:spPr bwMode="auto"/>
        <p:txBody>
          <a:bodyPr/>
          <a:lstStyle/>
          <a:p>
            <a:pPr>
              <a:defRPr/>
            </a:pPr>
            <a:fld id="{83F04B74-0AEA-6E69-79FD-ADF87FBE7943}" type="slidenum">
              <a:rPr lang="en-US"/>
              <a:t>32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sz="1200" u="none"/>
              <a:t>Before moving into the debrief practice, ground them in the correlations one more time using this slide (refer to back of slim-print.  This helps them get ready for why this matters in their debriefs. Validity will be discussed at the end of the day – as time permits. (also all available in adeption workouts post cohort session. </a:t>
            </a:r>
            <a:endParaRPr/>
          </a:p>
          <a:p>
            <a:pPr>
              <a:defRPr/>
            </a:pPr>
            <a:r>
              <a:rPr lang="en-US" sz="1200" u="sng"/>
              <a:t> Learning Objective 1</a:t>
            </a:r>
            <a:r>
              <a:rPr lang="en-US" sz="1200"/>
              <a:t>: for participants to understand that each of the 29 Creative/Reactive dimensions of the LCP have their own unique correlation to Leadership Effectiveness (the five Ideal Leader questions). </a:t>
            </a:r>
            <a:endParaRPr/>
          </a:p>
          <a:p>
            <a:pPr>
              <a:defRPr/>
            </a:pPr>
            <a:endParaRPr lang="en-US" sz="1200" u="sng"/>
          </a:p>
          <a:p>
            <a:pPr>
              <a:defRPr/>
            </a:pPr>
            <a:r>
              <a:rPr lang="en-US" sz="1200" u="sng"/>
              <a:t>Learning Objective 2</a:t>
            </a:r>
            <a:r>
              <a:rPr lang="en-US" sz="1200"/>
              <a:t>: for participants to look at their own LCP data through the lens of these more granular correlations to see if it generates any new developmental understanding or insight.</a:t>
            </a:r>
            <a:endParaRPr/>
          </a:p>
          <a:p>
            <a:pPr>
              <a:defRPr/>
            </a:pPr>
            <a:endParaRPr lang="en-US" sz="1200"/>
          </a:p>
          <a:p>
            <a:pPr>
              <a:defRPr/>
            </a:pPr>
            <a:r>
              <a:rPr lang="en-US" sz="1200" u="sng"/>
              <a:t>Learning Objective 2</a:t>
            </a:r>
            <a:r>
              <a:rPr lang="en-US" sz="1200"/>
              <a:t>: for participants to imagine/brainstorm how they might use these correlations with their clients.</a:t>
            </a:r>
            <a:endParaRPr/>
          </a:p>
          <a:p>
            <a:pPr>
              <a:defRPr/>
            </a:pPr>
            <a:endParaRPr lang="en-US" sz="1200"/>
          </a:p>
        </p:txBody>
      </p:sp>
      <p:sp>
        <p:nvSpPr>
          <p:cNvPr id="4" name="Slide Number Placeholder 3"/>
          <p:cNvSpPr>
            <a:spLocks noGrp="1"/>
          </p:cNvSpPr>
          <p:nvPr>
            <p:ph type="sldNum" sz="quarter" idx="5"/>
          </p:nvPr>
        </p:nvSpPr>
        <p:spPr bwMode="auto"/>
        <p:txBody>
          <a:bodyPr/>
          <a:lstStyle/>
          <a:p>
            <a:pPr>
              <a:defRPr/>
            </a:pPr>
            <a:fld id="{E7E526F4-CC3E-4079-A83E-939CDFE0894D}" type="slidenum">
              <a:rPr lang="en-US"/>
              <a:t>33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sz="1200" u="sng"/>
              <a:t>Learning Objective 1</a:t>
            </a:r>
            <a:r>
              <a:rPr lang="en-US" sz="1200"/>
              <a:t>: for participants to understand the methodology of the Business Performance Research Study. In this case, that a BPI was utilized that was made up of six measures of business performance.</a:t>
            </a:r>
            <a:endParaRPr/>
          </a:p>
          <a:p>
            <a:pPr>
              <a:defRPr/>
            </a:pPr>
            <a:r>
              <a:rPr lang="en-US" sz="1200"/>
              <a:t>Tech facilitator – have link ready for the study to share with cohort.</a:t>
            </a:r>
            <a:endParaRPr/>
          </a:p>
          <a:p>
            <a:pPr>
              <a:defRPr/>
            </a:pPr>
            <a:endParaRPr lang="en-US" sz="1200" u="sng"/>
          </a:p>
          <a:p>
            <a:pPr>
              <a:defRPr/>
            </a:pPr>
            <a:r>
              <a:rPr lang="en-US" sz="1200" u="sng"/>
              <a:t>Learning Objective 2</a:t>
            </a:r>
            <a:r>
              <a:rPr lang="en-US" sz="1200"/>
              <a:t>: for participants to understand that 486 leaders each took the LCP, attached to the LCP was the BPI. Then, just looking at the top 10% and the bottom 10% of the business performance results we aggregated those LCPs together (about 50 in each sample).</a:t>
            </a:r>
            <a:endParaRPr/>
          </a:p>
          <a:p>
            <a:pPr>
              <a:defRPr/>
            </a:pPr>
            <a:endParaRPr lang="en-US" sz="1200"/>
          </a:p>
          <a:p>
            <a:pPr>
              <a:defRPr/>
            </a:pPr>
            <a:endParaRPr lang="en-US" sz="1200"/>
          </a:p>
          <a:p>
            <a:pPr>
              <a:defRPr/>
            </a:pPr>
            <a:endParaRPr lang="en-US" sz="1200"/>
          </a:p>
          <a:p>
            <a:pPr>
              <a:defRPr/>
            </a:pPr>
            <a:endParaRPr lang="en-US" sz="1200"/>
          </a:p>
        </p:txBody>
      </p:sp>
      <p:sp>
        <p:nvSpPr>
          <p:cNvPr id="4" name="Slide Number Placeholder 3"/>
          <p:cNvSpPr>
            <a:spLocks noGrp="1"/>
          </p:cNvSpPr>
          <p:nvPr>
            <p:ph type="sldNum" sz="quarter" idx="5"/>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0" cap="none" spc="0" normalizeH="0" baseline="0" noProof="0">
                <a:ln>
                  <a:noFill/>
                </a:ln>
                <a:solidFill>
                  <a:prstClr val="black"/>
                </a:solidFill>
                <a:effectLst/>
                <a:uLnTx/>
                <a:uFillTx/>
                <a:latin typeface="Helvetica Light"/>
                <a:cs typeface="Arial"/>
              </a:rPr>
              <a:pPr marL="0" marR="0" lvl="0" indent="0" algn="r" defTabSz="914400" eaLnBrk="1" fontAlgn="auto" latinLnBrk="0" hangingPunct="1">
                <a:lnSpc>
                  <a:spcPct val="100000"/>
                </a:lnSpc>
                <a:spcBef>
                  <a:spcPts val="0"/>
                </a:spcBef>
                <a:spcAft>
                  <a:spcPts val="0"/>
                </a:spcAft>
                <a:buClrTx/>
                <a:buSzTx/>
                <a:buFontTx/>
                <a:buNone/>
                <a:tabLst/>
                <a:defRPr/>
              </a:pPr>
              <a:t>35</a:t>
            </a:fld>
            <a:endParaRPr kumimoji="0" lang="en-US" sz="1200" b="0" i="0" u="none" strike="noStrike" kern="0" cap="none" spc="0" normalizeH="0" baseline="0" noProof="0">
              <a:ln>
                <a:noFill/>
              </a:ln>
              <a:solidFill>
                <a:prstClr val="black"/>
              </a:solidFill>
              <a:effectLst/>
              <a:uLnTx/>
              <a:uFillTx/>
              <a:latin typeface="Helvetica Light"/>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212838480" name="Slide Image Placeholder 1"/>
          <p:cNvSpPr>
            <a:spLocks noGrp="1" noRot="1" noChangeAspect="1"/>
          </p:cNvSpPr>
          <p:nvPr>
            <p:ph type="sldImg"/>
          </p:nvPr>
        </p:nvSpPr>
        <p:spPr bwMode="auto"/>
      </p:sp>
      <p:sp>
        <p:nvSpPr>
          <p:cNvPr id="1420048407" name="Notes Placeholder 2"/>
          <p:cNvSpPr>
            <a:spLocks noGrp="1"/>
          </p:cNvSpPr>
          <p:nvPr>
            <p:ph type="body" idx="1"/>
          </p:nvPr>
        </p:nvSpPr>
        <p:spPr bwMode="auto"/>
        <p:txBody>
          <a:bodyPr/>
          <a:lstStyle/>
          <a:p>
            <a:pPr>
              <a:defRPr/>
            </a:pPr>
            <a:r>
              <a:rPr lang="en-US" sz="1200" u="sng"/>
              <a:t>Learning Objective 1</a:t>
            </a:r>
            <a:r>
              <a:rPr lang="en-US" sz="1200"/>
              <a:t>: for participants to understand the correlation between Leadership Effectiveness (measured by the five ideal leader questions) and Business Performance (measured by the six elements of the Business Performance Index).</a:t>
            </a:r>
            <a:endParaRPr/>
          </a:p>
          <a:p>
            <a:pPr>
              <a:defRPr/>
            </a:pPr>
            <a:endParaRPr lang="en-US" sz="1200"/>
          </a:p>
        </p:txBody>
      </p:sp>
      <p:sp>
        <p:nvSpPr>
          <p:cNvPr id="237396889" name="Slide Number Placeholder 3"/>
          <p:cNvSpPr>
            <a:spLocks noGrp="1"/>
          </p:cNvSpPr>
          <p:nvPr>
            <p:ph type="sldNum" sz="quarter" idx="5"/>
          </p:nvPr>
        </p:nvSpPr>
        <p:spPr bwMode="auto"/>
        <p:txBody>
          <a:bodyPr/>
          <a:lstStyle/>
          <a:p>
            <a:pPr>
              <a:defRPr/>
            </a:pPr>
            <a:fld id="{F1761008-93B4-F162-94CF-ABC250F42A12}" type="slidenum">
              <a:rPr lang="en-US"/>
              <a:t>36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19850283" name="Slide Image Placeholder 1"/>
          <p:cNvSpPr>
            <a:spLocks noGrp="1" noRot="1" noChangeAspect="1"/>
          </p:cNvSpPr>
          <p:nvPr>
            <p:ph type="sldImg"/>
          </p:nvPr>
        </p:nvSpPr>
        <p:spPr bwMode="auto"/>
      </p:sp>
      <p:sp>
        <p:nvSpPr>
          <p:cNvPr id="300759499" name="Notes Placeholder 2"/>
          <p:cNvSpPr>
            <a:spLocks noGrp="1"/>
          </p:cNvSpPr>
          <p:nvPr>
            <p:ph type="body" idx="1"/>
          </p:nvPr>
        </p:nvSpPr>
        <p:spPr bwMode="auto"/>
        <p:txBody>
          <a:bodyPr/>
          <a:lstStyle/>
          <a:p>
            <a:pPr>
              <a:defRPr/>
            </a:pPr>
            <a:r>
              <a:rPr lang="en-US" sz="1200" u="sng"/>
              <a:t>Learning Objective 1</a:t>
            </a:r>
            <a:r>
              <a:rPr lang="en-US" sz="1200"/>
              <a:t>: for participants to understand the correlation between Leadership Effectiveness (measured by the five ideal leader questions) and Business Performance (measured by the six elements of the Business Performance Index).</a:t>
            </a:r>
            <a:endParaRPr/>
          </a:p>
          <a:p>
            <a:pPr>
              <a:defRPr/>
            </a:pPr>
            <a:endParaRPr lang="en-US" sz="1200"/>
          </a:p>
        </p:txBody>
      </p:sp>
      <p:sp>
        <p:nvSpPr>
          <p:cNvPr id="916584056" name="Slide Number Placeholder 3"/>
          <p:cNvSpPr>
            <a:spLocks noGrp="1"/>
          </p:cNvSpPr>
          <p:nvPr>
            <p:ph type="sldNum" sz="quarter" idx="5"/>
          </p:nvPr>
        </p:nvSpPr>
        <p:spPr bwMode="auto"/>
        <p:txBody>
          <a:bodyPr/>
          <a:lstStyle/>
          <a:p>
            <a:pPr>
              <a:defRPr/>
            </a:pPr>
            <a:fld id="{FC96CDC2-82E7-FA73-C725-D2F327AC8747}" type="slidenum">
              <a:rPr lang="en-US"/>
              <a:t>37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sz="1200" u="sng"/>
              <a:t>Learning Objective 1</a:t>
            </a:r>
            <a:r>
              <a:rPr lang="en-US" sz="1200"/>
              <a:t>: for participants to understand that sorting the data by just the Business Performance Index (here the top 10%) yielded this kind of highly Creative aggregate leadership profile (this is the rollup of the approximately 50 leaders in the top performing businesses.</a:t>
            </a:r>
            <a:endParaRPr/>
          </a:p>
          <a:p>
            <a:pPr>
              <a:defRPr/>
            </a:pPr>
            <a:endParaRPr lang="en-US" sz="1200" u="sng"/>
          </a:p>
          <a:p>
            <a:pPr>
              <a:defRPr/>
            </a:pPr>
            <a:r>
              <a:rPr lang="en-US" sz="1200" u="sng"/>
              <a:t>Learning Objective 2</a:t>
            </a:r>
            <a:r>
              <a:rPr lang="en-US" sz="1200"/>
              <a:t>: for participants to understand that this makes the business case for </a:t>
            </a:r>
            <a:r>
              <a:rPr lang="en-US" sz="1200" i="1"/>
              <a:t>why pursue development with the LCP?</a:t>
            </a:r>
            <a:endParaRPr/>
          </a:p>
          <a:p>
            <a:pPr>
              <a:defRPr/>
            </a:pPr>
            <a:endParaRPr lang="en-US" sz="1200" i="1"/>
          </a:p>
          <a:p>
            <a:pPr>
              <a:defRPr/>
            </a:pPr>
            <a:r>
              <a:rPr lang="en-US" sz="1200" u="sng"/>
              <a:t>Learning Objective 2</a:t>
            </a:r>
            <a:r>
              <a:rPr lang="en-US" sz="1200"/>
              <a:t>: for participants to understand that there may also be a halo effect bias in play. If the business is performing well our view of the effectiveness of the leaders can be positively influenced. </a:t>
            </a:r>
            <a:endParaRPr lang="en-US" sz="1200" i="1"/>
          </a:p>
          <a:p>
            <a:pPr>
              <a:defRPr/>
            </a:pPr>
            <a:endParaRPr lang="en-US" sz="1200" i="1"/>
          </a:p>
        </p:txBody>
      </p:sp>
      <p:sp>
        <p:nvSpPr>
          <p:cNvPr id="4" name="Slide Number Placeholder 3"/>
          <p:cNvSpPr>
            <a:spLocks noGrp="1"/>
          </p:cNvSpPr>
          <p:nvPr>
            <p:ph type="sldNum" sz="quarter" idx="5"/>
          </p:nvPr>
        </p:nvSpPr>
        <p:spPr bwMode="auto"/>
        <p:txBody>
          <a:bodyPr/>
          <a:lstStyle/>
          <a:p>
            <a:pPr>
              <a:defRPr/>
            </a:pPr>
            <a:fld id="{E7E526F4-CC3E-4079-A83E-939CDFE0894D}" type="slidenum">
              <a:rPr lang="en-US"/>
              <a:t>38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sz="1200" u="sng"/>
              <a:t>Learning Objective 1</a:t>
            </a:r>
            <a:r>
              <a:rPr lang="en-US" sz="1200"/>
              <a:t>: for participants to understand that sorting the data by just the Business Performance Index (here the bottom 10%) yielded this kind of highly Reactive aggregate leadership profile (this is the rollup of the approximately 50 leaders in the worst performing businesses.</a:t>
            </a:r>
            <a:endParaRPr/>
          </a:p>
          <a:p>
            <a:pPr>
              <a:defRPr/>
            </a:pPr>
            <a:endParaRPr lang="en-US" sz="1200" u="sng"/>
          </a:p>
          <a:p>
            <a:pPr>
              <a:defRPr/>
            </a:pPr>
            <a:r>
              <a:rPr lang="en-US" sz="1200" u="sng"/>
              <a:t>Learning Objective 2</a:t>
            </a:r>
            <a:r>
              <a:rPr lang="en-US" sz="1200"/>
              <a:t>: for participants to understand that this makes the business case for </a:t>
            </a:r>
            <a:r>
              <a:rPr lang="en-US" sz="1200" i="1"/>
              <a:t>why pursue development with the LCP?</a:t>
            </a:r>
            <a:endParaRPr/>
          </a:p>
          <a:p>
            <a:pPr>
              <a:defRPr/>
            </a:pPr>
            <a:endParaRPr lang="en-US" sz="1200" i="1"/>
          </a:p>
          <a:p>
            <a:pPr>
              <a:defRPr/>
            </a:pPr>
            <a:r>
              <a:rPr lang="en-US" sz="1200" u="sng"/>
              <a:t>Learning Objective 2</a:t>
            </a:r>
            <a:r>
              <a:rPr lang="en-US" sz="1200"/>
              <a:t>: for participants to understand that there may also be a halo effect bias in play. If the business is performing poorly our view of the effectiveness of the leaders can be negatively influenced. </a:t>
            </a:r>
            <a:endParaRPr lang="en-US" sz="1200" i="1"/>
          </a:p>
          <a:p>
            <a:pPr>
              <a:defRPr/>
            </a:pPr>
            <a:endParaRPr lang="en-US"/>
          </a:p>
          <a:p>
            <a:pPr>
              <a:defRPr/>
            </a:pPr>
            <a:endParaRPr lang="en-US"/>
          </a:p>
          <a:p>
            <a:pPr>
              <a:defRPr/>
            </a:pPr>
            <a:endParaRPr lang="en-US"/>
          </a:p>
          <a:p>
            <a:pPr marL="171450" indent="-171450">
              <a:buFont typeface="Arial"/>
              <a:buChar char="•"/>
              <a:defRPr/>
            </a:pPr>
            <a:endParaRPr lang="is-IS"/>
          </a:p>
          <a:p>
            <a:pPr marL="171450" indent="-171450">
              <a:buFont typeface="Arial"/>
              <a:buChar char="•"/>
              <a:defRPr/>
            </a:pPr>
            <a:endParaRPr lang="en-US"/>
          </a:p>
          <a:p>
            <a:pPr>
              <a:defRPr/>
            </a:pPr>
            <a:endParaRPr lang="en-US"/>
          </a:p>
        </p:txBody>
      </p:sp>
      <p:sp>
        <p:nvSpPr>
          <p:cNvPr id="4" name="Slide Number Placeholder 3"/>
          <p:cNvSpPr>
            <a:spLocks noGrp="1"/>
          </p:cNvSpPr>
          <p:nvPr>
            <p:ph type="sldNum" sz="quarter" idx="5"/>
          </p:nvPr>
        </p:nvSpPr>
        <p:spPr bwMode="auto"/>
        <p:txBody>
          <a:bodyPr/>
          <a:lstStyle/>
          <a:p>
            <a:pPr>
              <a:defRPr/>
            </a:pPr>
            <a:fld id="{E7E526F4-CC3E-4079-A83E-939CDFE0894D}" type="slidenum">
              <a:rPr lang="en-US"/>
              <a:t>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11138" indent="-171450">
              <a:spcBef>
                <a:spcPts val="575"/>
              </a:spcBef>
              <a:buClr>
                <a:srgbClr val="6C833B"/>
              </a:buClr>
              <a:buFontTx/>
              <a:buChar char="•"/>
            </a:pPr>
            <a:r>
              <a:rPr lang="en-US" altLang="en-US"/>
              <a:t>MO</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99CBBA9-6E46-4737-8CC1-972648F05A4C}" type="slidenum">
              <a:rPr lang="en-US" altLang="en-US" smtClean="0">
                <a:cs typeface="Arial" pitchFamily="34" charset="0"/>
              </a:rPr>
              <a:pPr eaLnBrk="1" hangingPunct="1">
                <a:spcBef>
                  <a:spcPct val="0"/>
                </a:spcBef>
              </a:pPr>
              <a:t>4</a:t>
            </a:fld>
            <a:endParaRPr lang="en-US" altLang="en-US">
              <a:cs typeface="Arial" pitchFamily="34" charset="0"/>
            </a:endParaRPr>
          </a:p>
        </p:txBody>
      </p:sp>
    </p:spTree>
    <p:extLst>
      <p:ext uri="{BB962C8B-B14F-4D97-AF65-F5344CB8AC3E}">
        <p14:creationId xmlns:p14="http://schemas.microsoft.com/office/powerpoint/2010/main" val="1884165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sz="1200" u="sng"/>
              <a:t>Learning Objective 1</a:t>
            </a:r>
            <a:r>
              <a:rPr lang="en-US" sz="1200"/>
              <a:t>: for participants to understand that this is the developmental journey many senior teams and organizations are hoping to take (particularly once they understand the correlation between the LCP and Business Results).</a:t>
            </a:r>
            <a:endParaRPr/>
          </a:p>
          <a:p>
            <a:pPr>
              <a:defRPr/>
            </a:pPr>
            <a:endParaRPr lang="en-US" sz="1200"/>
          </a:p>
        </p:txBody>
      </p:sp>
      <p:sp>
        <p:nvSpPr>
          <p:cNvPr id="4" name="Slide Number Placeholder 3"/>
          <p:cNvSpPr>
            <a:spLocks noGrp="1"/>
          </p:cNvSpPr>
          <p:nvPr>
            <p:ph type="sldNum" sz="quarter" idx="5"/>
          </p:nvPr>
        </p:nvSpPr>
        <p:spPr bwMode="auto"/>
        <p:txBody>
          <a:bodyPr/>
          <a:lstStyle/>
          <a:p>
            <a:pPr>
              <a:defRPr/>
            </a:pPr>
            <a:fld id="{E7E526F4-CC3E-4079-A83E-939CDFE0894D}" type="slidenum">
              <a:rPr lang="en-US"/>
              <a:t>40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defTabSz="914186">
              <a:defRPr/>
            </a:pPr>
            <a:r>
              <a:rPr lang="en-US" sz="1200" u="sng"/>
              <a:t>Learning Objective 1</a:t>
            </a:r>
            <a:r>
              <a:rPr lang="en-US" sz="1200"/>
              <a:t>: for participants to understand that the LCP gives us data about how a person’s leadership is experienced at a particular point in time in a particular environment with particular level of VUCA conditions. It is </a:t>
            </a:r>
            <a:r>
              <a:rPr lang="en-US" sz="1200" i="1"/>
              <a:t>person-in-context</a:t>
            </a:r>
            <a:r>
              <a:rPr lang="en-US" sz="1200"/>
              <a:t> data.</a:t>
            </a:r>
            <a:endParaRPr/>
          </a:p>
          <a:p>
            <a:pPr defTabSz="914186">
              <a:defRPr/>
            </a:pPr>
            <a:endParaRPr lang="en-US" sz="1200"/>
          </a:p>
          <a:p>
            <a:pPr defTabSz="914186">
              <a:defRPr/>
            </a:pPr>
            <a:r>
              <a:rPr lang="en-US" sz="1200" u="sng"/>
              <a:t>Learning Objective 2</a:t>
            </a:r>
            <a:r>
              <a:rPr lang="en-US" sz="1200"/>
              <a:t>: for participants to understand this contextual reality is why we can’t compare one person’s LCP to another’s LCP in an apples-to-apples kind of fashion. The LCP is powerfully contextual. </a:t>
            </a:r>
            <a:endParaRPr/>
          </a:p>
          <a:p>
            <a:pPr defTabSz="914186">
              <a:defRPr/>
            </a:pPr>
            <a:endParaRPr lang="en-US" sz="1200"/>
          </a:p>
          <a:p>
            <a:pPr defTabSz="914186">
              <a:defRPr/>
            </a:pPr>
            <a:r>
              <a:rPr lang="en-US" sz="1200" u="sng"/>
              <a:t>Learning Objective 3</a:t>
            </a:r>
            <a:r>
              <a:rPr lang="en-US" sz="1200"/>
              <a:t>: for participants to understand that the LCP debrief is a </a:t>
            </a:r>
            <a:r>
              <a:rPr lang="en-US" sz="1200" i="1"/>
              <a:t>developmental can opener, </a:t>
            </a:r>
            <a:r>
              <a:rPr lang="en-US" sz="1200"/>
              <a:t> it opens the door to a transformational conversation pointed at the gap between a person’s current </a:t>
            </a:r>
            <a:r>
              <a:rPr lang="en-US" sz="1200" i="1"/>
              <a:t>way of knowing the world</a:t>
            </a:r>
            <a:r>
              <a:rPr lang="en-US" sz="1200"/>
              <a:t> and their </a:t>
            </a:r>
            <a:r>
              <a:rPr lang="en-US" sz="1200" i="1"/>
              <a:t>contextual lived reality</a:t>
            </a:r>
            <a:r>
              <a:rPr lang="en-US" sz="1200"/>
              <a:t>. </a:t>
            </a:r>
            <a:endParaRPr lang="en-US" sz="1200" i="1"/>
          </a:p>
        </p:txBody>
      </p:sp>
      <p:sp>
        <p:nvSpPr>
          <p:cNvPr id="4" name="Slide Number Placeholder 3"/>
          <p:cNvSpPr>
            <a:spLocks noGrp="1"/>
          </p:cNvSpPr>
          <p:nvPr>
            <p:ph type="sldNum" sz="quarter" idx="5"/>
          </p:nvPr>
        </p:nvSpPr>
        <p:spPr bwMode="auto"/>
        <p:txBody>
          <a:bodyPr/>
          <a:lstStyle/>
          <a:p>
            <a:pPr marL="0" marR="0" lvl="0" indent="0" algn="r" defTabSz="914400">
              <a:lnSpc>
                <a:spcPct val="100000"/>
              </a:lnSpc>
              <a:spcBef>
                <a:spcPts val="0"/>
              </a:spcBef>
              <a:spcAft>
                <a:spcPts val="0"/>
              </a:spcAft>
              <a:buClrTx/>
              <a:buSzTx/>
              <a:buFontTx/>
              <a:buNone/>
              <a:defRPr/>
            </a:pPr>
            <a:fld id="{E7E526F4-CC3E-4079-A83E-939CDFE0894D}" type="slidenum">
              <a:rPr lang="en-US" sz="1200" u="none" strike="noStrike" cap="none" spc="0">
                <a:ln>
                  <a:noFill/>
                </a:ln>
                <a:solidFill>
                  <a:prstClr val="black"/>
                </a:solidFill>
                <a:latin typeface="Helvetica"/>
                <a:ea typeface="+mn-ea"/>
                <a:cs typeface="+mn-cs"/>
              </a:rPr>
              <a:t>42</a:t>
            </a:fld>
            <a:endParaRPr lang="en-US" sz="1200" u="none" strike="noStrike" cap="none" spc="0">
              <a:ln>
                <a:noFill/>
              </a:ln>
              <a:solidFill>
                <a:prstClr val="black"/>
              </a:solidFill>
              <a:latin typeface="Helvetica"/>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43</a:t>
            </a:fld>
            <a:endParaRPr lang="en-AU" dirty="0"/>
          </a:p>
        </p:txBody>
      </p:sp>
    </p:spTree>
    <p:extLst>
      <p:ext uri="{BB962C8B-B14F-4D97-AF65-F5344CB8AC3E}">
        <p14:creationId xmlns:p14="http://schemas.microsoft.com/office/powerpoint/2010/main" val="2080787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44</a:t>
            </a:fld>
            <a:endParaRPr lang="en-AU" dirty="0"/>
          </a:p>
        </p:txBody>
      </p:sp>
    </p:spTree>
    <p:extLst>
      <p:ext uri="{BB962C8B-B14F-4D97-AF65-F5344CB8AC3E}">
        <p14:creationId xmlns:p14="http://schemas.microsoft.com/office/powerpoint/2010/main" val="576908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mural. Can use as a recap (on mural or slide here)  This is demonstrated very clearly through group learning on the mat.</a:t>
            </a:r>
          </a:p>
        </p:txBody>
      </p:sp>
      <p:sp>
        <p:nvSpPr>
          <p:cNvPr id="4" name="Slide Number Placeholder 3"/>
          <p:cNvSpPr>
            <a:spLocks noGrp="1"/>
          </p:cNvSpPr>
          <p:nvPr>
            <p:ph type="sldNum" sz="quarter" idx="5"/>
          </p:nvPr>
        </p:nvSpPr>
        <p:spPr/>
        <p:txBody>
          <a:bodyPr/>
          <a:lstStyle/>
          <a:p>
            <a:fld id="{E7E526F4-CC3E-4079-A83E-939CDFE0894D}" type="slidenum">
              <a:rPr lang="en-US" smtClean="0"/>
              <a:pPr/>
              <a:t>48</a:t>
            </a:fld>
            <a:endParaRPr lang="en-US" dirty="0"/>
          </a:p>
        </p:txBody>
      </p:sp>
    </p:spTree>
    <p:extLst>
      <p:ext uri="{BB962C8B-B14F-4D97-AF65-F5344CB8AC3E}">
        <p14:creationId xmlns:p14="http://schemas.microsoft.com/office/powerpoint/2010/main" val="3179617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u="sng"/>
              <a:t>Learning Objective 1</a:t>
            </a:r>
            <a:r>
              <a:rPr lang="en-US"/>
              <a:t>: for participants to have a visual model of the LCP that is holistic and normalizing—</a:t>
            </a:r>
            <a:r>
              <a:rPr lang="en-US" i="1"/>
              <a:t>we all have roots in the Reactive, here lies the origins of our gifts. </a:t>
            </a:r>
            <a:r>
              <a:rPr lang="en-US"/>
              <a:t>Our developmental task is to grow something on top of those roots—</a:t>
            </a:r>
            <a:r>
              <a:rPr lang="en-US" i="1"/>
              <a:t>to have the gifts flower in a way that serves the world.</a:t>
            </a:r>
            <a:endParaRPr lang="en-US"/>
          </a:p>
          <a:p>
            <a:pPr>
              <a:defRPr/>
            </a:pPr>
            <a:endParaRPr lang="en-US" u="sng"/>
          </a:p>
        </p:txBody>
      </p:sp>
      <p:sp>
        <p:nvSpPr>
          <p:cNvPr id="4" name="Slide Number Placeholder 3"/>
          <p:cNvSpPr>
            <a:spLocks noGrp="1"/>
          </p:cNvSpPr>
          <p:nvPr>
            <p:ph type="sldNum" sz="quarter" idx="5"/>
          </p:nvPr>
        </p:nvSpPr>
        <p:spPr bwMode="auto"/>
        <p:txBody>
          <a:bodyPr/>
          <a:lstStyle/>
          <a:p>
            <a:pPr>
              <a:defRPr/>
            </a:pPr>
            <a:fld id="{E7E526F4-CC3E-4079-A83E-939CDFE0894D}" type="slidenum">
              <a:rPr lang="en-US"/>
              <a:t>49</a:t>
            </a:fld>
            <a:endParaRPr lang="en-US"/>
          </a:p>
        </p:txBody>
      </p:sp>
    </p:spTree>
    <p:extLst>
      <p:ext uri="{BB962C8B-B14F-4D97-AF65-F5344CB8AC3E}">
        <p14:creationId xmlns:p14="http://schemas.microsoft.com/office/powerpoint/2010/main" val="10297095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u="sng"/>
              <a:t>Learning Objective 1</a:t>
            </a:r>
            <a:r>
              <a:rPr lang="en-US"/>
              <a:t>: for participants to understand that our identity can be deeply rooted in the Reactive—it can be our primary experience of our self or an aspect of identity that we experience quite frequently .</a:t>
            </a:r>
            <a:endParaRPr/>
          </a:p>
          <a:p>
            <a:pPr>
              <a:defRPr/>
            </a:pPr>
            <a:endParaRPr lang="en-US" u="sng"/>
          </a:p>
          <a:p>
            <a:pPr>
              <a:defRPr/>
            </a:pPr>
            <a:r>
              <a:rPr lang="en-US" u="sng"/>
              <a:t>Learning Objective 2</a:t>
            </a:r>
            <a:r>
              <a:rPr lang="en-US"/>
              <a:t>: for participants to understand that being able to see our Identity Hook, take perspective on it (versus just being hooked by it) is a specific example of </a:t>
            </a:r>
            <a:r>
              <a:rPr lang="en-US" i="1"/>
              <a:t>witnessing the self in action</a:t>
            </a:r>
            <a:r>
              <a:rPr lang="en-US"/>
              <a:t> and another example of a healthy subject/object differentiation.</a:t>
            </a:r>
            <a:endParaRPr/>
          </a:p>
        </p:txBody>
      </p:sp>
      <p:sp>
        <p:nvSpPr>
          <p:cNvPr id="4" name="Slide Number Placeholder 3"/>
          <p:cNvSpPr>
            <a:spLocks noGrp="1"/>
          </p:cNvSpPr>
          <p:nvPr>
            <p:ph type="sldNum" sz="quarter" idx="5"/>
          </p:nvPr>
        </p:nvSpPr>
        <p:spPr bwMode="auto"/>
        <p:txBody>
          <a:bodyPr/>
          <a:lstStyle/>
          <a:p>
            <a:pPr>
              <a:defRPr/>
            </a:pPr>
            <a:fld id="{E7E526F4-CC3E-4079-A83E-939CDFE0894D}" type="slidenum">
              <a:rPr lang="en-US"/>
              <a:t>50</a:t>
            </a:fld>
            <a:endParaRPr lang="en-US"/>
          </a:p>
        </p:txBody>
      </p:sp>
    </p:spTree>
    <p:extLst>
      <p:ext uri="{BB962C8B-B14F-4D97-AF65-F5344CB8AC3E}">
        <p14:creationId xmlns:p14="http://schemas.microsoft.com/office/powerpoint/2010/main" val="21356669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the LCP you get the full picture of your leadership. At last, you see, in one assessment, what you are missing in all the others. TLC is unique because it measures</a:t>
            </a:r>
          </a:p>
          <a:p>
            <a:r>
              <a:rPr lang="en-US" sz="1200" kern="1200" dirty="0">
                <a:solidFill>
                  <a:schemeClr val="tx1"/>
                </a:solidFill>
                <a:effectLst/>
                <a:latin typeface="+mn-lt"/>
                <a:ea typeface="+mn-ea"/>
                <a:cs typeface="+mn-cs"/>
              </a:rPr>
              <a:t>-- (Click) Leadership competencies </a:t>
            </a:r>
          </a:p>
          <a:p>
            <a:r>
              <a:rPr lang="en-US" sz="1200" kern="1200" dirty="0">
                <a:solidFill>
                  <a:schemeClr val="tx1"/>
                </a:solidFill>
                <a:effectLst/>
                <a:latin typeface="+mn-lt"/>
                <a:ea typeface="+mn-ea"/>
                <a:cs typeface="+mn-cs"/>
              </a:rPr>
              <a:t>--(Click) Assumptions that drive Behavior</a:t>
            </a:r>
          </a:p>
          <a:p>
            <a:r>
              <a:rPr lang="en-US" sz="1200" kern="1200" dirty="0">
                <a:solidFill>
                  <a:schemeClr val="tx1"/>
                </a:solidFill>
                <a:effectLst/>
                <a:latin typeface="+mn-lt"/>
                <a:ea typeface="+mn-ea"/>
                <a:cs typeface="+mn-cs"/>
              </a:rPr>
              <a:t>Assumptions that lead to effectively developing key leadership competencies</a:t>
            </a:r>
          </a:p>
          <a:p>
            <a:r>
              <a:rPr lang="en-US" sz="1200" kern="1200" dirty="0">
                <a:solidFill>
                  <a:schemeClr val="tx1"/>
                </a:solidFill>
                <a:effectLst/>
                <a:latin typeface="+mn-lt"/>
                <a:ea typeface="+mn-ea"/>
                <a:cs typeface="+mn-cs"/>
              </a:rPr>
              <a:t>Assumptions that run reactive, self-limiting behavior. </a:t>
            </a:r>
          </a:p>
          <a:p>
            <a:r>
              <a:rPr lang="en-US" sz="1200" kern="1200" dirty="0">
                <a:solidFill>
                  <a:schemeClr val="tx1"/>
                </a:solidFill>
                <a:effectLst/>
                <a:latin typeface="+mn-lt"/>
                <a:ea typeface="+mn-ea"/>
                <a:cs typeface="+mn-cs"/>
              </a:rPr>
              <a:t>-- (Click) and LCP reveals style and personality…all at the same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ABE589-451C-40A7-ADBC-DA1659BB68BF}" type="slidenum">
              <a:rPr lang="en-US" smtClean="0"/>
              <a:pPr/>
              <a:t>54</a:t>
            </a:fld>
            <a:endParaRPr lang="en-US"/>
          </a:p>
        </p:txBody>
      </p:sp>
    </p:spTree>
    <p:extLst>
      <p:ext uri="{BB962C8B-B14F-4D97-AF65-F5344CB8AC3E}">
        <p14:creationId xmlns:p14="http://schemas.microsoft.com/office/powerpoint/2010/main" val="523814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the two structures of mind (metaphorically, the two operating systems) that generate very different experiences of life and leadership. </a:t>
            </a:r>
          </a:p>
          <a:p>
            <a:endParaRPr lang="en-US" sz="1200" u="sng" dirty="0"/>
          </a:p>
          <a:p>
            <a:pPr lvl="0"/>
            <a:r>
              <a:rPr lang="en-US" sz="1200" u="sng" dirty="0"/>
              <a:t>Learning Objective </a:t>
            </a:r>
            <a:r>
              <a:rPr lang="en-US" sz="1200" dirty="0"/>
              <a:t>2: for participants to see th</a:t>
            </a:r>
            <a:r>
              <a:rPr lang="en-US" dirty="0"/>
              <a:t>e pattern of reaction is what they just got a glimpse of in the Gravity Stick exercise (their particular </a:t>
            </a:r>
            <a:r>
              <a:rPr lang="en-US" sz="1200" dirty="0"/>
              <a:t>physical, emotional, cognitive, behavioral, and narrative routine).</a:t>
            </a:r>
          </a:p>
          <a:p>
            <a:pPr lvl="0"/>
            <a:endParaRPr lang="en-US" dirty="0"/>
          </a:p>
          <a:p>
            <a:r>
              <a:rPr lang="en-US" u="sng" dirty="0"/>
              <a:t>Learning Objective 3</a:t>
            </a:r>
            <a:r>
              <a:rPr lang="en-US" dirty="0"/>
              <a:t>: for participants to understand that the core function of the Reactive iOS is to contain anxiety and the core function of the Creative iOS is to unleash potential.</a:t>
            </a:r>
          </a:p>
          <a:p>
            <a:pPr lvl="0"/>
            <a:endParaRPr lang="en-US" sz="1200" dirty="0"/>
          </a:p>
          <a:p>
            <a:endParaRPr lang="en-US" sz="1200"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3871424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sz="1200" kern="1200" dirty="0">
                <a:solidFill>
                  <a:schemeClr val="tx1"/>
                </a:solidFill>
                <a:effectLst/>
                <a:latin typeface="+mn-lt"/>
                <a:ea typeface="+mn-ea"/>
                <a:cs typeface="+mn-cs"/>
              </a:rPr>
              <a:t>First, You can measure </a:t>
            </a:r>
            <a:r>
              <a:rPr lang="en-US" sz="1200" b="1" kern="1200" dirty="0">
                <a:solidFill>
                  <a:schemeClr val="tx1"/>
                </a:solidFill>
                <a:effectLst/>
                <a:latin typeface="+mn-lt"/>
                <a:ea typeface="+mn-ea"/>
                <a:cs typeface="+mn-cs"/>
              </a:rPr>
              <a:t>Competencies</a:t>
            </a:r>
            <a:r>
              <a:rPr lang="en-US" sz="1200" kern="1200" dirty="0">
                <a:solidFill>
                  <a:schemeClr val="tx1"/>
                </a:solidFill>
                <a:effectLst/>
                <a:latin typeface="+mn-lt"/>
                <a:ea typeface="+mn-ea"/>
                <a:cs typeface="+mn-cs"/>
              </a:rPr>
              <a:t>—this is the most common choice for organizations. </a:t>
            </a:r>
          </a:p>
          <a:p>
            <a:r>
              <a:rPr lang="en-US" sz="1200" kern="1200" dirty="0">
                <a:solidFill>
                  <a:schemeClr val="tx1"/>
                </a:solidFill>
                <a:effectLst/>
                <a:latin typeface="+mn-lt"/>
                <a:ea typeface="+mn-ea"/>
                <a:cs typeface="+mn-cs"/>
              </a:rPr>
              <a:t>Competencies tell you what is going on with key behaviors that impact your ability to achieve results. An example of a competency might be Strategic Focus or Collaboration. A competency describes a positive leadership behavior, but does not answer the question ‘”What it going on under the surface that supports or inhibits these key behaviors”? Examples of competency assessments include Benchmarks, </a:t>
            </a:r>
            <a:r>
              <a:rPr lang="en-US" sz="1200" kern="1200" dirty="0" err="1">
                <a:solidFill>
                  <a:schemeClr val="tx1"/>
                </a:solidFill>
                <a:effectLst/>
                <a:latin typeface="+mn-lt"/>
                <a:ea typeface="+mn-ea"/>
                <a:cs typeface="+mn-cs"/>
              </a:rPr>
              <a:t>PDI</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Lominger</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 next choice for assessments measure what’s going on under the surface. These are </a:t>
            </a:r>
            <a:r>
              <a:rPr lang="en-US" sz="1200" b="1" kern="1200" dirty="0">
                <a:solidFill>
                  <a:schemeClr val="tx1"/>
                </a:solidFill>
                <a:effectLst/>
                <a:latin typeface="+mn-lt"/>
                <a:ea typeface="+mn-ea"/>
                <a:cs typeface="+mn-cs"/>
              </a:rPr>
              <a:t>self-awareness</a:t>
            </a:r>
            <a:r>
              <a:rPr lang="en-US" sz="1200" kern="1200" dirty="0">
                <a:solidFill>
                  <a:schemeClr val="tx1"/>
                </a:solidFill>
                <a:effectLst/>
                <a:latin typeface="+mn-lt"/>
                <a:ea typeface="+mn-ea"/>
                <a:cs typeface="+mn-cs"/>
              </a:rPr>
              <a:t> tools that measure the internal motivations that drive behavior. These tools are very useful if they help managers get insight into why they are behaving in certain ways.  However, these tools seldom show any direct connection to competencies or measures of effectiveness in leadership. Tools in this category include Hogan, </a:t>
            </a:r>
            <a:r>
              <a:rPr lang="en-US" sz="1200" kern="1200" dirty="0" err="1">
                <a:solidFill>
                  <a:schemeClr val="tx1"/>
                </a:solidFill>
                <a:effectLst/>
                <a:latin typeface="+mn-lt"/>
                <a:ea typeface="+mn-ea"/>
                <a:cs typeface="+mn-cs"/>
              </a:rPr>
              <a:t>FIRO</a:t>
            </a:r>
            <a:r>
              <a:rPr lang="en-US" sz="1200" kern="1200" dirty="0">
                <a:solidFill>
                  <a:schemeClr val="tx1"/>
                </a:solidFill>
                <a:effectLst/>
                <a:latin typeface="+mn-lt"/>
                <a:ea typeface="+mn-ea"/>
                <a:cs typeface="+mn-cs"/>
              </a:rPr>
              <a:t>-B, and Emotional Intelligence.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And finally, in the third category you have Tools that measure </a:t>
            </a:r>
            <a:r>
              <a:rPr lang="en-US" sz="1200" b="1" kern="1200" dirty="0">
                <a:solidFill>
                  <a:schemeClr val="tx1"/>
                </a:solidFill>
                <a:effectLst/>
                <a:latin typeface="+mn-lt"/>
                <a:ea typeface="+mn-ea"/>
                <a:cs typeface="+mn-cs"/>
              </a:rPr>
              <a:t>Style and Personality</a:t>
            </a:r>
            <a:r>
              <a:rPr lang="en-US" sz="1200" kern="1200" dirty="0">
                <a:solidFill>
                  <a:schemeClr val="tx1"/>
                </a:solidFill>
                <a:effectLst/>
                <a:latin typeface="+mn-lt"/>
                <a:ea typeface="+mn-ea"/>
                <a:cs typeface="+mn-cs"/>
              </a:rPr>
              <a:t>. These tools are mostly used to help managers and teams understand their differences, but these tools fail to clarify how Style and Personality impacts competencies or business results. Tools in this category include Meyers Briggs or Disc.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any of these tools, used separately, you are getting, at best, a third of the whole picture.  If you are serious about leadership development—you need to help managers get the whole story. Otherwise, It’s like trying to see with one eye closed…. </a:t>
            </a:r>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With the </a:t>
            </a:r>
            <a:r>
              <a:rPr lang="en-US" sz="1200" kern="1200" dirty="0" err="1">
                <a:solidFill>
                  <a:schemeClr val="tx1"/>
                </a:solidFill>
                <a:effectLst/>
                <a:latin typeface="+mn-lt"/>
                <a:ea typeface="+mn-ea"/>
                <a:cs typeface="+mn-cs"/>
              </a:rPr>
              <a:t>LCP</a:t>
            </a:r>
            <a:r>
              <a:rPr lang="en-US" sz="1200" kern="1200" dirty="0">
                <a:solidFill>
                  <a:schemeClr val="tx1"/>
                </a:solidFill>
                <a:effectLst/>
                <a:latin typeface="+mn-lt"/>
                <a:ea typeface="+mn-ea"/>
                <a:cs typeface="+mn-cs"/>
              </a:rPr>
              <a:t> you get the </a:t>
            </a:r>
            <a:r>
              <a:rPr lang="en-US" sz="1200" u="sng" kern="1200" dirty="0">
                <a:solidFill>
                  <a:schemeClr val="tx1"/>
                </a:solidFill>
                <a:effectLst/>
                <a:latin typeface="+mn-lt"/>
                <a:ea typeface="+mn-ea"/>
                <a:cs typeface="+mn-cs"/>
              </a:rPr>
              <a:t>full picture </a:t>
            </a:r>
            <a:r>
              <a:rPr lang="en-US" sz="1200" kern="1200" dirty="0">
                <a:solidFill>
                  <a:schemeClr val="tx1"/>
                </a:solidFill>
                <a:effectLst/>
                <a:latin typeface="+mn-lt"/>
                <a:ea typeface="+mn-ea"/>
                <a:cs typeface="+mn-cs"/>
              </a:rPr>
              <a:t>of your leadership – 3 assessments in one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ABE589-451C-40A7-ADBC-DA1659BB68BF}" type="slidenum">
              <a:rPr lang="en-US" smtClean="0"/>
              <a:pPr/>
              <a:t>6</a:t>
            </a:fld>
            <a:endParaRPr lang="en-US"/>
          </a:p>
        </p:txBody>
      </p:sp>
    </p:spTree>
    <p:extLst>
      <p:ext uri="{BB962C8B-B14F-4D97-AF65-F5344CB8AC3E}">
        <p14:creationId xmlns:p14="http://schemas.microsoft.com/office/powerpoint/2010/main" val="3958727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the LCP you get the full picture of your leadership. At last, you see, in one assessment, what you are missing in all the others. TLC is unique because it measures</a:t>
            </a:r>
          </a:p>
          <a:p>
            <a:r>
              <a:rPr lang="en-US" sz="1200" kern="1200" dirty="0">
                <a:solidFill>
                  <a:schemeClr val="tx1"/>
                </a:solidFill>
                <a:effectLst/>
                <a:latin typeface="+mn-lt"/>
                <a:ea typeface="+mn-ea"/>
                <a:cs typeface="+mn-cs"/>
              </a:rPr>
              <a:t>-- (Click) Leadership competencies </a:t>
            </a:r>
          </a:p>
          <a:p>
            <a:r>
              <a:rPr lang="en-US" sz="1200" kern="1200" dirty="0">
                <a:solidFill>
                  <a:schemeClr val="tx1"/>
                </a:solidFill>
                <a:effectLst/>
                <a:latin typeface="+mn-lt"/>
                <a:ea typeface="+mn-ea"/>
                <a:cs typeface="+mn-cs"/>
              </a:rPr>
              <a:t>--(Click) Assumptions that drive Behavior</a:t>
            </a:r>
          </a:p>
          <a:p>
            <a:r>
              <a:rPr lang="en-US" sz="1200" kern="1200" dirty="0">
                <a:solidFill>
                  <a:schemeClr val="tx1"/>
                </a:solidFill>
                <a:effectLst/>
                <a:latin typeface="+mn-lt"/>
                <a:ea typeface="+mn-ea"/>
                <a:cs typeface="+mn-cs"/>
              </a:rPr>
              <a:t>Assumptions that lead to effectively developing key leadership competencies</a:t>
            </a:r>
          </a:p>
          <a:p>
            <a:r>
              <a:rPr lang="en-US" sz="1200" kern="1200" dirty="0">
                <a:solidFill>
                  <a:schemeClr val="tx1"/>
                </a:solidFill>
                <a:effectLst/>
                <a:latin typeface="+mn-lt"/>
                <a:ea typeface="+mn-ea"/>
                <a:cs typeface="+mn-cs"/>
              </a:rPr>
              <a:t>Assumptions that run reactive, self-limiting behavior. </a:t>
            </a:r>
          </a:p>
          <a:p>
            <a:r>
              <a:rPr lang="en-US" sz="1200" kern="1200" dirty="0">
                <a:solidFill>
                  <a:schemeClr val="tx1"/>
                </a:solidFill>
                <a:effectLst/>
                <a:latin typeface="+mn-lt"/>
                <a:ea typeface="+mn-ea"/>
                <a:cs typeface="+mn-cs"/>
              </a:rPr>
              <a:t>-- (Click) and LCP reveals style and personality…all at the same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ABE589-451C-40A7-ADBC-DA1659BB68BF}" type="slidenum">
              <a:rPr lang="en-US" smtClean="0"/>
              <a:pPr/>
              <a:t>7</a:t>
            </a:fld>
            <a:endParaRPr lang="en-US"/>
          </a:p>
        </p:txBody>
      </p:sp>
    </p:spTree>
    <p:extLst>
      <p:ext uri="{BB962C8B-B14F-4D97-AF65-F5344CB8AC3E}">
        <p14:creationId xmlns:p14="http://schemas.microsoft.com/office/powerpoint/2010/main" val="1185936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BE7DA-721E-43DB-BB24-94990692D2C8}" type="slidenum">
              <a:rPr kumimoji="0" lang="en-AU"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3231552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BE7DA-721E-43DB-BB24-94990692D2C8}" type="slidenum">
              <a:rPr kumimoji="0" lang="en-AU"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03923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the Reactive Creative scale measures the degree that a person’s leadership is experienced by others primarily through their Creative Competencies (high score) or through their Reactive Tendencies (low score) or some combination of the two (medium score).</a:t>
            </a:r>
          </a:p>
          <a:p>
            <a:pPr defTabSz="914186">
              <a:defRPr/>
            </a:pPr>
            <a:endParaRPr lang="en-US" sz="1200" dirty="0"/>
          </a:p>
          <a:p>
            <a:pPr defTabSz="914186">
              <a:defRPr/>
            </a:pPr>
            <a:r>
              <a:rPr lang="en-US" sz="1200" u="sng" dirty="0"/>
              <a:t>Learning Objective 2</a:t>
            </a:r>
            <a:r>
              <a:rPr lang="en-US" sz="1200" dirty="0"/>
              <a:t>: for participants to understand that this summary measure is a good indication of where a person spends their leadership energy and bandwidth.</a:t>
            </a:r>
          </a:p>
          <a:p>
            <a:pPr defTabSz="914186">
              <a:defRPr/>
            </a:pPr>
            <a:endParaRPr lang="en-US" sz="1200" dirty="0"/>
          </a:p>
          <a:p>
            <a:pPr defTabSz="914186">
              <a:defRPr/>
            </a:pPr>
            <a:r>
              <a:rPr lang="en-US" sz="1200" u="sng" dirty="0"/>
              <a:t>Learning Objective 3</a:t>
            </a:r>
            <a:r>
              <a:rPr lang="en-US" sz="1200" dirty="0"/>
              <a:t>: for participants to understand that this score reflects the visual of the graph. Lots of green on the top with little green on the bottom (high score). Little green on the top with lots of green on the bottom (low score). Mix of green on both top and bottom (medium score).</a:t>
            </a:r>
          </a:p>
        </p:txBody>
      </p:sp>
      <p:sp>
        <p:nvSpPr>
          <p:cNvPr id="4" name="Slide Number Placeholder 3"/>
          <p:cNvSpPr>
            <a:spLocks noGrp="1"/>
          </p:cNvSpPr>
          <p:nvPr>
            <p:ph type="sldNum" sz="quarter" idx="5"/>
          </p:nvPr>
        </p:nvSpPr>
        <p:spPr/>
        <p:txBody>
          <a:bodyPr/>
          <a:lstStyle/>
          <a:p>
            <a:fld id="{E7E526F4-CC3E-4079-A83E-939CDFE0894D}" type="slidenum">
              <a:rPr lang="en-US" smtClean="0"/>
              <a:pPr/>
              <a:t>17</a:t>
            </a:fld>
            <a:endParaRPr lang="en-US" dirty="0"/>
          </a:p>
        </p:txBody>
      </p:sp>
    </p:spTree>
    <p:extLst>
      <p:ext uri="{BB962C8B-B14F-4D97-AF65-F5344CB8AC3E}">
        <p14:creationId xmlns:p14="http://schemas.microsoft.com/office/powerpoint/2010/main" val="676664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4.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3.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4.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6.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jp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4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5.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7.pn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jpe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8.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93D1C6-F54B-EE43-B394-178746DF842A}"/>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6" name="Picture 14">
            <a:extLst>
              <a:ext uri="{FF2B5EF4-FFF2-40B4-BE49-F238E27FC236}">
                <a16:creationId xmlns:a16="http://schemas.microsoft.com/office/drawing/2014/main" id="{164AB57C-F347-FB44-A22A-53745F54FD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038746" y="4889655"/>
            <a:ext cx="2818032" cy="908546"/>
          </a:xfrm>
          <a:prstGeom prst="rect">
            <a:avLst/>
          </a:prstGeom>
        </p:spPr>
      </p:pic>
      <p:sp>
        <p:nvSpPr>
          <p:cNvPr id="7" name="Title 1">
            <a:extLst>
              <a:ext uri="{FF2B5EF4-FFF2-40B4-BE49-F238E27FC236}">
                <a16:creationId xmlns:a16="http://schemas.microsoft.com/office/drawing/2014/main" id="{99C498FE-E882-4A4D-941E-FE6434158306}"/>
              </a:ext>
            </a:extLst>
          </p:cNvPr>
          <p:cNvSpPr>
            <a:spLocks noGrp="1"/>
          </p:cNvSpPr>
          <p:nvPr>
            <p:ph type="ctrTitle" hasCustomPrompt="1"/>
          </p:nvPr>
        </p:nvSpPr>
        <p:spPr>
          <a:xfrm>
            <a:off x="846322" y="2198639"/>
            <a:ext cx="5202880" cy="1487756"/>
          </a:xfrm>
          <a:prstGeom prst="rect">
            <a:avLst/>
          </a:prstGeom>
        </p:spPr>
        <p:txBody>
          <a:bodyPr anchor="b">
            <a:noAutofit/>
          </a:bodyPr>
          <a:lstStyle>
            <a:lvl1pPr algn="ctr">
              <a:defRPr sz="4400">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C3F1BFD1-18C3-A540-8D55-4997C3E8B692}"/>
              </a:ext>
            </a:extLst>
          </p:cNvPr>
          <p:cNvSpPr>
            <a:spLocks noGrp="1"/>
          </p:cNvSpPr>
          <p:nvPr>
            <p:ph type="subTitle" idx="1"/>
          </p:nvPr>
        </p:nvSpPr>
        <p:spPr>
          <a:xfrm>
            <a:off x="846322" y="3849159"/>
            <a:ext cx="5202880" cy="625846"/>
          </a:xfrm>
          <a:prstGeom prst="rect">
            <a:avLst/>
          </a:prstGeo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ext Placeholder 4">
            <a:extLst>
              <a:ext uri="{FF2B5EF4-FFF2-40B4-BE49-F238E27FC236}">
                <a16:creationId xmlns:a16="http://schemas.microsoft.com/office/drawing/2014/main" id="{6AC69CA2-221D-BC48-98F9-43BE11B0BBD0}"/>
              </a:ext>
            </a:extLst>
          </p:cNvPr>
          <p:cNvSpPr>
            <a:spLocks noGrp="1"/>
          </p:cNvSpPr>
          <p:nvPr>
            <p:ph type="body" sz="quarter" idx="11" hasCustomPrompt="1"/>
          </p:nvPr>
        </p:nvSpPr>
        <p:spPr>
          <a:xfrm>
            <a:off x="2464305" y="649372"/>
            <a:ext cx="1966913" cy="1063682"/>
          </a:xfrm>
          <a:prstGeom prst="rect">
            <a:avLst/>
          </a:prstGeom>
        </p:spPr>
        <p:txBody>
          <a:bodyPr anchor="ctr">
            <a:normAutofit/>
          </a:bodyPr>
          <a:lstStyle>
            <a:lvl1pPr algn="ctr">
              <a:defRPr sz="2000" b="0" i="0">
                <a:solidFill>
                  <a:schemeClr val="bg1"/>
                </a:solidFill>
              </a:defRPr>
            </a:lvl1pPr>
          </a:lstStyle>
          <a:p>
            <a:pPr lvl="0"/>
            <a:r>
              <a:rPr lang="en-US" dirty="0"/>
              <a:t>Insert</a:t>
            </a:r>
            <a:br>
              <a:rPr lang="en-US" dirty="0"/>
            </a:br>
            <a:r>
              <a:rPr lang="en-US" dirty="0"/>
              <a:t>Client Logo</a:t>
            </a:r>
            <a:br>
              <a:rPr lang="en-US" dirty="0"/>
            </a:br>
            <a:r>
              <a:rPr lang="en-US" dirty="0"/>
              <a:t>if applicable</a:t>
            </a:r>
          </a:p>
        </p:txBody>
      </p:sp>
      <p:sp>
        <p:nvSpPr>
          <p:cNvPr id="10" name="Footer Placeholder 5">
            <a:extLst>
              <a:ext uri="{FF2B5EF4-FFF2-40B4-BE49-F238E27FC236}">
                <a16:creationId xmlns:a16="http://schemas.microsoft.com/office/drawing/2014/main" id="{8A69966C-D312-9147-AE20-5224979B631B}"/>
              </a:ext>
            </a:extLst>
          </p:cNvPr>
          <p:cNvSpPr>
            <a:spLocks noGrp="1"/>
          </p:cNvSpPr>
          <p:nvPr>
            <p:ph type="ftr" sz="quarter" idx="10"/>
          </p:nvPr>
        </p:nvSpPr>
        <p:spPr>
          <a:xfrm>
            <a:off x="4871720" y="6455281"/>
            <a:ext cx="2448560" cy="118965"/>
          </a:xfrm>
        </p:spPr>
        <p:txBody>
          <a:bodyPr/>
          <a:lstStyle>
            <a:lvl1pPr algn="ctr">
              <a:defRPr sz="900" b="0" i="0">
                <a:solidFill>
                  <a:schemeClr val="accent6"/>
                </a:solidFill>
                <a:latin typeface="Helvetica Light" panose="020B0403020202020204" pitchFamily="34" charset="0"/>
                <a:cs typeface="Gotham Light" pitchFamily="2" charset="0"/>
              </a:defRPr>
            </a:lvl1pPr>
          </a:lstStyle>
          <a:p>
            <a:r>
              <a:rPr lang="en-US" dirty="0"/>
              <a:t>© Leadership Circle | All Rights Reserved</a:t>
            </a:r>
          </a:p>
        </p:txBody>
      </p:sp>
      <p:pic>
        <p:nvPicPr>
          <p:cNvPr id="3" name="Imagen 2">
            <a:extLst>
              <a:ext uri="{FF2B5EF4-FFF2-40B4-BE49-F238E27FC236}">
                <a16:creationId xmlns:a16="http://schemas.microsoft.com/office/drawing/2014/main" id="{605C149F-C50D-2987-79B3-B41D482715E5}"/>
              </a:ext>
            </a:extLst>
          </p:cNvPr>
          <p:cNvPicPr>
            <a:picLocks noChangeAspect="1"/>
          </p:cNvPicPr>
          <p:nvPr userDrawn="1"/>
        </p:nvPicPr>
        <p:blipFill rotWithShape="1">
          <a:blip r:embed="rId4">
            <a:extLst>
              <a:ext uri="{28A0092B-C50C-407E-A947-70E740481C1C}">
                <a14:useLocalDpi xmlns:a14="http://schemas.microsoft.com/office/drawing/2010/main"/>
              </a:ext>
            </a:extLst>
          </a:blip>
          <a:srcRect r="23278"/>
          <a:stretch/>
        </p:blipFill>
        <p:spPr>
          <a:xfrm>
            <a:off x="6338551" y="-185477"/>
            <a:ext cx="5853449" cy="7228953"/>
          </a:xfrm>
          <a:prstGeom prst="rect">
            <a:avLst/>
          </a:prstGeom>
        </p:spPr>
      </p:pic>
    </p:spTree>
    <p:extLst>
      <p:ext uri="{BB962C8B-B14F-4D97-AF65-F5344CB8AC3E}">
        <p14:creationId xmlns:p14="http://schemas.microsoft.com/office/powerpoint/2010/main" val="275048979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7E691599-4015-5D49-858A-9446FAA52B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3274811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dirty="0"/>
              <a:t>Click To Edit Master Title Style</a:t>
            </a:r>
          </a:p>
        </p:txBody>
      </p:sp>
      <p:pic>
        <p:nvPicPr>
          <p:cNvPr id="8" name="Picture 11">
            <a:extLst>
              <a:ext uri="{FF2B5EF4-FFF2-40B4-BE49-F238E27FC236}">
                <a16:creationId xmlns:a16="http://schemas.microsoft.com/office/drawing/2014/main" id="{9A19A8AF-4D47-CA46-B3BB-617CA511F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D4E5F68A-515D-E447-BA15-01DB52CC555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AED81F6D-21FF-DF4F-8803-214DC3BBF02B}"/>
              </a:ext>
            </a:extLst>
          </p:cNvPr>
          <p:cNvSpPr>
            <a:spLocks noGrp="1"/>
          </p:cNvSpPr>
          <p:nvPr>
            <p:ph type="ftr" sz="quarter" idx="10"/>
          </p:nvPr>
        </p:nvSpPr>
        <p:spPr>
          <a:xfrm>
            <a:off x="4871720" y="6739035"/>
            <a:ext cx="2448560" cy="118965"/>
          </a:xfrm>
        </p:spPr>
        <p:txBody>
          <a:bodyPr/>
          <a:lstStyle>
            <a:lvl1pPr algn="ctr">
              <a:defRPr sz="600" b="0" i="0">
                <a:solidFill>
                  <a:schemeClr val="tx2"/>
                </a:solidFill>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7" name="Picture 7">
            <a:extLst>
              <a:ext uri="{FF2B5EF4-FFF2-40B4-BE49-F238E27FC236}">
                <a16:creationId xmlns:a16="http://schemas.microsoft.com/office/drawing/2014/main" id="{0FF033C3-2AE4-6943-A628-5903FBF991A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354716419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7E691599-4015-5D49-858A-9446FAA52B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3650191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13E6A3-66D8-0546-AB8D-E000FB218CA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5638800"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6" name="Title 1">
            <a:extLst>
              <a:ext uri="{FF2B5EF4-FFF2-40B4-BE49-F238E27FC236}">
                <a16:creationId xmlns:a16="http://schemas.microsoft.com/office/drawing/2014/main" id="{261DF678-65F5-B546-812A-3F2BB7B33B25}"/>
              </a:ext>
            </a:extLst>
          </p:cNvPr>
          <p:cNvSpPr>
            <a:spLocks noGrp="1"/>
          </p:cNvSpPr>
          <p:nvPr>
            <p:ph type="title" hasCustomPrompt="1"/>
          </p:nvPr>
        </p:nvSpPr>
        <p:spPr>
          <a:xfrm>
            <a:off x="6390394" y="510857"/>
            <a:ext cx="5192006"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14" name="Content Placeholder 2">
            <a:extLst>
              <a:ext uri="{FF2B5EF4-FFF2-40B4-BE49-F238E27FC236}">
                <a16:creationId xmlns:a16="http://schemas.microsoft.com/office/drawing/2014/main" id="{EA7A7BF1-FFDC-F54B-9E92-FDD923FB7E27}"/>
              </a:ext>
            </a:extLst>
          </p:cNvPr>
          <p:cNvSpPr>
            <a:spLocks noGrp="1"/>
          </p:cNvSpPr>
          <p:nvPr>
            <p:ph sz="quarter" idx="12"/>
          </p:nvPr>
        </p:nvSpPr>
        <p:spPr>
          <a:xfrm>
            <a:off x="6390392" y="1493838"/>
            <a:ext cx="5192007"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7939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F8C5E48-59A7-F547-AA18-C766392B3FB8}"/>
              </a:ext>
            </a:extLst>
          </p:cNvPr>
          <p:cNvSpPr>
            <a:spLocks noGrp="1"/>
          </p:cNvSpPr>
          <p:nvPr>
            <p:ph type="title" hasCustomPrompt="1"/>
          </p:nvPr>
        </p:nvSpPr>
        <p:spPr>
          <a:xfrm>
            <a:off x="609600" y="510857"/>
            <a:ext cx="5158139" cy="681355"/>
          </a:xfrm>
          <a:prstGeom prst="rect">
            <a:avLst/>
          </a:prstGeom>
        </p:spPr>
        <p:txBody>
          <a:bodyPr>
            <a:noAutofit/>
          </a:bodyPr>
          <a:lstStyle>
            <a:lvl1pPr algn="l">
              <a:defRPr sz="3200" b="1" i="0">
                <a:solidFill>
                  <a:schemeClr val="accent1"/>
                </a:solidFill>
                <a:latin typeface="Helvetica" pitchFamily="2" charset="0"/>
              </a:defRPr>
            </a:lvl1pPr>
          </a:lstStyle>
          <a:p>
            <a:r>
              <a:rPr lang="en-US" dirty="0"/>
              <a:t>Click To Edit Master Title Style</a:t>
            </a:r>
          </a:p>
        </p:txBody>
      </p:sp>
      <p:pic>
        <p:nvPicPr>
          <p:cNvPr id="10" name="Picture 9" descr="A blue sky with clouds&#10;&#10;Description automatically generated with low confidence">
            <a:extLst>
              <a:ext uri="{FF2B5EF4-FFF2-40B4-BE49-F238E27FC236}">
                <a16:creationId xmlns:a16="http://schemas.microsoft.com/office/drawing/2014/main" id="{72BF2566-32DA-6F4A-80B1-6C156CD2CF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6457949" y="0"/>
            <a:ext cx="5734051"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23110"/>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13" name="Picture 7">
            <a:extLst>
              <a:ext uri="{FF2B5EF4-FFF2-40B4-BE49-F238E27FC236}">
                <a16:creationId xmlns:a16="http://schemas.microsoft.com/office/drawing/2014/main" id="{C84A9F17-AD17-F646-BBC7-210592CEF00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5" cy="330202"/>
          </a:xfrm>
          <a:prstGeom prst="rect">
            <a:avLst/>
          </a:prstGeom>
        </p:spPr>
      </p:pic>
      <p:sp>
        <p:nvSpPr>
          <p:cNvPr id="14" name="Content Placeholder 2">
            <a:extLst>
              <a:ext uri="{FF2B5EF4-FFF2-40B4-BE49-F238E27FC236}">
                <a16:creationId xmlns:a16="http://schemas.microsoft.com/office/drawing/2014/main" id="{161FB1F3-5434-5E41-9BE3-97FDF8F1F052}"/>
              </a:ext>
            </a:extLst>
          </p:cNvPr>
          <p:cNvSpPr>
            <a:spLocks noGrp="1"/>
          </p:cNvSpPr>
          <p:nvPr>
            <p:ph sz="quarter" idx="12"/>
          </p:nvPr>
        </p:nvSpPr>
        <p:spPr>
          <a:xfrm>
            <a:off x="609600" y="1493838"/>
            <a:ext cx="5158139"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9266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D3E002E-4BC0-554C-8DDD-98A45BFC48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7058" y="5103906"/>
            <a:ext cx="8203096" cy="1754094"/>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3" name="Text Placeholder 2">
            <a:extLst>
              <a:ext uri="{FF2B5EF4-FFF2-40B4-BE49-F238E27FC236}">
                <a16:creationId xmlns:a16="http://schemas.microsoft.com/office/drawing/2014/main" id="{ECBC6BF7-87B8-A342-9F45-5606F0F59673}"/>
              </a:ext>
            </a:extLst>
          </p:cNvPr>
          <p:cNvSpPr>
            <a:spLocks noGrp="1"/>
          </p:cNvSpPr>
          <p:nvPr>
            <p:ph type="body" sz="quarter" idx="14" hasCustomPrompt="1"/>
          </p:nvPr>
        </p:nvSpPr>
        <p:spPr>
          <a:xfrm>
            <a:off x="8710153" y="5103813"/>
            <a:ext cx="2948447" cy="1593850"/>
          </a:xfrm>
          <a:prstGeom prst="rect">
            <a:avLst/>
          </a:prstGeom>
        </p:spPr>
        <p:txBody>
          <a:bodyPr anchor="ctr">
            <a:normAutofit/>
          </a:bodyPr>
          <a:lstStyle>
            <a:lvl1pPr algn="ctr">
              <a:defRPr sz="1800" b="0" i="0">
                <a:solidFill>
                  <a:schemeClr val="accent2"/>
                </a:solidFill>
                <a:latin typeface="Helvetica Bold Oblique" pitchFamily="2" charset="0"/>
              </a:defRPr>
            </a:lvl1pPr>
          </a:lstStyle>
          <a:p>
            <a:pPr lvl="0"/>
            <a:r>
              <a:rPr lang="en-US" dirty="0"/>
              <a:t>“A small quote about leadership or the like maybe?”</a:t>
            </a:r>
          </a:p>
        </p:txBody>
      </p:sp>
      <p:sp>
        <p:nvSpPr>
          <p:cNvPr id="16" name="Title 1">
            <a:extLst>
              <a:ext uri="{FF2B5EF4-FFF2-40B4-BE49-F238E27FC236}">
                <a16:creationId xmlns:a16="http://schemas.microsoft.com/office/drawing/2014/main" id="{D5C46FB8-EABD-C543-A1BD-9B12BCF24E02}"/>
              </a:ext>
            </a:extLst>
          </p:cNvPr>
          <p:cNvSpPr>
            <a:spLocks noGrp="1"/>
          </p:cNvSpPr>
          <p:nvPr>
            <p:ph type="title" hasCustomPrompt="1"/>
          </p:nvPr>
        </p:nvSpPr>
        <p:spPr>
          <a:xfrm>
            <a:off x="507058" y="510857"/>
            <a:ext cx="11151542"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15" name="Content Placeholder 2">
            <a:extLst>
              <a:ext uri="{FF2B5EF4-FFF2-40B4-BE49-F238E27FC236}">
                <a16:creationId xmlns:a16="http://schemas.microsoft.com/office/drawing/2014/main" id="{889A3ABD-83D2-804F-976D-A14F9CBC2155}"/>
              </a:ext>
            </a:extLst>
          </p:cNvPr>
          <p:cNvSpPr>
            <a:spLocks noGrp="1"/>
          </p:cNvSpPr>
          <p:nvPr>
            <p:ph sz="quarter" idx="12"/>
          </p:nvPr>
        </p:nvSpPr>
        <p:spPr>
          <a:xfrm>
            <a:off x="508000" y="1392238"/>
            <a:ext cx="11176000" cy="3291522"/>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9410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E90CF9-DC14-2343-B789-B10935D41104}"/>
              </a:ext>
            </a:extLst>
          </p:cNvPr>
          <p:cNvSpPr/>
          <p:nvPr userDrawn="1"/>
        </p:nvSpPr>
        <p:spPr>
          <a:xfrm>
            <a:off x="2904" y="0"/>
            <a:ext cx="121890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tx2"/>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3863944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E90CF9-DC14-2343-B789-B10935D41104}"/>
              </a:ext>
            </a:extLst>
          </p:cNvPr>
          <p:cNvSpPr/>
          <p:nvPr userDrawn="1"/>
        </p:nvSpPr>
        <p:spPr>
          <a:xfrm>
            <a:off x="2904" y="0"/>
            <a:ext cx="1218909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0" name="Picture 4">
            <a:extLst>
              <a:ext uri="{FF2B5EF4-FFF2-40B4-BE49-F238E27FC236}">
                <a16:creationId xmlns:a16="http://schemas.microsoft.com/office/drawing/2014/main" id="{8ECFAE62-C5C8-9A4A-BDF2-D4D1655563E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2334"/>
          <a:stretch/>
        </p:blipFill>
        <p:spPr>
          <a:xfrm>
            <a:off x="8846288" y="0"/>
            <a:ext cx="3342808" cy="6858000"/>
          </a:xfrm>
          <a:prstGeom prst="rect">
            <a:avLst/>
          </a:prstGeom>
        </p:spPr>
      </p:pic>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accent3"/>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1013089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ED0DF5-4736-784F-A4A8-ABA0CD5A8883}"/>
              </a:ext>
            </a:extLst>
          </p:cNvPr>
          <p:cNvSpPr/>
          <p:nvPr userDrawn="1"/>
        </p:nvSpPr>
        <p:spPr>
          <a:xfrm>
            <a:off x="2904" y="0"/>
            <a:ext cx="1218909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3" name="Picture 4">
            <a:extLst>
              <a:ext uri="{FF2B5EF4-FFF2-40B4-BE49-F238E27FC236}">
                <a16:creationId xmlns:a16="http://schemas.microsoft.com/office/drawing/2014/main" id="{80ACBF66-9084-954A-AAA4-B59957DC954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 r="3" b="27191"/>
          <a:stretch/>
        </p:blipFill>
        <p:spPr>
          <a:xfrm>
            <a:off x="2904" y="0"/>
            <a:ext cx="12189096" cy="6858000"/>
          </a:xfrm>
          <a:prstGeom prst="rect">
            <a:avLst/>
          </a:prstGeom>
        </p:spPr>
      </p:pic>
      <p:pic>
        <p:nvPicPr>
          <p:cNvPr id="16" name="Picture 7">
            <a:extLst>
              <a:ext uri="{FF2B5EF4-FFF2-40B4-BE49-F238E27FC236}">
                <a16:creationId xmlns:a16="http://schemas.microsoft.com/office/drawing/2014/main" id="{37F6F783-C793-0442-B7B8-E26EB44BF1E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
        <p:nvSpPr>
          <p:cNvPr id="17" name="Title 1">
            <a:extLst>
              <a:ext uri="{FF2B5EF4-FFF2-40B4-BE49-F238E27FC236}">
                <a16:creationId xmlns:a16="http://schemas.microsoft.com/office/drawing/2014/main" id="{9B345F00-4F59-8742-A54C-573B528D046F}"/>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bg1"/>
                </a:solidFill>
                <a:latin typeface="Helvetica" pitchFamily="2" charset="0"/>
              </a:defRPr>
            </a:lvl1pPr>
          </a:lstStyle>
          <a:p>
            <a:r>
              <a:rPr lang="en-US" dirty="0"/>
              <a:t>CLICK TO EDIT MASTER TITLE STYLE</a:t>
            </a:r>
          </a:p>
        </p:txBody>
      </p:sp>
      <p:pic>
        <p:nvPicPr>
          <p:cNvPr id="18" name="Picture 11">
            <a:extLst>
              <a:ext uri="{FF2B5EF4-FFF2-40B4-BE49-F238E27FC236}">
                <a16:creationId xmlns:a16="http://schemas.microsoft.com/office/drawing/2014/main" id="{6F4D3938-F1A5-1248-80A7-8E7C19EA91B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927725" y="6332319"/>
            <a:ext cx="336550" cy="336550"/>
          </a:xfrm>
          <a:prstGeom prst="rect">
            <a:avLst/>
          </a:prstGeom>
        </p:spPr>
      </p:pic>
      <p:sp>
        <p:nvSpPr>
          <p:cNvPr id="19" name="Slide Number Placeholder 6">
            <a:extLst>
              <a:ext uri="{FF2B5EF4-FFF2-40B4-BE49-F238E27FC236}">
                <a16:creationId xmlns:a16="http://schemas.microsoft.com/office/drawing/2014/main" id="{B4D746AA-7878-8A4E-B471-15CAD638E2FD}"/>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20" name="Footer Placeholder 5">
            <a:extLst>
              <a:ext uri="{FF2B5EF4-FFF2-40B4-BE49-F238E27FC236}">
                <a16:creationId xmlns:a16="http://schemas.microsoft.com/office/drawing/2014/main" id="{61361394-D3AE-9C48-B132-29E059A6609D}"/>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3539375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2_Title Slide">
    <p:bg>
      <p:bgRef idx="1001">
        <a:schemeClr val="bg2"/>
      </p:bgRef>
    </p:bg>
    <p:spTree>
      <p:nvGrpSpPr>
        <p:cNvPr id="1" name=""/>
        <p:cNvGrpSpPr/>
        <p:nvPr/>
      </p:nvGrpSpPr>
      <p:grpSpPr bwMode="auto">
        <a:xfrm>
          <a:off x="0" y="0"/>
          <a:ext cx="0" cy="0"/>
          <a:chOff x="0" y="0"/>
          <a:chExt cx="0" cy="0"/>
        </a:xfrm>
      </p:grpSpPr>
      <p:sp>
        <p:nvSpPr>
          <p:cNvPr id="11" name="Rectangle 10"/>
          <p:cNvSpPr/>
          <p:nvPr userDrawn="1"/>
        </p:nvSpPr>
        <p:spPr bwMode="auto">
          <a:xfrm>
            <a:off x="0" y="0"/>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endParaRPr>
          </a:p>
        </p:txBody>
      </p:sp>
      <p:pic>
        <p:nvPicPr>
          <p:cNvPr id="12" name="Picture 5"/>
          <p:cNvPicPr>
            <a:picLocks noChangeAspect="1"/>
          </p:cNvPicPr>
          <p:nvPr userDrawn="1"/>
        </p:nvPicPr>
        <p:blipFill>
          <a:blip r:embed="rId2">
            <a:extLst>
              <a:ext uri="{28A0092B-C50C-407E-A947-70E740481C1C}">
                <a14:useLocalDpi xmlns:a14="http://schemas.microsoft.com/office/drawing/2010/main"/>
              </a:ext>
            </a:extLst>
          </a:blip>
          <a:srcRect/>
          <a:stretch/>
        </p:blipFill>
        <p:spPr bwMode="auto">
          <a:xfrm>
            <a:off x="6989119" y="161890"/>
            <a:ext cx="5202879" cy="6534217"/>
          </a:xfrm>
          <a:prstGeom prst="rect">
            <a:avLst/>
          </a:prstGeom>
        </p:spPr>
      </p:pic>
      <p:pic>
        <p:nvPicPr>
          <p:cNvPr id="6" name="Picture 14"/>
          <p:cNvPicPr>
            <a:picLocks noChangeAspect="1"/>
          </p:cNvPicPr>
          <p:nvPr userDrawn="1"/>
        </p:nvPicPr>
        <p:blipFill>
          <a:blip r:embed="rId3"/>
          <a:stretch/>
        </p:blipFill>
        <p:spPr bwMode="auto">
          <a:xfrm>
            <a:off x="2038745" y="4889654"/>
            <a:ext cx="2818031" cy="908545"/>
          </a:xfrm>
          <a:prstGeom prst="rect">
            <a:avLst/>
          </a:prstGeom>
        </p:spPr>
      </p:pic>
      <p:sp>
        <p:nvSpPr>
          <p:cNvPr id="7" name="Title 1"/>
          <p:cNvSpPr>
            <a:spLocks noGrp="1"/>
          </p:cNvSpPr>
          <p:nvPr>
            <p:ph type="ctrTitle" hasCustomPrompt="1"/>
          </p:nvPr>
        </p:nvSpPr>
        <p:spPr bwMode="auto">
          <a:xfrm>
            <a:off x="846321" y="2198638"/>
            <a:ext cx="5202879" cy="1487755"/>
          </a:xfrm>
          <a:prstGeom prst="rect">
            <a:avLst/>
          </a:prstGeom>
        </p:spPr>
        <p:txBody>
          <a:bodyPr anchor="b">
            <a:noAutofit/>
          </a:bodyPr>
          <a:lstStyle>
            <a:lvl1pPr algn="ctr">
              <a:defRPr sz="4400">
                <a:solidFill>
                  <a:schemeClr val="bg1"/>
                </a:solidFill>
              </a:defRPr>
            </a:lvl1pPr>
          </a:lstStyle>
          <a:p>
            <a:pPr>
              <a:defRPr/>
            </a:pPr>
            <a:r>
              <a:rPr lang="en-US"/>
              <a:t>Click To Edit Master Title Style</a:t>
            </a:r>
            <a:endParaRPr/>
          </a:p>
        </p:txBody>
      </p:sp>
      <p:sp>
        <p:nvSpPr>
          <p:cNvPr id="8" name="Subtitle 2"/>
          <p:cNvSpPr>
            <a:spLocks noGrp="1"/>
          </p:cNvSpPr>
          <p:nvPr>
            <p:ph type="subTitle" idx="1"/>
          </p:nvPr>
        </p:nvSpPr>
        <p:spPr bwMode="auto">
          <a:xfrm>
            <a:off x="846321" y="3849158"/>
            <a:ext cx="5202879" cy="625845"/>
          </a:xfrm>
          <a:prstGeom prst="rect">
            <a:avLst/>
          </a:prstGeo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a:p>
        </p:txBody>
      </p:sp>
      <p:sp>
        <p:nvSpPr>
          <p:cNvPr id="9" name="Text Placeholder 4"/>
          <p:cNvSpPr>
            <a:spLocks noGrp="1"/>
          </p:cNvSpPr>
          <p:nvPr>
            <p:ph type="body" sz="quarter" idx="11" hasCustomPrompt="1"/>
          </p:nvPr>
        </p:nvSpPr>
        <p:spPr bwMode="auto">
          <a:xfrm>
            <a:off x="2464304" y="649371"/>
            <a:ext cx="1966912" cy="1063681"/>
          </a:xfrm>
          <a:prstGeom prst="rect">
            <a:avLst/>
          </a:prstGeom>
        </p:spPr>
        <p:txBody>
          <a:bodyPr anchor="ctr">
            <a:normAutofit/>
          </a:bodyPr>
          <a:lstStyle>
            <a:lvl1pPr algn="ctr">
              <a:defRPr sz="2000" b="0" i="0">
                <a:solidFill>
                  <a:schemeClr val="bg1"/>
                </a:solidFill>
              </a:defRPr>
            </a:lvl1pPr>
          </a:lstStyle>
          <a:p>
            <a:pPr lvl="0">
              <a:defRPr/>
            </a:pPr>
            <a:r>
              <a:rPr lang="en-US"/>
              <a:t>Insert</a:t>
            </a:r>
            <a:br>
              <a:rPr lang="en-US"/>
            </a:br>
            <a:r>
              <a:rPr lang="en-US"/>
              <a:t>Client Logo</a:t>
            </a:r>
            <a:br>
              <a:rPr lang="en-US"/>
            </a:br>
            <a:r>
              <a:rPr lang="en-US"/>
              <a:t>if applicable</a:t>
            </a:r>
            <a:endParaRPr/>
          </a:p>
        </p:txBody>
      </p:sp>
      <p:sp>
        <p:nvSpPr>
          <p:cNvPr id="10" name="Footer Placeholder 5"/>
          <p:cNvSpPr>
            <a:spLocks noGrp="1"/>
          </p:cNvSpPr>
          <p:nvPr>
            <p:ph type="ftr" sz="quarter" idx="10"/>
          </p:nvPr>
        </p:nvSpPr>
        <p:spPr bwMode="auto">
          <a:xfrm>
            <a:off x="4871719" y="6455280"/>
            <a:ext cx="2448559" cy="118964"/>
          </a:xfrm>
        </p:spPr>
        <p:txBody>
          <a:bodyPr/>
          <a:lstStyle>
            <a:lvl1pPr algn="ctr">
              <a:defRPr sz="900" b="0" i="0">
                <a:solidFill>
                  <a:schemeClr val="accent6"/>
                </a:solidFill>
                <a:latin typeface="Helvetica Light"/>
                <a:cs typeface="Gotham Light"/>
              </a:defRPr>
            </a:lvl1pPr>
          </a:lstStyle>
          <a:p>
            <a:pPr algn="l">
              <a:defRPr/>
            </a:pPr>
            <a:r>
              <a:rPr lang="en-US"/>
              <a:t>© Leadership Circle | All Rights Reserved</a:t>
            </a:r>
          </a:p>
        </p:txBody>
      </p:sp>
    </p:spTree>
    <p:extLst>
      <p:ext uri="{BB962C8B-B14F-4D97-AF65-F5344CB8AC3E}">
        <p14:creationId xmlns:p14="http://schemas.microsoft.com/office/powerpoint/2010/main" val="156626711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966BDD-6986-7C44-A225-BD80610B01C7}"/>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4">
            <a:extLst>
              <a:ext uri="{FF2B5EF4-FFF2-40B4-BE49-F238E27FC236}">
                <a16:creationId xmlns:a16="http://schemas.microsoft.com/office/drawing/2014/main" id="{892DFA70-D97F-3D47-B964-3419F5EF2BF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53727" y="2846280"/>
            <a:ext cx="3614839" cy="1165440"/>
          </a:xfrm>
          <a:prstGeom prst="rect">
            <a:avLst/>
          </a:prstGeom>
        </p:spPr>
      </p:pic>
      <p:sp>
        <p:nvSpPr>
          <p:cNvPr id="7" name="Title 1">
            <a:extLst>
              <a:ext uri="{FF2B5EF4-FFF2-40B4-BE49-F238E27FC236}">
                <a16:creationId xmlns:a16="http://schemas.microsoft.com/office/drawing/2014/main" id="{FB503B3D-7353-164B-8842-88FB3C935A40}"/>
              </a:ext>
            </a:extLst>
          </p:cNvPr>
          <p:cNvSpPr>
            <a:spLocks noGrp="1"/>
          </p:cNvSpPr>
          <p:nvPr>
            <p:ph type="ctrTitle" hasCustomPrompt="1"/>
          </p:nvPr>
        </p:nvSpPr>
        <p:spPr>
          <a:xfrm>
            <a:off x="676862" y="2198639"/>
            <a:ext cx="4740275" cy="1487756"/>
          </a:xfrm>
          <a:prstGeom prst="rect">
            <a:avLst/>
          </a:prstGeom>
        </p:spPr>
        <p:txBody>
          <a:bodyPr anchor="b">
            <a:normAutofit/>
          </a:bodyPr>
          <a:lstStyle>
            <a:lvl1pPr algn="ctr">
              <a:defRPr sz="4400"/>
            </a:lvl1pPr>
          </a:lstStyle>
          <a:p>
            <a:r>
              <a:rPr lang="en-US" dirty="0"/>
              <a:t>Click To Edit Master Title Style</a:t>
            </a:r>
          </a:p>
        </p:txBody>
      </p:sp>
      <p:sp>
        <p:nvSpPr>
          <p:cNvPr id="8" name="Subtitle 2">
            <a:extLst>
              <a:ext uri="{FF2B5EF4-FFF2-40B4-BE49-F238E27FC236}">
                <a16:creationId xmlns:a16="http://schemas.microsoft.com/office/drawing/2014/main" id="{01EC01E7-9F9F-454A-B9EE-6D3C7777D93A}"/>
              </a:ext>
            </a:extLst>
          </p:cNvPr>
          <p:cNvSpPr>
            <a:spLocks noGrp="1"/>
          </p:cNvSpPr>
          <p:nvPr>
            <p:ph type="subTitle" idx="1"/>
          </p:nvPr>
        </p:nvSpPr>
        <p:spPr>
          <a:xfrm>
            <a:off x="676862" y="3829196"/>
            <a:ext cx="4740275" cy="868680"/>
          </a:xfrm>
          <a:prstGeom prst="rect">
            <a:avLst/>
          </a:prstGeo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Footer Placeholder 5">
            <a:extLst>
              <a:ext uri="{FF2B5EF4-FFF2-40B4-BE49-F238E27FC236}">
                <a16:creationId xmlns:a16="http://schemas.microsoft.com/office/drawing/2014/main" id="{8F0F308E-5DBA-0545-A536-B46647287A59}"/>
              </a:ext>
            </a:extLst>
          </p:cNvPr>
          <p:cNvSpPr>
            <a:spLocks noGrp="1"/>
          </p:cNvSpPr>
          <p:nvPr>
            <p:ph type="ftr" sz="quarter" idx="10"/>
          </p:nvPr>
        </p:nvSpPr>
        <p:spPr>
          <a:xfrm>
            <a:off x="1822719" y="5472967"/>
            <a:ext cx="2448560" cy="118965"/>
          </a:xfrm>
        </p:spPr>
        <p:txBody>
          <a:bodyPr/>
          <a:lstStyle>
            <a:lvl1pPr algn="ctr">
              <a:defRPr sz="9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1" name="Text Placeholder 4">
            <a:extLst>
              <a:ext uri="{FF2B5EF4-FFF2-40B4-BE49-F238E27FC236}">
                <a16:creationId xmlns:a16="http://schemas.microsoft.com/office/drawing/2014/main" id="{FF9C8522-1E02-DB46-A6FE-4F2780C02531}"/>
              </a:ext>
            </a:extLst>
          </p:cNvPr>
          <p:cNvSpPr>
            <a:spLocks noGrp="1"/>
          </p:cNvSpPr>
          <p:nvPr>
            <p:ph type="body" sz="quarter" idx="11" hasCustomPrompt="1"/>
          </p:nvPr>
        </p:nvSpPr>
        <p:spPr>
          <a:xfrm>
            <a:off x="2063542" y="649372"/>
            <a:ext cx="1966913" cy="1063682"/>
          </a:xfrm>
          <a:prstGeom prst="rect">
            <a:avLst/>
          </a:prstGeom>
        </p:spPr>
        <p:txBody>
          <a:bodyPr anchor="ctr">
            <a:normAutofit/>
          </a:bodyPr>
          <a:lstStyle>
            <a:lvl1pPr algn="ctr">
              <a:defRPr sz="2000" b="0" i="0"/>
            </a:lvl1pPr>
          </a:lstStyle>
          <a:p>
            <a:pPr lvl="0"/>
            <a:r>
              <a:rPr lang="en-US" dirty="0"/>
              <a:t>Insert</a:t>
            </a:r>
            <a:br>
              <a:rPr lang="en-US" dirty="0"/>
            </a:br>
            <a:r>
              <a:rPr lang="en-US" dirty="0"/>
              <a:t>Client Logo</a:t>
            </a:r>
            <a:br>
              <a:rPr lang="en-US" dirty="0"/>
            </a:br>
            <a:r>
              <a:rPr lang="en-US" dirty="0"/>
              <a:t>if applicable</a:t>
            </a:r>
          </a:p>
        </p:txBody>
      </p:sp>
    </p:spTree>
    <p:extLst>
      <p:ext uri="{BB962C8B-B14F-4D97-AF65-F5344CB8AC3E}">
        <p14:creationId xmlns:p14="http://schemas.microsoft.com/office/powerpoint/2010/main" val="1796085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1_Title Slide">
    <p:spTree>
      <p:nvGrpSpPr>
        <p:cNvPr id="1" name=""/>
        <p:cNvGrpSpPr/>
        <p:nvPr/>
      </p:nvGrpSpPr>
      <p:grpSpPr bwMode="auto">
        <a:xfrm>
          <a:off x="0" y="0"/>
          <a:ext cx="0" cy="0"/>
          <a:chOff x="0" y="0"/>
          <a:chExt cx="0" cy="0"/>
        </a:xfrm>
      </p:grpSpPr>
      <p:sp>
        <p:nvSpPr>
          <p:cNvPr id="13" name="Rectangle 12"/>
          <p:cNvSpPr/>
          <p:nvPr userDrawn="1"/>
        </p:nvSpPr>
        <p:spPr bwMode="auto">
          <a:xfrm>
            <a:off x="6095999"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12" name="Picture 14"/>
          <p:cNvPicPr>
            <a:picLocks noChangeAspect="1"/>
          </p:cNvPicPr>
          <p:nvPr userDrawn="1"/>
        </p:nvPicPr>
        <p:blipFill>
          <a:blip r:embed="rId2"/>
          <a:stretch/>
        </p:blipFill>
        <p:spPr bwMode="auto">
          <a:xfrm>
            <a:off x="7453726" y="2846279"/>
            <a:ext cx="3614838" cy="1165439"/>
          </a:xfrm>
          <a:prstGeom prst="rect">
            <a:avLst/>
          </a:prstGeom>
        </p:spPr>
      </p:pic>
      <p:sp>
        <p:nvSpPr>
          <p:cNvPr id="7" name="Title 1"/>
          <p:cNvSpPr>
            <a:spLocks noGrp="1"/>
          </p:cNvSpPr>
          <p:nvPr>
            <p:ph type="ctrTitle" hasCustomPrompt="1"/>
          </p:nvPr>
        </p:nvSpPr>
        <p:spPr bwMode="auto">
          <a:xfrm>
            <a:off x="676861" y="2198638"/>
            <a:ext cx="4740274" cy="1487755"/>
          </a:xfrm>
          <a:prstGeom prst="rect">
            <a:avLst/>
          </a:prstGeom>
        </p:spPr>
        <p:txBody>
          <a:bodyPr anchor="b">
            <a:normAutofit/>
          </a:bodyPr>
          <a:lstStyle>
            <a:lvl1pPr algn="ctr">
              <a:defRPr sz="4400"/>
            </a:lvl1pPr>
          </a:lstStyle>
          <a:p>
            <a:pPr>
              <a:defRPr/>
            </a:pPr>
            <a:r>
              <a:rPr lang="en-US"/>
              <a:t>Click To Edit Master Title Style</a:t>
            </a:r>
            <a:endParaRPr/>
          </a:p>
        </p:txBody>
      </p:sp>
      <p:sp>
        <p:nvSpPr>
          <p:cNvPr id="8" name="Subtitle 2"/>
          <p:cNvSpPr>
            <a:spLocks noGrp="1"/>
          </p:cNvSpPr>
          <p:nvPr>
            <p:ph type="subTitle" idx="1"/>
          </p:nvPr>
        </p:nvSpPr>
        <p:spPr bwMode="auto">
          <a:xfrm>
            <a:off x="676861" y="3829195"/>
            <a:ext cx="4740274" cy="868680"/>
          </a:xfrm>
          <a:prstGeom prst="rect">
            <a:avLst/>
          </a:prstGeo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a:p>
        </p:txBody>
      </p:sp>
      <p:sp>
        <p:nvSpPr>
          <p:cNvPr id="10" name="Footer Placeholder 5"/>
          <p:cNvSpPr>
            <a:spLocks noGrp="1"/>
          </p:cNvSpPr>
          <p:nvPr>
            <p:ph type="ftr" sz="quarter" idx="10"/>
          </p:nvPr>
        </p:nvSpPr>
        <p:spPr bwMode="auto">
          <a:xfrm>
            <a:off x="1822718" y="5472966"/>
            <a:ext cx="2448559" cy="118964"/>
          </a:xfrm>
        </p:spPr>
        <p:txBody>
          <a:bodyPr/>
          <a:lstStyle>
            <a:lvl1pPr algn="ctr">
              <a:defRPr sz="900" b="0" i="0">
                <a:latin typeface="Helvetica Light"/>
                <a:cs typeface="Gotham Light"/>
              </a:defRPr>
            </a:lvl1pPr>
          </a:lstStyle>
          <a:p>
            <a:pPr algn="l">
              <a:defRPr/>
            </a:pPr>
            <a:r>
              <a:rPr lang="en-US"/>
              <a:t>© Leadership Circle | All Rights Reserved</a:t>
            </a:r>
          </a:p>
        </p:txBody>
      </p:sp>
      <p:sp>
        <p:nvSpPr>
          <p:cNvPr id="11" name="Text Placeholder 4"/>
          <p:cNvSpPr>
            <a:spLocks noGrp="1"/>
          </p:cNvSpPr>
          <p:nvPr>
            <p:ph type="body" sz="quarter" idx="11" hasCustomPrompt="1"/>
          </p:nvPr>
        </p:nvSpPr>
        <p:spPr bwMode="auto">
          <a:xfrm>
            <a:off x="2063541" y="649371"/>
            <a:ext cx="1966912" cy="1063681"/>
          </a:xfrm>
          <a:prstGeom prst="rect">
            <a:avLst/>
          </a:prstGeom>
        </p:spPr>
        <p:txBody>
          <a:bodyPr anchor="ctr">
            <a:normAutofit/>
          </a:bodyPr>
          <a:lstStyle>
            <a:lvl1pPr algn="ctr">
              <a:defRPr sz="2000" b="0" i="0"/>
            </a:lvl1pPr>
          </a:lstStyle>
          <a:p>
            <a:pPr lvl="0">
              <a:defRPr/>
            </a:pPr>
            <a:r>
              <a:rPr lang="en-US"/>
              <a:t>Insert</a:t>
            </a:r>
            <a:br>
              <a:rPr lang="en-US"/>
            </a:br>
            <a:r>
              <a:rPr lang="en-US"/>
              <a:t>Client Logo</a:t>
            </a:r>
            <a:br>
              <a:rPr lang="en-US"/>
            </a:br>
            <a:r>
              <a:rPr lang="en-US"/>
              <a:t>if applicable</a:t>
            </a:r>
            <a:endParaRPr/>
          </a:p>
        </p:txBody>
      </p:sp>
    </p:spTree>
    <p:extLst>
      <p:ext uri="{BB962C8B-B14F-4D97-AF65-F5344CB8AC3E}">
        <p14:creationId xmlns:p14="http://schemas.microsoft.com/office/powerpoint/2010/main" val="2654083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bg>
      <p:bgRef idx="1001">
        <a:schemeClr val="bg2"/>
      </p:bgRef>
    </p:bg>
    <p:spTree>
      <p:nvGrpSpPr>
        <p:cNvPr id="1" name=""/>
        <p:cNvGrpSpPr/>
        <p:nvPr/>
      </p:nvGrpSpPr>
      <p:grpSpPr bwMode="auto">
        <a:xfrm>
          <a:off x="0" y="0"/>
          <a:ext cx="0" cy="0"/>
          <a:chOff x="0" y="0"/>
          <a:chExt cx="0" cy="0"/>
        </a:xfrm>
      </p:grpSpPr>
      <p:pic>
        <p:nvPicPr>
          <p:cNvPr id="5" name="Picture 4" descr="A picture containing wall, rock, nature, valley&#10;&#10;Description automatically generated"/>
          <p:cNvPicPr>
            <a:picLocks noChangeAspect="1"/>
          </p:cNvPicPr>
          <p:nvPr userDrawn="1"/>
        </p:nvPicPr>
        <p:blipFill>
          <a:blip r:embed="rId2"/>
          <a:stretch/>
        </p:blipFill>
        <p:spPr bwMode="auto">
          <a:xfrm>
            <a:off x="-7246" y="0"/>
            <a:ext cx="12206493" cy="6858000"/>
          </a:xfrm>
          <a:prstGeom prst="rect">
            <a:avLst/>
          </a:prstGeom>
        </p:spPr>
      </p:pic>
      <p:pic>
        <p:nvPicPr>
          <p:cNvPr id="13" name="Picture 14"/>
          <p:cNvPicPr>
            <a:picLocks noChangeAspect="1"/>
          </p:cNvPicPr>
          <p:nvPr userDrawn="1"/>
        </p:nvPicPr>
        <p:blipFill>
          <a:blip r:embed="rId3"/>
          <a:stretch/>
        </p:blipFill>
        <p:spPr bwMode="auto">
          <a:xfrm>
            <a:off x="7041731" y="2612648"/>
            <a:ext cx="4164984" cy="1342809"/>
          </a:xfrm>
          <a:prstGeom prst="rect">
            <a:avLst/>
          </a:prstGeom>
        </p:spPr>
      </p:pic>
      <p:sp>
        <p:nvSpPr>
          <p:cNvPr id="2" name="Title 1"/>
          <p:cNvSpPr>
            <a:spLocks noGrp="1"/>
          </p:cNvSpPr>
          <p:nvPr>
            <p:ph type="ctrTitle"/>
          </p:nvPr>
        </p:nvSpPr>
        <p:spPr bwMode="auto">
          <a:xfrm>
            <a:off x="846321" y="2198638"/>
            <a:ext cx="5202879" cy="1487755"/>
          </a:xfrm>
          <a:prstGeom prst="rect">
            <a:avLst/>
          </a:prstGeom>
        </p:spPr>
        <p:txBody>
          <a:bodyPr anchor="b">
            <a:normAutofit/>
          </a:bodyPr>
          <a:lstStyle>
            <a:lvl1pPr algn="ctr">
              <a:defRPr sz="4800"/>
            </a:lvl1pPr>
          </a:lstStyle>
          <a:p>
            <a:pPr>
              <a:defRPr/>
            </a:pPr>
            <a:r>
              <a:rPr lang="en-US"/>
              <a:t>Click to edit Master title style</a:t>
            </a:r>
            <a:endParaRPr/>
          </a:p>
        </p:txBody>
      </p:sp>
      <p:sp>
        <p:nvSpPr>
          <p:cNvPr id="3" name="Subtitle 2"/>
          <p:cNvSpPr>
            <a:spLocks noGrp="1"/>
          </p:cNvSpPr>
          <p:nvPr>
            <p:ph type="subTitle" idx="1"/>
          </p:nvPr>
        </p:nvSpPr>
        <p:spPr bwMode="auto">
          <a:xfrm>
            <a:off x="846321" y="3839826"/>
            <a:ext cx="5202879" cy="625845"/>
          </a:xfrm>
          <a:prstGeom prst="rect">
            <a:avLst/>
          </a:prstGeo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a:p>
        </p:txBody>
      </p:sp>
      <p:sp>
        <p:nvSpPr>
          <p:cNvPr id="6" name="Footer Placeholder 5"/>
          <p:cNvSpPr>
            <a:spLocks noGrp="1"/>
          </p:cNvSpPr>
          <p:nvPr>
            <p:ph type="ftr" sz="quarter" idx="10"/>
          </p:nvPr>
        </p:nvSpPr>
        <p:spPr bwMode="auto">
          <a:xfrm>
            <a:off x="4871719" y="6455280"/>
            <a:ext cx="2448559" cy="118964"/>
          </a:xfrm>
        </p:spPr>
        <p:txBody>
          <a:bodyPr/>
          <a:lstStyle>
            <a:lvl1pPr algn="ctr">
              <a:defRPr sz="900" b="0" i="0">
                <a:solidFill>
                  <a:schemeClr val="accent6"/>
                </a:solidFill>
                <a:latin typeface="Helvetica Light"/>
                <a:cs typeface="Gotham Light"/>
              </a:defRPr>
            </a:lvl1pPr>
          </a:lstStyle>
          <a:p>
            <a:pPr algn="l">
              <a:defRPr/>
            </a:pPr>
            <a:r>
              <a:rPr lang="en-US"/>
              <a:t>© Leadership Circle | All Rights Reserved</a:t>
            </a:r>
          </a:p>
        </p:txBody>
      </p:sp>
    </p:spTree>
    <p:extLst>
      <p:ext uri="{BB962C8B-B14F-4D97-AF65-F5344CB8AC3E}">
        <p14:creationId xmlns:p14="http://schemas.microsoft.com/office/powerpoint/2010/main" val="722694612"/>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4_Title and Content">
    <p:spTree>
      <p:nvGrpSpPr>
        <p:cNvPr id="1" name=""/>
        <p:cNvGrpSpPr/>
        <p:nvPr/>
      </p:nvGrpSpPr>
      <p:grpSpPr bwMode="auto">
        <a:xfrm>
          <a:off x="0" y="0"/>
          <a:ext cx="0" cy="0"/>
          <a:chOff x="0" y="0"/>
          <a:chExt cx="0" cy="0"/>
        </a:xfrm>
      </p:grpSpPr>
      <p:pic>
        <p:nvPicPr>
          <p:cNvPr id="8" name="Picture 11"/>
          <p:cNvPicPr>
            <a:picLocks noChangeAspect="1"/>
          </p:cNvPicPr>
          <p:nvPr userDrawn="1"/>
        </p:nvPicPr>
        <p:blipFill>
          <a:blip r:embed="rId2"/>
          <a:stretch/>
        </p:blipFill>
        <p:spPr bwMode="auto">
          <a:xfrm>
            <a:off x="5927724" y="6332319"/>
            <a:ext cx="336549" cy="336549"/>
          </a:xfrm>
          <a:prstGeom prst="rect">
            <a:avLst/>
          </a:prstGeom>
        </p:spPr>
      </p:pic>
      <p:sp>
        <p:nvSpPr>
          <p:cNvPr id="9"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4E547FC5-224D-4B2B-AB96-D4331BB3CBEC}" type="slidenum">
              <a:rPr lang="en-US"/>
              <a:t>‹Nº›</a:t>
            </a:fld>
            <a:endParaRPr lang="en-US"/>
          </a:p>
        </p:txBody>
      </p:sp>
      <p:pic>
        <p:nvPicPr>
          <p:cNvPr id="10" name="Picture 7"/>
          <p:cNvPicPr>
            <a:picLocks noChangeAspect="1"/>
          </p:cNvPicPr>
          <p:nvPr userDrawn="1"/>
        </p:nvPicPr>
        <p:blipFill>
          <a:blip r:embed="rId3"/>
          <a:stretch/>
        </p:blipFill>
        <p:spPr bwMode="auto">
          <a:xfrm>
            <a:off x="10867106" y="6349999"/>
            <a:ext cx="1024185" cy="330201"/>
          </a:xfrm>
          <a:prstGeom prst="rect">
            <a:avLst/>
          </a:prstGeom>
        </p:spPr>
      </p:pic>
      <p:sp>
        <p:nvSpPr>
          <p:cNvPr id="11"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sp>
        <p:nvSpPr>
          <p:cNvPr id="12" name="Donut 11"/>
          <p:cNvSpPr/>
          <p:nvPr userDrawn="1"/>
        </p:nvSpPr>
        <p:spPr bwMode="auto">
          <a:xfrm>
            <a:off x="-640080" y="-656262"/>
            <a:ext cx="3535679" cy="3535679"/>
          </a:xfrm>
          <a:prstGeom prst="donut">
            <a:avLst>
              <a:gd name="adj" fmla="val 10692"/>
            </a:avLst>
          </a:prstGeom>
          <a:solidFill>
            <a:schemeClr val="accent2">
              <a:alpha val="299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0" i="0">
              <a:solidFill>
                <a:schemeClr val="tx1"/>
              </a:solidFill>
              <a:latin typeface="Helvetica"/>
            </a:endParaRPr>
          </a:p>
        </p:txBody>
      </p:sp>
      <p:sp>
        <p:nvSpPr>
          <p:cNvPr id="13" name="Title 1"/>
          <p:cNvSpPr>
            <a:spLocks noGrp="1"/>
          </p:cNvSpPr>
          <p:nvPr>
            <p:ph type="title" hasCustomPrompt="1"/>
          </p:nvPr>
        </p:nvSpPr>
        <p:spPr bwMode="auto">
          <a:xfrm>
            <a:off x="609599" y="510856"/>
            <a:ext cx="10972800" cy="681354"/>
          </a:xfrm>
          <a:prstGeom prst="rect">
            <a:avLst/>
          </a:prstGeom>
        </p:spPr>
        <p:txBody>
          <a:bodyPr>
            <a:noAutofit/>
          </a:bodyPr>
          <a:lstStyle>
            <a:lvl1pPr algn="l">
              <a:defRPr sz="3200" b="1" i="0">
                <a:solidFill>
                  <a:schemeClr val="accent3"/>
                </a:solidFill>
                <a:latin typeface="Helvetica"/>
              </a:defRPr>
            </a:lvl1pPr>
          </a:lstStyle>
          <a:p>
            <a:pPr>
              <a:defRPr/>
            </a:pPr>
            <a:r>
              <a:rPr lang="en-US"/>
              <a:t>Click To Edit Master Title Style</a:t>
            </a:r>
            <a:endParaRPr/>
          </a:p>
        </p:txBody>
      </p:sp>
      <p:sp>
        <p:nvSpPr>
          <p:cNvPr id="3" name="Content Placeholder 2"/>
          <p:cNvSpPr>
            <a:spLocks noGrp="1"/>
          </p:cNvSpPr>
          <p:nvPr>
            <p:ph sz="quarter" idx="12"/>
          </p:nvPr>
        </p:nvSpPr>
        <p:spPr bwMode="auto">
          <a:xfrm>
            <a:off x="609599" y="1493838"/>
            <a:ext cx="10972800" cy="4541836"/>
          </a:xfrm>
          <a:prstGeom prst="rect">
            <a:avLst/>
          </a:prstGeom>
        </p:spPr>
        <p:txBody>
          <a:bodyPr/>
          <a:lstStyle>
            <a:lvl1pPr marL="342900" indent="-342900">
              <a:spcAft>
                <a:spcPts val="1200"/>
              </a:spcAft>
              <a:buFont typeface="Arial"/>
              <a:buChar char="•"/>
              <a:defRPr b="0" i="0">
                <a:latin typeface="Helvetica"/>
              </a:defRPr>
            </a:lvl1pPr>
            <a:lvl2pPr marL="914400" indent="-457200">
              <a:spcBef>
                <a:spcPts val="0"/>
              </a:spcBef>
              <a:spcAft>
                <a:spcPts val="600"/>
              </a:spcAft>
              <a:buSzPct val="100000"/>
              <a:buFont typeface="System Font Regular"/>
              <a:buChar char="⎼"/>
              <a:defRPr sz="2400" b="0" i="0">
                <a:latin typeface="Helvetica"/>
              </a:defRPr>
            </a:lvl2pPr>
            <a:lvl3pPr marL="1257300" indent="-342900">
              <a:spcAft>
                <a:spcPts val="600"/>
              </a:spcAft>
              <a:buFont typeface="Arial"/>
              <a:buChar char="•"/>
              <a:defRPr b="0" i="0">
                <a:latin typeface="Helvetica"/>
              </a:defRPr>
            </a:lvl3pPr>
            <a:lvl4pPr marL="1714500" indent="-342900">
              <a:spcAft>
                <a:spcPts val="600"/>
              </a:spcAft>
              <a:buSzPct val="75000"/>
              <a:buFont typeface="Courier New"/>
              <a:buChar char="o"/>
              <a:defRPr b="0" i="0">
                <a:latin typeface="Helvetica"/>
              </a:defRPr>
            </a:lvl4pPr>
            <a:lvl5pPr marL="2171700" indent="-342900">
              <a:spcAft>
                <a:spcPts val="600"/>
              </a:spcAft>
              <a:buFont typeface="Wingdings"/>
              <a:buChar char="§"/>
              <a:defRPr b="0" i="0">
                <a:latin typeface="Helvetica"/>
              </a:defRPr>
            </a:lvl5pPr>
          </a:lstStyle>
          <a:p>
            <a:pPr marL="342900" marR="0" lvl="0" indent="-342900" algn="l" defTabSz="914400">
              <a:lnSpc>
                <a:spcPct val="100000"/>
              </a:lnSpc>
              <a:spcBef>
                <a:spcPts val="0"/>
              </a:spcBef>
              <a:spcAft>
                <a:spcPts val="1200"/>
              </a:spcAft>
              <a:buClrTx/>
              <a:buSzTx/>
              <a:buFont typeface="Arial"/>
              <a:buChar char="•"/>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3802888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7_Title and Content">
    <p:spTree>
      <p:nvGrpSpPr>
        <p:cNvPr id="1" name=""/>
        <p:cNvGrpSpPr/>
        <p:nvPr/>
      </p:nvGrpSpPr>
      <p:grpSpPr bwMode="auto">
        <a:xfrm>
          <a:off x="0" y="0"/>
          <a:ext cx="0" cy="0"/>
          <a:chOff x="0" y="0"/>
          <a:chExt cx="0" cy="0"/>
        </a:xfrm>
      </p:grpSpPr>
      <p:sp>
        <p:nvSpPr>
          <p:cNvPr id="15" name="Title 1"/>
          <p:cNvSpPr>
            <a:spLocks noGrp="1"/>
          </p:cNvSpPr>
          <p:nvPr>
            <p:ph type="title"/>
          </p:nvPr>
        </p:nvSpPr>
        <p:spPr bwMode="auto">
          <a:xfrm>
            <a:off x="609599" y="510856"/>
            <a:ext cx="7890932" cy="681354"/>
          </a:xfrm>
          <a:prstGeom prst="rect">
            <a:avLst/>
          </a:prstGeom>
        </p:spPr>
        <p:txBody>
          <a:bodyPr>
            <a:noAutofit/>
          </a:bodyPr>
          <a:lstStyle>
            <a:lvl1pPr algn="l">
              <a:defRPr sz="3200" b="1" i="0">
                <a:solidFill>
                  <a:schemeClr val="accent2"/>
                </a:solidFill>
                <a:latin typeface="Helvetica"/>
              </a:defRPr>
            </a:lvl1pPr>
          </a:lstStyle>
          <a:p>
            <a:pPr>
              <a:defRPr/>
            </a:pPr>
            <a:r>
              <a:rPr lang="en-US"/>
              <a:t>Click to edit Master title style</a:t>
            </a:r>
            <a:endParaRPr/>
          </a:p>
        </p:txBody>
      </p:sp>
      <p:pic>
        <p:nvPicPr>
          <p:cNvPr id="17" name="Picture 4"/>
          <p:cNvPicPr>
            <a:picLocks noChangeAspect="1"/>
          </p:cNvPicPr>
          <p:nvPr userDrawn="1"/>
        </p:nvPicPr>
        <p:blipFill>
          <a:blip r:embed="rId2">
            <a:extLst>
              <a:ext uri="{28A0092B-C50C-407E-A947-70E740481C1C}">
                <a14:useLocalDpi xmlns:a14="http://schemas.microsoft.com/office/drawing/2010/main"/>
              </a:ext>
            </a:extLst>
          </a:blip>
          <a:srcRect/>
          <a:stretch/>
        </p:blipFill>
        <p:spPr bwMode="auto">
          <a:xfrm>
            <a:off x="8846287" y="0"/>
            <a:ext cx="3342807" cy="6858000"/>
          </a:xfrm>
          <a:prstGeom prst="rect">
            <a:avLst/>
          </a:prstGeom>
        </p:spPr>
      </p:pic>
      <p:pic>
        <p:nvPicPr>
          <p:cNvPr id="8" name="Picture 11"/>
          <p:cNvPicPr>
            <a:picLocks noChangeAspect="1"/>
          </p:cNvPicPr>
          <p:nvPr userDrawn="1"/>
        </p:nvPicPr>
        <p:blipFill>
          <a:blip r:embed="rId3"/>
          <a:stretch/>
        </p:blipFill>
        <p:spPr bwMode="auto">
          <a:xfrm>
            <a:off x="5927724" y="6332319"/>
            <a:ext cx="336549" cy="336549"/>
          </a:xfrm>
          <a:prstGeom prst="rect">
            <a:avLst/>
          </a:prstGeom>
        </p:spPr>
      </p:pic>
      <p:sp>
        <p:nvSpPr>
          <p:cNvPr id="9"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4E547FC5-224D-4B2B-AB96-D4331BB3CBEC}" type="slidenum">
              <a:rPr lang="en-US"/>
              <a:t>‹Nº›</a:t>
            </a:fld>
            <a:endParaRPr lang="en-US"/>
          </a:p>
        </p:txBody>
      </p:sp>
      <p:pic>
        <p:nvPicPr>
          <p:cNvPr id="10" name="Picture 7"/>
          <p:cNvPicPr>
            <a:picLocks noChangeAspect="1"/>
          </p:cNvPicPr>
          <p:nvPr userDrawn="1"/>
        </p:nvPicPr>
        <p:blipFill>
          <a:blip r:embed="rId4"/>
          <a:stretch/>
        </p:blipFill>
        <p:spPr bwMode="auto">
          <a:xfrm>
            <a:off x="10867106" y="6349999"/>
            <a:ext cx="1024185" cy="330201"/>
          </a:xfrm>
          <a:prstGeom prst="rect">
            <a:avLst/>
          </a:prstGeom>
        </p:spPr>
      </p:pic>
      <p:sp>
        <p:nvSpPr>
          <p:cNvPr id="11"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sp>
        <p:nvSpPr>
          <p:cNvPr id="14" name="Content Placeholder 2"/>
          <p:cNvSpPr>
            <a:spLocks noGrp="1"/>
          </p:cNvSpPr>
          <p:nvPr>
            <p:ph sz="quarter" idx="12"/>
          </p:nvPr>
        </p:nvSpPr>
        <p:spPr bwMode="auto">
          <a:xfrm>
            <a:off x="609599" y="1493838"/>
            <a:ext cx="7890932" cy="4541836"/>
          </a:xfrm>
          <a:prstGeom prst="rect">
            <a:avLst/>
          </a:prstGeom>
        </p:spPr>
        <p:txBody>
          <a:bodyPr/>
          <a:lstStyle>
            <a:lvl1pPr marL="342900" indent="-342900">
              <a:spcAft>
                <a:spcPts val="1200"/>
              </a:spcAft>
              <a:buFont typeface="Arial"/>
              <a:buChar char="•"/>
              <a:defRPr b="0" i="0">
                <a:latin typeface="Helvetica"/>
              </a:defRPr>
            </a:lvl1pPr>
            <a:lvl2pPr marL="914400" indent="-457200">
              <a:spcBef>
                <a:spcPts val="0"/>
              </a:spcBef>
              <a:spcAft>
                <a:spcPts val="600"/>
              </a:spcAft>
              <a:buSzPct val="100000"/>
              <a:buFont typeface="System Font Regular"/>
              <a:buChar char="⎼"/>
              <a:defRPr sz="2400" b="0" i="0">
                <a:latin typeface="Helvetica"/>
              </a:defRPr>
            </a:lvl2pPr>
            <a:lvl3pPr marL="1257300" indent="-342900">
              <a:spcAft>
                <a:spcPts val="600"/>
              </a:spcAft>
              <a:buFont typeface="Arial"/>
              <a:buChar char="•"/>
              <a:defRPr b="0" i="0">
                <a:latin typeface="Helvetica"/>
              </a:defRPr>
            </a:lvl3pPr>
            <a:lvl4pPr marL="1714500" indent="-342900">
              <a:spcAft>
                <a:spcPts val="600"/>
              </a:spcAft>
              <a:buSzPct val="75000"/>
              <a:buFont typeface="Courier New"/>
              <a:buChar char="o"/>
              <a:defRPr b="0" i="0">
                <a:latin typeface="Helvetica"/>
              </a:defRPr>
            </a:lvl4pPr>
            <a:lvl5pPr marL="2171700" indent="-342900">
              <a:spcAft>
                <a:spcPts val="600"/>
              </a:spcAft>
              <a:buFont typeface="Wingdings"/>
              <a:buChar char="§"/>
              <a:defRPr b="0" i="0">
                <a:latin typeface="Helvetica"/>
              </a:defRPr>
            </a:lvl5pPr>
          </a:lstStyle>
          <a:p>
            <a:pPr marL="342900" marR="0" lvl="0" indent="-342900" algn="l" defTabSz="914400">
              <a:lnSpc>
                <a:spcPct val="100000"/>
              </a:lnSpc>
              <a:spcBef>
                <a:spcPts val="0"/>
              </a:spcBef>
              <a:spcAft>
                <a:spcPts val="1200"/>
              </a:spcAft>
              <a:buClrTx/>
              <a:buSzTx/>
              <a:buFont typeface="Arial"/>
              <a:buChar char="•"/>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2756586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8_Title and Content">
    <p:spTree>
      <p:nvGrpSpPr>
        <p:cNvPr id="1" name=""/>
        <p:cNvGrpSpPr/>
        <p:nvPr/>
      </p:nvGrpSpPr>
      <p:grpSpPr bwMode="auto">
        <a:xfrm>
          <a:off x="0" y="0"/>
          <a:ext cx="0" cy="0"/>
          <a:chOff x="0" y="0"/>
          <a:chExt cx="0" cy="0"/>
        </a:xfrm>
      </p:grpSpPr>
      <p:pic>
        <p:nvPicPr>
          <p:cNvPr id="12" name="Graphic 11"/>
          <p:cNvPicPr>
            <a:picLocks noChangeAspect="1"/>
          </p:cNvPicPr>
          <p:nvPr userDrawn="1"/>
        </p:nvPicPr>
        <p:blipFill>
          <a:blip r:embed="rId2">
            <a:extLst>
              <a:ext uri="{28A0092B-C50C-407E-A947-70E740481C1C}">
                <a14:useLocalDpi xmlns:a14="http://schemas.microsoft.com/office/drawing/2010/main"/>
              </a:ext>
            </a:extLst>
          </a:blip>
          <a:srcRect t="-2660"/>
          <a:stretch/>
        </p:blipFill>
        <p:spPr bwMode="auto">
          <a:xfrm>
            <a:off x="0" y="0"/>
            <a:ext cx="12191999" cy="6858000"/>
          </a:xfrm>
          <a:prstGeom prst="rect">
            <a:avLst/>
          </a:prstGeom>
        </p:spPr>
      </p:pic>
      <p:pic>
        <p:nvPicPr>
          <p:cNvPr id="13" name="Picture 11"/>
          <p:cNvPicPr>
            <a:picLocks noChangeAspect="1"/>
          </p:cNvPicPr>
          <p:nvPr userDrawn="1"/>
        </p:nvPicPr>
        <p:blipFill>
          <a:blip r:embed="rId3"/>
          <a:stretch/>
        </p:blipFill>
        <p:spPr bwMode="auto">
          <a:xfrm>
            <a:off x="5927724" y="6332319"/>
            <a:ext cx="336549" cy="336549"/>
          </a:xfrm>
          <a:prstGeom prst="rect">
            <a:avLst/>
          </a:prstGeom>
        </p:spPr>
      </p:pic>
      <p:sp>
        <p:nvSpPr>
          <p:cNvPr id="14"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4E547FC5-224D-4B2B-AB96-D4331BB3CBEC}" type="slidenum">
              <a:rPr lang="en-US"/>
              <a:t>‹Nº›</a:t>
            </a:fld>
            <a:endParaRPr lang="en-US"/>
          </a:p>
        </p:txBody>
      </p:sp>
      <p:pic>
        <p:nvPicPr>
          <p:cNvPr id="18" name="Picture 7"/>
          <p:cNvPicPr>
            <a:picLocks noChangeAspect="1"/>
          </p:cNvPicPr>
          <p:nvPr userDrawn="1"/>
        </p:nvPicPr>
        <p:blipFill>
          <a:blip r:embed="rId4"/>
          <a:stretch/>
        </p:blipFill>
        <p:spPr bwMode="auto">
          <a:xfrm>
            <a:off x="10867106" y="6349999"/>
            <a:ext cx="1024185" cy="330201"/>
          </a:xfrm>
          <a:prstGeom prst="rect">
            <a:avLst/>
          </a:prstGeom>
        </p:spPr>
      </p:pic>
      <p:sp>
        <p:nvSpPr>
          <p:cNvPr id="19"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sp>
        <p:nvSpPr>
          <p:cNvPr id="20" name="Title 1"/>
          <p:cNvSpPr>
            <a:spLocks noGrp="1"/>
          </p:cNvSpPr>
          <p:nvPr>
            <p:ph type="title"/>
          </p:nvPr>
        </p:nvSpPr>
        <p:spPr bwMode="auto">
          <a:xfrm>
            <a:off x="609599" y="510856"/>
            <a:ext cx="10972800" cy="681354"/>
          </a:xfrm>
          <a:prstGeom prst="rect">
            <a:avLst/>
          </a:prstGeom>
        </p:spPr>
        <p:txBody>
          <a:bodyPr>
            <a:noAutofit/>
          </a:bodyPr>
          <a:lstStyle>
            <a:lvl1pPr algn="l">
              <a:defRPr sz="3200" b="1">
                <a:solidFill>
                  <a:schemeClr val="tx2"/>
                </a:solidFill>
              </a:defRPr>
            </a:lvl1pPr>
          </a:lstStyle>
          <a:p>
            <a:pPr>
              <a:defRPr/>
            </a:pPr>
            <a:r>
              <a:rPr lang="en-US"/>
              <a:t>Click to edit Master title style</a:t>
            </a:r>
            <a:endParaRPr/>
          </a:p>
        </p:txBody>
      </p:sp>
      <p:sp>
        <p:nvSpPr>
          <p:cNvPr id="11" name="Content Placeholder 2"/>
          <p:cNvSpPr>
            <a:spLocks noGrp="1"/>
          </p:cNvSpPr>
          <p:nvPr>
            <p:ph sz="quarter" idx="12"/>
          </p:nvPr>
        </p:nvSpPr>
        <p:spPr bwMode="auto">
          <a:xfrm>
            <a:off x="609599" y="1493838"/>
            <a:ext cx="10972800" cy="4541836"/>
          </a:xfrm>
          <a:prstGeom prst="rect">
            <a:avLst/>
          </a:prstGeom>
        </p:spPr>
        <p:txBody>
          <a:bodyPr/>
          <a:lstStyle>
            <a:lvl1pPr marL="342900" indent="-342900">
              <a:spcAft>
                <a:spcPts val="1200"/>
              </a:spcAft>
              <a:buFont typeface="Arial"/>
              <a:buChar char="•"/>
              <a:defRPr b="0" i="0">
                <a:latin typeface="Helvetica"/>
              </a:defRPr>
            </a:lvl1pPr>
            <a:lvl2pPr marL="914400" indent="-457200">
              <a:spcBef>
                <a:spcPts val="0"/>
              </a:spcBef>
              <a:spcAft>
                <a:spcPts val="600"/>
              </a:spcAft>
              <a:buSzPct val="100000"/>
              <a:buFont typeface="System Font Regular"/>
              <a:buChar char="⎼"/>
              <a:defRPr sz="2400" b="0" i="0">
                <a:latin typeface="Helvetica"/>
              </a:defRPr>
            </a:lvl2pPr>
            <a:lvl3pPr marL="1257300" indent="-342900">
              <a:spcAft>
                <a:spcPts val="600"/>
              </a:spcAft>
              <a:buFont typeface="Arial"/>
              <a:buChar char="•"/>
              <a:defRPr b="0" i="0">
                <a:latin typeface="Helvetica"/>
              </a:defRPr>
            </a:lvl3pPr>
            <a:lvl4pPr marL="1714500" indent="-342900">
              <a:spcAft>
                <a:spcPts val="600"/>
              </a:spcAft>
              <a:buSzPct val="75000"/>
              <a:buFont typeface="Courier New"/>
              <a:buChar char="o"/>
              <a:defRPr b="0" i="0">
                <a:latin typeface="Helvetica"/>
              </a:defRPr>
            </a:lvl4pPr>
            <a:lvl5pPr marL="2171700" indent="-342900">
              <a:spcAft>
                <a:spcPts val="600"/>
              </a:spcAft>
              <a:buFont typeface="Wingdings"/>
              <a:buChar char="§"/>
              <a:defRPr b="0" i="0">
                <a:latin typeface="Helvetica"/>
              </a:defRPr>
            </a:lvl5pPr>
          </a:lstStyle>
          <a:p>
            <a:pPr marL="342900" marR="0" lvl="0" indent="-342900" algn="l" defTabSz="914400">
              <a:lnSpc>
                <a:spcPct val="100000"/>
              </a:lnSpc>
              <a:spcBef>
                <a:spcPts val="0"/>
              </a:spcBef>
              <a:spcAft>
                <a:spcPts val="1200"/>
              </a:spcAft>
              <a:buClrTx/>
              <a:buSzTx/>
              <a:buFont typeface="Arial"/>
              <a:buChar char="•"/>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127009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10_Title and Content">
    <p:spTree>
      <p:nvGrpSpPr>
        <p:cNvPr id="1" name=""/>
        <p:cNvGrpSpPr/>
        <p:nvPr/>
      </p:nvGrpSpPr>
      <p:grpSpPr bwMode="auto">
        <a:xfrm>
          <a:off x="0" y="0"/>
          <a:ext cx="0" cy="0"/>
          <a:chOff x="0" y="0"/>
          <a:chExt cx="0" cy="0"/>
        </a:xfrm>
      </p:grpSpPr>
      <p:pic>
        <p:nvPicPr>
          <p:cNvPr id="13" name="Picture 11"/>
          <p:cNvPicPr>
            <a:picLocks noChangeAspect="1"/>
          </p:cNvPicPr>
          <p:nvPr userDrawn="1"/>
        </p:nvPicPr>
        <p:blipFill>
          <a:blip r:embed="rId2"/>
          <a:stretch/>
        </p:blipFill>
        <p:spPr bwMode="auto">
          <a:xfrm>
            <a:off x="5927724" y="6332319"/>
            <a:ext cx="336549" cy="336549"/>
          </a:xfrm>
          <a:prstGeom prst="rect">
            <a:avLst/>
          </a:prstGeom>
        </p:spPr>
      </p:pic>
      <p:sp>
        <p:nvSpPr>
          <p:cNvPr id="14"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4E547FC5-224D-4B2B-AB96-D4331BB3CBEC}" type="slidenum">
              <a:rPr lang="en-US"/>
              <a:t>‹Nº›</a:t>
            </a:fld>
            <a:endParaRPr lang="en-US"/>
          </a:p>
        </p:txBody>
      </p:sp>
      <p:pic>
        <p:nvPicPr>
          <p:cNvPr id="18" name="Picture 7"/>
          <p:cNvPicPr>
            <a:picLocks noChangeAspect="1"/>
          </p:cNvPicPr>
          <p:nvPr userDrawn="1"/>
        </p:nvPicPr>
        <p:blipFill>
          <a:blip r:embed="rId3"/>
          <a:stretch/>
        </p:blipFill>
        <p:spPr bwMode="auto">
          <a:xfrm>
            <a:off x="10867106" y="6349999"/>
            <a:ext cx="1024185" cy="330201"/>
          </a:xfrm>
          <a:prstGeom prst="rect">
            <a:avLst/>
          </a:prstGeom>
        </p:spPr>
      </p:pic>
      <p:sp>
        <p:nvSpPr>
          <p:cNvPr id="19"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sp>
        <p:nvSpPr>
          <p:cNvPr id="20" name="Title 1"/>
          <p:cNvSpPr>
            <a:spLocks noGrp="1"/>
          </p:cNvSpPr>
          <p:nvPr>
            <p:ph type="title"/>
          </p:nvPr>
        </p:nvSpPr>
        <p:spPr bwMode="auto">
          <a:xfrm>
            <a:off x="609599" y="510856"/>
            <a:ext cx="10972800" cy="681354"/>
          </a:xfrm>
          <a:prstGeom prst="rect">
            <a:avLst/>
          </a:prstGeom>
        </p:spPr>
        <p:txBody>
          <a:bodyPr>
            <a:noAutofit/>
          </a:bodyPr>
          <a:lstStyle>
            <a:lvl1pPr algn="l">
              <a:defRPr sz="3200" b="1">
                <a:solidFill>
                  <a:schemeClr val="accent5"/>
                </a:solidFill>
              </a:defRPr>
            </a:lvl1pPr>
          </a:lstStyle>
          <a:p>
            <a:pPr>
              <a:defRPr/>
            </a:pPr>
            <a:r>
              <a:rPr lang="en-US"/>
              <a:t>Click to edit Master title style</a:t>
            </a:r>
            <a:endParaRPr/>
          </a:p>
        </p:txBody>
      </p:sp>
      <p:sp>
        <p:nvSpPr>
          <p:cNvPr id="11" name="Content Placeholder 2"/>
          <p:cNvSpPr>
            <a:spLocks noGrp="1"/>
          </p:cNvSpPr>
          <p:nvPr>
            <p:ph sz="quarter" idx="12"/>
          </p:nvPr>
        </p:nvSpPr>
        <p:spPr bwMode="auto">
          <a:xfrm>
            <a:off x="609599" y="1493838"/>
            <a:ext cx="10972800" cy="4541836"/>
          </a:xfrm>
          <a:prstGeom prst="rect">
            <a:avLst/>
          </a:prstGeom>
        </p:spPr>
        <p:txBody>
          <a:bodyPr/>
          <a:lstStyle>
            <a:lvl1pPr marL="342900" indent="-342900">
              <a:spcAft>
                <a:spcPts val="1200"/>
              </a:spcAft>
              <a:buFont typeface="Arial"/>
              <a:buChar char="•"/>
              <a:defRPr b="0" i="0">
                <a:latin typeface="Helvetica"/>
              </a:defRPr>
            </a:lvl1pPr>
            <a:lvl2pPr marL="914400" indent="-457200">
              <a:spcBef>
                <a:spcPts val="0"/>
              </a:spcBef>
              <a:spcAft>
                <a:spcPts val="600"/>
              </a:spcAft>
              <a:buSzPct val="100000"/>
              <a:buFont typeface="System Font Regular"/>
              <a:buChar char="⎼"/>
              <a:defRPr sz="2400" b="0" i="0">
                <a:latin typeface="Helvetica"/>
              </a:defRPr>
            </a:lvl2pPr>
            <a:lvl3pPr marL="1257300" indent="-342900">
              <a:spcAft>
                <a:spcPts val="600"/>
              </a:spcAft>
              <a:buFont typeface="Arial"/>
              <a:buChar char="•"/>
              <a:defRPr b="0" i="0">
                <a:latin typeface="Helvetica"/>
              </a:defRPr>
            </a:lvl3pPr>
            <a:lvl4pPr marL="1714500" indent="-342900">
              <a:spcAft>
                <a:spcPts val="600"/>
              </a:spcAft>
              <a:buSzPct val="75000"/>
              <a:buFont typeface="Courier New"/>
              <a:buChar char="o"/>
              <a:defRPr b="0" i="0">
                <a:latin typeface="Helvetica"/>
              </a:defRPr>
            </a:lvl4pPr>
            <a:lvl5pPr marL="2171700" indent="-342900">
              <a:spcAft>
                <a:spcPts val="600"/>
              </a:spcAft>
              <a:buFont typeface="Wingdings"/>
              <a:buChar char="§"/>
              <a:defRPr b="0" i="0">
                <a:latin typeface="Helvetica"/>
              </a:defRPr>
            </a:lvl5pPr>
          </a:lstStyle>
          <a:p>
            <a:pPr marL="342900" marR="0" lvl="0" indent="-342900" algn="l" defTabSz="914400">
              <a:lnSpc>
                <a:spcPct val="100000"/>
              </a:lnSpc>
              <a:spcBef>
                <a:spcPts val="0"/>
              </a:spcBef>
              <a:spcAft>
                <a:spcPts val="1200"/>
              </a:spcAft>
              <a:buClrTx/>
              <a:buSzTx/>
              <a:buFont typeface="Arial"/>
              <a:buChar char="•"/>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1053229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9_Title and Content">
    <p:spTree>
      <p:nvGrpSpPr>
        <p:cNvPr id="1" name=""/>
        <p:cNvGrpSpPr/>
        <p:nvPr/>
      </p:nvGrpSpPr>
      <p:grpSpPr bwMode="auto">
        <a:xfrm>
          <a:off x="0" y="0"/>
          <a:ext cx="0" cy="0"/>
          <a:chOff x="0" y="0"/>
          <a:chExt cx="0" cy="0"/>
        </a:xfrm>
      </p:grpSpPr>
      <p:sp>
        <p:nvSpPr>
          <p:cNvPr id="9" name="Rectangle 8"/>
          <p:cNvSpPr/>
          <p:nvPr userDrawn="1"/>
        </p:nvSpPr>
        <p:spPr bwMode="auto">
          <a:xfrm>
            <a:off x="0" y="0"/>
            <a:ext cx="384048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0" name="Title 1"/>
          <p:cNvSpPr>
            <a:spLocks noGrp="1"/>
          </p:cNvSpPr>
          <p:nvPr>
            <p:ph type="title"/>
          </p:nvPr>
        </p:nvSpPr>
        <p:spPr bwMode="auto">
          <a:xfrm>
            <a:off x="4216399" y="510856"/>
            <a:ext cx="7552267" cy="681354"/>
          </a:xfrm>
          <a:prstGeom prst="rect">
            <a:avLst/>
          </a:prstGeom>
        </p:spPr>
        <p:txBody>
          <a:bodyPr>
            <a:noAutofit/>
          </a:bodyPr>
          <a:lstStyle>
            <a:lvl1pPr algn="l">
              <a:defRPr sz="3200" b="1"/>
            </a:lvl1pPr>
          </a:lstStyle>
          <a:p>
            <a:pPr>
              <a:defRPr/>
            </a:pPr>
            <a:r>
              <a:rPr lang="en-US"/>
              <a:t>Click to edit Master title style</a:t>
            </a:r>
            <a:endParaRPr/>
          </a:p>
        </p:txBody>
      </p:sp>
      <p:pic>
        <p:nvPicPr>
          <p:cNvPr id="15" name="Picture 11"/>
          <p:cNvPicPr>
            <a:picLocks noChangeAspect="1"/>
          </p:cNvPicPr>
          <p:nvPr userDrawn="1"/>
        </p:nvPicPr>
        <p:blipFill>
          <a:blip r:embed="rId2"/>
          <a:stretch/>
        </p:blipFill>
        <p:spPr bwMode="auto">
          <a:xfrm>
            <a:off x="5927724" y="6332319"/>
            <a:ext cx="336549" cy="336549"/>
          </a:xfrm>
          <a:prstGeom prst="rect">
            <a:avLst/>
          </a:prstGeom>
        </p:spPr>
      </p:pic>
      <p:sp>
        <p:nvSpPr>
          <p:cNvPr id="16"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4E547FC5-224D-4B2B-AB96-D4331BB3CBEC}" type="slidenum">
              <a:rPr lang="en-US"/>
              <a:t>‹Nº›</a:t>
            </a:fld>
            <a:endParaRPr lang="en-US"/>
          </a:p>
        </p:txBody>
      </p:sp>
      <p:pic>
        <p:nvPicPr>
          <p:cNvPr id="17" name="Picture 7"/>
          <p:cNvPicPr>
            <a:picLocks noChangeAspect="1"/>
          </p:cNvPicPr>
          <p:nvPr userDrawn="1"/>
        </p:nvPicPr>
        <p:blipFill>
          <a:blip r:embed="rId3"/>
          <a:stretch/>
        </p:blipFill>
        <p:spPr bwMode="auto">
          <a:xfrm>
            <a:off x="10867106" y="6349999"/>
            <a:ext cx="1024185" cy="330201"/>
          </a:xfrm>
          <a:prstGeom prst="rect">
            <a:avLst/>
          </a:prstGeom>
        </p:spPr>
      </p:pic>
      <p:sp>
        <p:nvSpPr>
          <p:cNvPr id="22"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pic>
        <p:nvPicPr>
          <p:cNvPr id="23" name="Graphic 22"/>
          <p:cNvPicPr>
            <a:picLocks noChangeAspect="1"/>
          </p:cNvPicPr>
          <p:nvPr userDrawn="1"/>
        </p:nvPicPr>
        <p:blipFill>
          <a:blip r:embed="rId4">
            <a:extLst>
              <a:ext uri="{28A0092B-C50C-407E-A947-70E740481C1C}">
                <a14:useLocalDpi xmlns:a14="http://schemas.microsoft.com/office/drawing/2010/main"/>
              </a:ext>
            </a:extLst>
          </a:blip>
          <a:srcRect t="-2835"/>
          <a:stretch/>
        </p:blipFill>
        <p:spPr bwMode="auto">
          <a:xfrm>
            <a:off x="0" y="0"/>
            <a:ext cx="3840480" cy="6858000"/>
          </a:xfrm>
          <a:prstGeom prst="rect">
            <a:avLst/>
          </a:prstGeom>
        </p:spPr>
      </p:pic>
      <p:sp>
        <p:nvSpPr>
          <p:cNvPr id="13" name="Content Placeholder 2"/>
          <p:cNvSpPr>
            <a:spLocks noGrp="1"/>
          </p:cNvSpPr>
          <p:nvPr>
            <p:ph sz="quarter" idx="12"/>
          </p:nvPr>
        </p:nvSpPr>
        <p:spPr bwMode="auto">
          <a:xfrm>
            <a:off x="4216399" y="1493838"/>
            <a:ext cx="7552267" cy="4541836"/>
          </a:xfrm>
          <a:prstGeom prst="rect">
            <a:avLst/>
          </a:prstGeom>
        </p:spPr>
        <p:txBody>
          <a:bodyPr/>
          <a:lstStyle>
            <a:lvl1pPr marL="342900" indent="-342900">
              <a:spcAft>
                <a:spcPts val="1200"/>
              </a:spcAft>
              <a:buFont typeface="Arial"/>
              <a:buChar char="•"/>
              <a:defRPr b="0" i="0">
                <a:latin typeface="Helvetica"/>
              </a:defRPr>
            </a:lvl1pPr>
            <a:lvl2pPr marL="914400" indent="-457200">
              <a:spcBef>
                <a:spcPts val="0"/>
              </a:spcBef>
              <a:spcAft>
                <a:spcPts val="600"/>
              </a:spcAft>
              <a:buSzPct val="100000"/>
              <a:buFont typeface="System Font Regular"/>
              <a:buChar char="⎼"/>
              <a:defRPr sz="2400" b="0" i="0">
                <a:latin typeface="Helvetica"/>
              </a:defRPr>
            </a:lvl2pPr>
            <a:lvl3pPr marL="1257300" indent="-342900">
              <a:spcAft>
                <a:spcPts val="600"/>
              </a:spcAft>
              <a:buFont typeface="Arial"/>
              <a:buChar char="•"/>
              <a:defRPr b="0" i="0">
                <a:latin typeface="Helvetica"/>
              </a:defRPr>
            </a:lvl3pPr>
            <a:lvl4pPr marL="1714500" indent="-342900">
              <a:spcAft>
                <a:spcPts val="600"/>
              </a:spcAft>
              <a:buSzPct val="75000"/>
              <a:buFont typeface="Courier New"/>
              <a:buChar char="o"/>
              <a:defRPr b="0" i="0">
                <a:latin typeface="Helvetica"/>
              </a:defRPr>
            </a:lvl4pPr>
            <a:lvl5pPr marL="2171700" indent="-342900">
              <a:spcAft>
                <a:spcPts val="600"/>
              </a:spcAft>
              <a:buFont typeface="Wingdings"/>
              <a:buChar char="§"/>
              <a:defRPr b="0" i="0">
                <a:latin typeface="Helvetica"/>
              </a:defRPr>
            </a:lvl5pPr>
          </a:lstStyle>
          <a:p>
            <a:pPr marL="342900" marR="0" lvl="0" indent="-342900" algn="l" defTabSz="914400">
              <a:lnSpc>
                <a:spcPct val="100000"/>
              </a:lnSpc>
              <a:spcBef>
                <a:spcPts val="0"/>
              </a:spcBef>
              <a:spcAft>
                <a:spcPts val="1200"/>
              </a:spcAft>
              <a:buClrTx/>
              <a:buSzTx/>
              <a:buFont typeface="Arial"/>
              <a:buChar char="•"/>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638508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5_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09599" y="510856"/>
            <a:ext cx="6393366" cy="681354"/>
          </a:xfrm>
          <a:prstGeom prst="rect">
            <a:avLst/>
          </a:prstGeom>
        </p:spPr>
        <p:txBody>
          <a:bodyPr>
            <a:noAutofit/>
          </a:bodyPr>
          <a:lstStyle>
            <a:lvl1pPr algn="l">
              <a:defRPr sz="3200" b="1"/>
            </a:lvl1pPr>
          </a:lstStyle>
          <a:p>
            <a:pPr>
              <a:defRPr/>
            </a:pPr>
            <a:r>
              <a:rPr lang="en-US"/>
              <a:t>Click to edit Master title style</a:t>
            </a:r>
            <a:endParaRPr/>
          </a:p>
        </p:txBody>
      </p:sp>
      <p:pic>
        <p:nvPicPr>
          <p:cNvPr id="8" name="Picture 11"/>
          <p:cNvPicPr>
            <a:picLocks noChangeAspect="1"/>
          </p:cNvPicPr>
          <p:nvPr userDrawn="1"/>
        </p:nvPicPr>
        <p:blipFill>
          <a:blip r:embed="rId2"/>
          <a:stretch/>
        </p:blipFill>
        <p:spPr bwMode="auto">
          <a:xfrm>
            <a:off x="5927724" y="6332319"/>
            <a:ext cx="336549" cy="336549"/>
          </a:xfrm>
          <a:prstGeom prst="rect">
            <a:avLst/>
          </a:prstGeom>
        </p:spPr>
      </p:pic>
      <p:sp>
        <p:nvSpPr>
          <p:cNvPr id="9"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4E547FC5-224D-4B2B-AB96-D4331BB3CBEC}" type="slidenum">
              <a:rPr lang="en-US"/>
              <a:t>‹Nº›</a:t>
            </a:fld>
            <a:endParaRPr lang="en-US"/>
          </a:p>
        </p:txBody>
      </p:sp>
      <p:pic>
        <p:nvPicPr>
          <p:cNvPr id="10" name="Picture 7"/>
          <p:cNvPicPr>
            <a:picLocks noChangeAspect="1"/>
          </p:cNvPicPr>
          <p:nvPr userDrawn="1"/>
        </p:nvPicPr>
        <p:blipFill>
          <a:blip r:embed="rId3"/>
          <a:stretch/>
        </p:blipFill>
        <p:spPr bwMode="auto">
          <a:xfrm>
            <a:off x="10867106" y="6349999"/>
            <a:ext cx="1024185" cy="330201"/>
          </a:xfrm>
          <a:prstGeom prst="rect">
            <a:avLst/>
          </a:prstGeom>
        </p:spPr>
      </p:pic>
      <p:sp>
        <p:nvSpPr>
          <p:cNvPr id="11"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sp>
        <p:nvSpPr>
          <p:cNvPr id="12" name="Picture Placeholder 2"/>
          <p:cNvSpPr>
            <a:spLocks noGrp="1"/>
          </p:cNvSpPr>
          <p:nvPr>
            <p:ph type="pic" idx="12"/>
          </p:nvPr>
        </p:nvSpPr>
        <p:spPr bwMode="auto">
          <a:xfrm>
            <a:off x="7170232" y="510856"/>
            <a:ext cx="4721058" cy="5662138"/>
          </a:xfrm>
          <a:prstGeom prst="rect">
            <a:avLst/>
          </a:prstGeo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en-US"/>
          </a:p>
        </p:txBody>
      </p:sp>
      <p:sp>
        <p:nvSpPr>
          <p:cNvPr id="15" name="Content Placeholder 2"/>
          <p:cNvSpPr>
            <a:spLocks noGrp="1"/>
          </p:cNvSpPr>
          <p:nvPr>
            <p:ph sz="quarter" idx="13"/>
          </p:nvPr>
        </p:nvSpPr>
        <p:spPr bwMode="auto">
          <a:xfrm>
            <a:off x="609599" y="1493838"/>
            <a:ext cx="6393366" cy="4679157"/>
          </a:xfrm>
          <a:prstGeom prst="rect">
            <a:avLst/>
          </a:prstGeom>
        </p:spPr>
        <p:txBody>
          <a:bodyPr/>
          <a:lstStyle>
            <a:lvl1pPr marL="342900" indent="-342900">
              <a:spcAft>
                <a:spcPts val="1200"/>
              </a:spcAft>
              <a:buFont typeface="Arial"/>
              <a:buChar char="•"/>
              <a:defRPr b="0" i="0">
                <a:latin typeface="Helvetica"/>
              </a:defRPr>
            </a:lvl1pPr>
            <a:lvl2pPr marL="914400" indent="-457200">
              <a:spcBef>
                <a:spcPts val="0"/>
              </a:spcBef>
              <a:spcAft>
                <a:spcPts val="600"/>
              </a:spcAft>
              <a:buSzPct val="100000"/>
              <a:buFont typeface="System Font Regular"/>
              <a:buChar char="⎼"/>
              <a:defRPr sz="2400" b="0" i="0">
                <a:latin typeface="Helvetica"/>
              </a:defRPr>
            </a:lvl2pPr>
            <a:lvl3pPr marL="1257300" indent="-342900">
              <a:spcAft>
                <a:spcPts val="600"/>
              </a:spcAft>
              <a:buFont typeface="Arial"/>
              <a:buChar char="•"/>
              <a:defRPr b="0" i="0">
                <a:latin typeface="Helvetica"/>
              </a:defRPr>
            </a:lvl3pPr>
            <a:lvl4pPr marL="1714500" indent="-342900">
              <a:spcAft>
                <a:spcPts val="600"/>
              </a:spcAft>
              <a:buSzPct val="75000"/>
              <a:buFont typeface="Courier New"/>
              <a:buChar char="o"/>
              <a:defRPr b="0" i="0">
                <a:latin typeface="Helvetica"/>
              </a:defRPr>
            </a:lvl4pPr>
            <a:lvl5pPr marL="2171700" indent="-342900">
              <a:spcAft>
                <a:spcPts val="600"/>
              </a:spcAft>
              <a:buFont typeface="Wingdings"/>
              <a:buChar char="§"/>
              <a:defRPr b="0" i="0">
                <a:latin typeface="Helvetica"/>
              </a:defRPr>
            </a:lvl5pPr>
          </a:lstStyle>
          <a:p>
            <a:pPr marL="342900" marR="0" lvl="0" indent="-342900" algn="l" defTabSz="914400">
              <a:lnSpc>
                <a:spcPct val="100000"/>
              </a:lnSpc>
              <a:spcBef>
                <a:spcPts val="0"/>
              </a:spcBef>
              <a:spcAft>
                <a:spcPts val="1200"/>
              </a:spcAft>
              <a:buClrTx/>
              <a:buSzTx/>
              <a:buFont typeface="Arial"/>
              <a:buChar char="•"/>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1027281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Title Only">
    <p:spTree>
      <p:nvGrpSpPr>
        <p:cNvPr id="1" name=""/>
        <p:cNvGrpSpPr/>
        <p:nvPr/>
      </p:nvGrpSpPr>
      <p:grpSpPr bwMode="auto">
        <a:xfrm>
          <a:off x="0" y="0"/>
          <a:ext cx="0" cy="0"/>
          <a:chOff x="0" y="0"/>
          <a:chExt cx="0" cy="0"/>
        </a:xfrm>
      </p:grpSpPr>
      <p:sp>
        <p:nvSpPr>
          <p:cNvPr id="3" name="Title 1"/>
          <p:cNvSpPr>
            <a:spLocks noGrp="1"/>
          </p:cNvSpPr>
          <p:nvPr>
            <p:ph type="title" hasCustomPrompt="1"/>
          </p:nvPr>
        </p:nvSpPr>
        <p:spPr bwMode="auto">
          <a:xfrm>
            <a:off x="609599" y="246696"/>
            <a:ext cx="10972800" cy="681354"/>
          </a:xfrm>
          <a:prstGeom prst="rect">
            <a:avLst/>
          </a:prstGeom>
        </p:spPr>
        <p:txBody>
          <a:bodyPr>
            <a:noAutofit/>
          </a:bodyPr>
          <a:lstStyle>
            <a:lvl1pPr algn="ctr">
              <a:defRPr sz="3200" b="1"/>
            </a:lvl1pPr>
          </a:lstStyle>
          <a:p>
            <a:pPr>
              <a:defRPr/>
            </a:pPr>
            <a:r>
              <a:rPr lang="en-US"/>
              <a:t>Click To Edit Master Title Style</a:t>
            </a:r>
            <a:endParaRPr/>
          </a:p>
        </p:txBody>
      </p:sp>
      <p:pic>
        <p:nvPicPr>
          <p:cNvPr id="8" name="Picture 11"/>
          <p:cNvPicPr>
            <a:picLocks noChangeAspect="1"/>
          </p:cNvPicPr>
          <p:nvPr userDrawn="1"/>
        </p:nvPicPr>
        <p:blipFill>
          <a:blip r:embed="rId2"/>
          <a:stretch/>
        </p:blipFill>
        <p:spPr bwMode="auto">
          <a:xfrm>
            <a:off x="5927724" y="6332319"/>
            <a:ext cx="336549" cy="336549"/>
          </a:xfrm>
          <a:prstGeom prst="rect">
            <a:avLst/>
          </a:prstGeom>
        </p:spPr>
      </p:pic>
      <p:sp>
        <p:nvSpPr>
          <p:cNvPr id="9"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4E547FC5-224D-4B2B-AB96-D4331BB3CBEC}" type="slidenum">
              <a:rPr lang="en-US"/>
              <a:t>‹Nº›</a:t>
            </a:fld>
            <a:endParaRPr lang="en-US"/>
          </a:p>
        </p:txBody>
      </p:sp>
      <p:pic>
        <p:nvPicPr>
          <p:cNvPr id="10" name="Picture 7"/>
          <p:cNvPicPr>
            <a:picLocks noChangeAspect="1"/>
          </p:cNvPicPr>
          <p:nvPr userDrawn="1"/>
        </p:nvPicPr>
        <p:blipFill>
          <a:blip r:embed="rId3"/>
          <a:stretch/>
        </p:blipFill>
        <p:spPr bwMode="auto">
          <a:xfrm>
            <a:off x="10867106" y="6349999"/>
            <a:ext cx="1024185" cy="330201"/>
          </a:xfrm>
          <a:prstGeom prst="rect">
            <a:avLst/>
          </a:prstGeom>
        </p:spPr>
      </p:pic>
      <p:sp>
        <p:nvSpPr>
          <p:cNvPr id="11"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spTree>
    <p:extLst>
      <p:ext uri="{BB962C8B-B14F-4D97-AF65-F5344CB8AC3E}">
        <p14:creationId xmlns:p14="http://schemas.microsoft.com/office/powerpoint/2010/main" val="1138489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pic>
        <p:nvPicPr>
          <p:cNvPr id="10" name="Picture 7"/>
          <p:cNvPicPr>
            <a:picLocks noChangeAspect="1"/>
          </p:cNvPicPr>
          <p:nvPr userDrawn="1"/>
        </p:nvPicPr>
        <p:blipFill>
          <a:blip r:embed="rId2"/>
          <a:stretch/>
        </p:blipFill>
        <p:spPr bwMode="auto">
          <a:xfrm>
            <a:off x="10867106" y="6349999"/>
            <a:ext cx="1024184" cy="330201"/>
          </a:xfrm>
          <a:prstGeom prst="rect">
            <a:avLst/>
          </a:prstGeom>
        </p:spPr>
      </p:pic>
    </p:spTree>
    <p:extLst>
      <p:ext uri="{BB962C8B-B14F-4D97-AF65-F5344CB8AC3E}">
        <p14:creationId xmlns:p14="http://schemas.microsoft.com/office/powerpoint/2010/main" val="2178957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2" name="Donut 11">
            <a:extLst>
              <a:ext uri="{FF2B5EF4-FFF2-40B4-BE49-F238E27FC236}">
                <a16:creationId xmlns:a16="http://schemas.microsoft.com/office/drawing/2014/main" id="{B37AF37B-B498-B741-AFA0-F49B4056BFCB}"/>
              </a:ext>
            </a:extLst>
          </p:cNvPr>
          <p:cNvSpPr/>
          <p:nvPr userDrawn="1"/>
        </p:nvSpPr>
        <p:spPr>
          <a:xfrm>
            <a:off x="-640080" y="-656263"/>
            <a:ext cx="3535680" cy="3535680"/>
          </a:xfrm>
          <a:prstGeom prst="donut">
            <a:avLst>
              <a:gd name="adj" fmla="val 10692"/>
            </a:avLst>
          </a:prstGeom>
          <a:solidFill>
            <a:schemeClr val="accent2">
              <a:alpha val="299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Helvetica" pitchFamily="2" charset="0"/>
            </a:endParaRPr>
          </a:p>
        </p:txBody>
      </p:sp>
      <p:sp>
        <p:nvSpPr>
          <p:cNvPr id="13" name="Title 1">
            <a:extLst>
              <a:ext uri="{FF2B5EF4-FFF2-40B4-BE49-F238E27FC236}">
                <a16:creationId xmlns:a16="http://schemas.microsoft.com/office/drawing/2014/main" id="{896B1EBB-713E-554B-8C63-74C5982AB4DB}"/>
              </a:ext>
            </a:extLst>
          </p:cNvPr>
          <p:cNvSpPr>
            <a:spLocks noGrp="1"/>
          </p:cNvSpPr>
          <p:nvPr>
            <p:ph type="title" hasCustomPrompt="1"/>
          </p:nvPr>
        </p:nvSpPr>
        <p:spPr>
          <a:xfrm>
            <a:off x="609600" y="510857"/>
            <a:ext cx="10972800"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301817A-89A7-2344-A511-E195A0842622}"/>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8646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type="blank" preserve="1" userDrawn="1">
  <p:cSld name="2_Blank">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632770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preserve="1" userDrawn="1">
  <p:cSld name="1_Title Only">
    <p:bg>
      <p:bgRef idx="1001">
        <a:schemeClr val="bg1"/>
      </p:bgRef>
    </p:bg>
    <p:spTree>
      <p:nvGrpSpPr>
        <p:cNvPr id="1" name=""/>
        <p:cNvGrpSpPr/>
        <p:nvPr/>
      </p:nvGrpSpPr>
      <p:grpSpPr bwMode="auto">
        <a:xfrm>
          <a:off x="0" y="0"/>
          <a:ext cx="0" cy="0"/>
          <a:chOff x="0" y="0"/>
          <a:chExt cx="0" cy="0"/>
        </a:xfrm>
      </p:grpSpPr>
      <p:sp>
        <p:nvSpPr>
          <p:cNvPr id="3" name="Title 1"/>
          <p:cNvSpPr>
            <a:spLocks noGrp="1"/>
          </p:cNvSpPr>
          <p:nvPr>
            <p:ph type="title" hasCustomPrompt="1"/>
          </p:nvPr>
        </p:nvSpPr>
        <p:spPr bwMode="auto">
          <a:xfrm>
            <a:off x="609599" y="246696"/>
            <a:ext cx="10972800" cy="681354"/>
          </a:xfrm>
          <a:prstGeom prst="rect">
            <a:avLst/>
          </a:prstGeom>
        </p:spPr>
        <p:txBody>
          <a:bodyPr>
            <a:noAutofit/>
          </a:bodyPr>
          <a:lstStyle>
            <a:lvl1pPr algn="ctr">
              <a:defRPr sz="3200" b="1"/>
            </a:lvl1pPr>
          </a:lstStyle>
          <a:p>
            <a:pPr>
              <a:defRPr/>
            </a:pPr>
            <a:r>
              <a:rPr lang="en-US"/>
              <a:t>Click To Edit Master Title Style</a:t>
            </a:r>
            <a:endParaRPr/>
          </a:p>
        </p:txBody>
      </p:sp>
      <p:pic>
        <p:nvPicPr>
          <p:cNvPr id="8" name="Picture 11"/>
          <p:cNvPicPr>
            <a:picLocks noChangeAspect="1"/>
          </p:cNvPicPr>
          <p:nvPr userDrawn="1"/>
        </p:nvPicPr>
        <p:blipFill>
          <a:blip r:embed="rId2"/>
          <a:stretch/>
        </p:blipFill>
        <p:spPr bwMode="auto">
          <a:xfrm>
            <a:off x="5927724" y="6332319"/>
            <a:ext cx="336549" cy="336549"/>
          </a:xfrm>
          <a:prstGeom prst="rect">
            <a:avLst/>
          </a:prstGeom>
        </p:spPr>
      </p:pic>
      <p:sp>
        <p:nvSpPr>
          <p:cNvPr id="9"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4E547FC5-224D-4B2B-AB96-D4331BB3CBEC}" type="slidenum">
              <a:rPr lang="en-US"/>
              <a:t>‹Nº›</a:t>
            </a:fld>
            <a:endParaRPr lang="en-US"/>
          </a:p>
        </p:txBody>
      </p:sp>
      <p:sp>
        <p:nvSpPr>
          <p:cNvPr id="11" name="Footer Placeholder 5"/>
          <p:cNvSpPr>
            <a:spLocks noGrp="1"/>
          </p:cNvSpPr>
          <p:nvPr>
            <p:ph type="ftr" sz="quarter" idx="10"/>
          </p:nvPr>
        </p:nvSpPr>
        <p:spPr bwMode="auto">
          <a:xfrm>
            <a:off x="4871719" y="6739034"/>
            <a:ext cx="2448559" cy="118964"/>
          </a:xfrm>
        </p:spPr>
        <p:txBody>
          <a:bodyPr/>
          <a:lstStyle>
            <a:lvl1pPr algn="ctr">
              <a:defRPr sz="600" b="0" i="0">
                <a:solidFill>
                  <a:schemeClr val="tx2"/>
                </a:solidFill>
                <a:latin typeface="Helvetica Light"/>
                <a:cs typeface="Gotham Light"/>
              </a:defRPr>
            </a:lvl1pPr>
          </a:lstStyle>
          <a:p>
            <a:pPr algn="l">
              <a:defRPr/>
            </a:pPr>
            <a:r>
              <a:rPr lang="en-US"/>
              <a:t>© Leadership Circle | All Rights Reserved</a:t>
            </a:r>
          </a:p>
        </p:txBody>
      </p:sp>
      <p:pic>
        <p:nvPicPr>
          <p:cNvPr id="7" name="Picture 7"/>
          <p:cNvPicPr>
            <a:picLocks noChangeAspect="1"/>
          </p:cNvPicPr>
          <p:nvPr userDrawn="1"/>
        </p:nvPicPr>
        <p:blipFill>
          <a:blip r:embed="rId3"/>
          <a:stretch/>
        </p:blipFill>
        <p:spPr bwMode="auto">
          <a:xfrm>
            <a:off x="10867106" y="6349999"/>
            <a:ext cx="1024184" cy="330201"/>
          </a:xfrm>
          <a:prstGeom prst="rect">
            <a:avLst/>
          </a:prstGeom>
        </p:spPr>
      </p:pic>
    </p:spTree>
    <p:extLst>
      <p:ext uri="{BB962C8B-B14F-4D97-AF65-F5344CB8AC3E}">
        <p14:creationId xmlns:p14="http://schemas.microsoft.com/office/powerpoint/2010/main" val="541416652"/>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type="blank" preserve="1" userDrawn="1">
  <p:cSld name="1_Blank">
    <p:bg>
      <p:bgPr>
        <a:solidFill>
          <a:schemeClr val="tx1"/>
        </a:solidFill>
        <a:effectLst/>
      </p:bgPr>
    </p:bg>
    <p:spTree>
      <p:nvGrpSpPr>
        <p:cNvPr id="1" name=""/>
        <p:cNvGrpSpPr/>
        <p:nvPr/>
      </p:nvGrpSpPr>
      <p:grpSpPr bwMode="auto">
        <a:xfrm>
          <a:off x="0" y="0"/>
          <a:ext cx="0" cy="0"/>
          <a:chOff x="0" y="0"/>
          <a:chExt cx="0" cy="0"/>
        </a:xfrm>
      </p:grpSpPr>
      <p:pic>
        <p:nvPicPr>
          <p:cNvPr id="10" name="Picture 7"/>
          <p:cNvPicPr>
            <a:picLocks noChangeAspect="1"/>
          </p:cNvPicPr>
          <p:nvPr userDrawn="1"/>
        </p:nvPicPr>
        <p:blipFill>
          <a:blip r:embed="rId2"/>
          <a:stretch/>
        </p:blipFill>
        <p:spPr bwMode="auto">
          <a:xfrm>
            <a:off x="10867106" y="6349999"/>
            <a:ext cx="1024184" cy="330201"/>
          </a:xfrm>
          <a:prstGeom prst="rect">
            <a:avLst/>
          </a:prstGeom>
        </p:spPr>
      </p:pic>
    </p:spTree>
    <p:extLst>
      <p:ext uri="{BB962C8B-B14F-4D97-AF65-F5344CB8AC3E}">
        <p14:creationId xmlns:p14="http://schemas.microsoft.com/office/powerpoint/2010/main" val="3485072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preserve="1" userDrawn="1">
  <p:cSld name="1_Blank Gray">
    <p:bg>
      <p:bgRef idx="1001">
        <a:schemeClr val="bg1"/>
      </p:bgRef>
    </p:bg>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278410362"/>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preserve="1" userDrawn="1">
  <p:cSld name="Title and Content">
    <p:spTree>
      <p:nvGrpSpPr>
        <p:cNvPr id="1" name=""/>
        <p:cNvGrpSpPr/>
        <p:nvPr/>
      </p:nvGrpSpPr>
      <p:grpSpPr bwMode="auto">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rcRect/>
          <a:stretch/>
        </p:blipFill>
        <p:spPr bwMode="auto">
          <a:xfrm>
            <a:off x="0" y="0"/>
            <a:ext cx="5638799" cy="6858000"/>
          </a:xfrm>
          <a:prstGeom prst="rect">
            <a:avLst/>
          </a:prstGeom>
        </p:spPr>
      </p:pic>
      <p:pic>
        <p:nvPicPr>
          <p:cNvPr id="8" name="Picture 11"/>
          <p:cNvPicPr>
            <a:picLocks noChangeAspect="1"/>
          </p:cNvPicPr>
          <p:nvPr userDrawn="1"/>
        </p:nvPicPr>
        <p:blipFill>
          <a:blip r:embed="rId3"/>
          <a:stretch/>
        </p:blipFill>
        <p:spPr bwMode="auto">
          <a:xfrm>
            <a:off x="5927724" y="6332319"/>
            <a:ext cx="336549" cy="336549"/>
          </a:xfrm>
          <a:prstGeom prst="rect">
            <a:avLst/>
          </a:prstGeom>
        </p:spPr>
      </p:pic>
      <p:sp>
        <p:nvSpPr>
          <p:cNvPr id="9"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4E547FC5-224D-4B2B-AB96-D4331BB3CBEC}" type="slidenum">
              <a:rPr lang="en-US"/>
              <a:t>‹Nº›</a:t>
            </a:fld>
            <a:endParaRPr lang="en-US"/>
          </a:p>
        </p:txBody>
      </p:sp>
      <p:pic>
        <p:nvPicPr>
          <p:cNvPr id="10" name="Picture 7"/>
          <p:cNvPicPr>
            <a:picLocks noChangeAspect="1"/>
          </p:cNvPicPr>
          <p:nvPr userDrawn="1"/>
        </p:nvPicPr>
        <p:blipFill>
          <a:blip r:embed="rId4"/>
          <a:stretch/>
        </p:blipFill>
        <p:spPr bwMode="auto">
          <a:xfrm>
            <a:off x="10867106" y="6349999"/>
            <a:ext cx="1024185" cy="330201"/>
          </a:xfrm>
          <a:prstGeom prst="rect">
            <a:avLst/>
          </a:prstGeom>
        </p:spPr>
      </p:pic>
      <p:sp>
        <p:nvSpPr>
          <p:cNvPr id="11"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sp>
        <p:nvSpPr>
          <p:cNvPr id="16" name="Title 1"/>
          <p:cNvSpPr>
            <a:spLocks noGrp="1"/>
          </p:cNvSpPr>
          <p:nvPr>
            <p:ph type="title" hasCustomPrompt="1"/>
          </p:nvPr>
        </p:nvSpPr>
        <p:spPr bwMode="auto">
          <a:xfrm>
            <a:off x="6390393" y="510856"/>
            <a:ext cx="5192005" cy="681354"/>
          </a:xfrm>
          <a:prstGeom prst="rect">
            <a:avLst/>
          </a:prstGeom>
        </p:spPr>
        <p:txBody>
          <a:bodyPr>
            <a:noAutofit/>
          </a:bodyPr>
          <a:lstStyle>
            <a:lvl1pPr algn="l">
              <a:defRPr sz="3200" b="1" i="0">
                <a:solidFill>
                  <a:schemeClr val="accent3"/>
                </a:solidFill>
                <a:latin typeface="Helvetica"/>
              </a:defRPr>
            </a:lvl1pPr>
          </a:lstStyle>
          <a:p>
            <a:pPr>
              <a:defRPr/>
            </a:pPr>
            <a:r>
              <a:rPr lang="en-US"/>
              <a:t>Click To Edit Master Title Style</a:t>
            </a:r>
            <a:endParaRPr/>
          </a:p>
        </p:txBody>
      </p:sp>
      <p:sp>
        <p:nvSpPr>
          <p:cNvPr id="14" name="Content Placeholder 2"/>
          <p:cNvSpPr>
            <a:spLocks noGrp="1"/>
          </p:cNvSpPr>
          <p:nvPr>
            <p:ph sz="quarter" idx="12"/>
          </p:nvPr>
        </p:nvSpPr>
        <p:spPr bwMode="auto">
          <a:xfrm>
            <a:off x="6390391" y="1493838"/>
            <a:ext cx="5192006" cy="4541836"/>
          </a:xfrm>
          <a:prstGeom prst="rect">
            <a:avLst/>
          </a:prstGeom>
        </p:spPr>
        <p:txBody>
          <a:bodyPr/>
          <a:lstStyle>
            <a:lvl1pPr marL="342900" indent="-342900">
              <a:spcAft>
                <a:spcPts val="1200"/>
              </a:spcAft>
              <a:buFont typeface="Arial"/>
              <a:buChar char="•"/>
              <a:defRPr b="0" i="0">
                <a:latin typeface="Helvetica"/>
              </a:defRPr>
            </a:lvl1pPr>
            <a:lvl2pPr marL="914400" indent="-457200">
              <a:spcBef>
                <a:spcPts val="0"/>
              </a:spcBef>
              <a:spcAft>
                <a:spcPts val="600"/>
              </a:spcAft>
              <a:buSzPct val="100000"/>
              <a:buFont typeface="System Font Regular"/>
              <a:buChar char="⎼"/>
              <a:defRPr sz="2400" b="0" i="0">
                <a:latin typeface="Helvetica"/>
              </a:defRPr>
            </a:lvl2pPr>
            <a:lvl3pPr marL="1257300" indent="-342900">
              <a:spcAft>
                <a:spcPts val="600"/>
              </a:spcAft>
              <a:buFont typeface="Arial"/>
              <a:buChar char="•"/>
              <a:defRPr b="0" i="0">
                <a:latin typeface="Helvetica"/>
              </a:defRPr>
            </a:lvl3pPr>
            <a:lvl4pPr marL="1714500" indent="-342900">
              <a:spcAft>
                <a:spcPts val="600"/>
              </a:spcAft>
              <a:buSzPct val="75000"/>
              <a:buFont typeface="Courier New"/>
              <a:buChar char="o"/>
              <a:defRPr b="0" i="0">
                <a:latin typeface="Helvetica"/>
              </a:defRPr>
            </a:lvl4pPr>
            <a:lvl5pPr marL="2171700" indent="-342900">
              <a:spcAft>
                <a:spcPts val="600"/>
              </a:spcAft>
              <a:buFont typeface="Wingdings"/>
              <a:buChar char="§"/>
              <a:defRPr b="0" i="0">
                <a:latin typeface="Helvetica"/>
              </a:defRPr>
            </a:lvl5pPr>
          </a:lstStyle>
          <a:p>
            <a:pPr marL="342900" marR="0" lvl="0" indent="-342900" algn="l" defTabSz="914400">
              <a:lnSpc>
                <a:spcPct val="100000"/>
              </a:lnSpc>
              <a:spcBef>
                <a:spcPts val="0"/>
              </a:spcBef>
              <a:spcAft>
                <a:spcPts val="1200"/>
              </a:spcAft>
              <a:buClrTx/>
              <a:buSzTx/>
              <a:buFont typeface="Arial"/>
              <a:buChar char="•"/>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20981663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preserve="1" userDrawn="1">
  <p:cSld name="3_Title and Content">
    <p:spTree>
      <p:nvGrpSpPr>
        <p:cNvPr id="1" name=""/>
        <p:cNvGrpSpPr/>
        <p:nvPr/>
      </p:nvGrpSpPr>
      <p:grpSpPr bwMode="auto">
        <a:xfrm>
          <a:off x="0" y="0"/>
          <a:ext cx="0" cy="0"/>
          <a:chOff x="0" y="0"/>
          <a:chExt cx="0" cy="0"/>
        </a:xfrm>
      </p:grpSpPr>
      <p:sp>
        <p:nvSpPr>
          <p:cNvPr id="16" name="Title 1"/>
          <p:cNvSpPr>
            <a:spLocks noGrp="1"/>
          </p:cNvSpPr>
          <p:nvPr>
            <p:ph type="title" hasCustomPrompt="1"/>
          </p:nvPr>
        </p:nvSpPr>
        <p:spPr bwMode="auto">
          <a:xfrm>
            <a:off x="609599" y="510856"/>
            <a:ext cx="5158138" cy="681354"/>
          </a:xfrm>
          <a:prstGeom prst="rect">
            <a:avLst/>
          </a:prstGeom>
        </p:spPr>
        <p:txBody>
          <a:bodyPr>
            <a:noAutofit/>
          </a:bodyPr>
          <a:lstStyle>
            <a:lvl1pPr algn="l">
              <a:defRPr sz="3200" b="1" i="0">
                <a:solidFill>
                  <a:schemeClr val="accent1"/>
                </a:solidFill>
                <a:latin typeface="Helvetica"/>
              </a:defRPr>
            </a:lvl1pPr>
          </a:lstStyle>
          <a:p>
            <a:pPr>
              <a:defRPr/>
            </a:pPr>
            <a:r>
              <a:rPr lang="en-US"/>
              <a:t>Click To Edit Master Title Style</a:t>
            </a:r>
            <a:endParaRPr/>
          </a:p>
        </p:txBody>
      </p:sp>
      <p:pic>
        <p:nvPicPr>
          <p:cNvPr id="10" name="Picture 9" descr="A blue sky with clouds&#10;&#10;Description automatically generated with low confidence"/>
          <p:cNvPicPr>
            <a:picLocks noChangeAspect="1"/>
          </p:cNvPicPr>
          <p:nvPr userDrawn="1"/>
        </p:nvPicPr>
        <p:blipFill>
          <a:blip r:embed="rId2">
            <a:extLst>
              <a:ext uri="{28A0092B-C50C-407E-A947-70E740481C1C}">
                <a14:useLocalDpi xmlns:a14="http://schemas.microsoft.com/office/drawing/2010/main"/>
              </a:ext>
            </a:extLst>
          </a:blip>
          <a:srcRect r="-1"/>
          <a:stretch/>
        </p:blipFill>
        <p:spPr bwMode="auto">
          <a:xfrm>
            <a:off x="6457948" y="0"/>
            <a:ext cx="5734050" cy="6858000"/>
          </a:xfrm>
          <a:prstGeom prst="rect">
            <a:avLst/>
          </a:prstGeom>
        </p:spPr>
      </p:pic>
      <p:pic>
        <p:nvPicPr>
          <p:cNvPr id="8" name="Picture 11"/>
          <p:cNvPicPr>
            <a:picLocks noChangeAspect="1"/>
          </p:cNvPicPr>
          <p:nvPr userDrawn="1"/>
        </p:nvPicPr>
        <p:blipFill>
          <a:blip r:embed="rId3"/>
          <a:stretch/>
        </p:blipFill>
        <p:spPr bwMode="auto">
          <a:xfrm>
            <a:off x="5927724" y="6332319"/>
            <a:ext cx="336549" cy="336549"/>
          </a:xfrm>
          <a:prstGeom prst="rect">
            <a:avLst/>
          </a:prstGeom>
        </p:spPr>
      </p:pic>
      <p:sp>
        <p:nvSpPr>
          <p:cNvPr id="9" name="Slide Number Placeholder 6"/>
          <p:cNvSpPr>
            <a:spLocks noGrp="1"/>
          </p:cNvSpPr>
          <p:nvPr>
            <p:ph type="sldNum" sz="quarter" idx="11"/>
          </p:nvPr>
        </p:nvSpPr>
        <p:spPr bwMode="auto">
          <a:xfrm>
            <a:off x="5638799" y="6323109"/>
            <a:ext cx="914400" cy="365124"/>
          </a:xfrm>
        </p:spPr>
        <p:txBody>
          <a:bodyPr/>
          <a:lstStyle>
            <a:lvl1pPr>
              <a:defRPr b="0" i="0"/>
            </a:lvl1pPr>
          </a:lstStyle>
          <a:p>
            <a:pPr>
              <a:defRPr/>
            </a:pPr>
            <a:fld id="{4E547FC5-224D-4B2B-AB96-D4331BB3CBEC}" type="slidenum">
              <a:rPr lang="en-US"/>
              <a:t>‹Nº›</a:t>
            </a:fld>
            <a:endParaRPr lang="en-US"/>
          </a:p>
        </p:txBody>
      </p:sp>
      <p:sp>
        <p:nvSpPr>
          <p:cNvPr id="11"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pic>
        <p:nvPicPr>
          <p:cNvPr id="13" name="Picture 7"/>
          <p:cNvPicPr>
            <a:picLocks noChangeAspect="1"/>
          </p:cNvPicPr>
          <p:nvPr userDrawn="1"/>
        </p:nvPicPr>
        <p:blipFill>
          <a:blip r:embed="rId4"/>
          <a:stretch/>
        </p:blipFill>
        <p:spPr bwMode="auto">
          <a:xfrm>
            <a:off x="10867106" y="6349999"/>
            <a:ext cx="1024184" cy="330201"/>
          </a:xfrm>
          <a:prstGeom prst="rect">
            <a:avLst/>
          </a:prstGeom>
        </p:spPr>
      </p:pic>
      <p:sp>
        <p:nvSpPr>
          <p:cNvPr id="14" name="Content Placeholder 2"/>
          <p:cNvSpPr>
            <a:spLocks noGrp="1"/>
          </p:cNvSpPr>
          <p:nvPr>
            <p:ph sz="quarter" idx="12"/>
          </p:nvPr>
        </p:nvSpPr>
        <p:spPr bwMode="auto">
          <a:xfrm>
            <a:off x="609599" y="1493838"/>
            <a:ext cx="5158138" cy="4541836"/>
          </a:xfrm>
          <a:prstGeom prst="rect">
            <a:avLst/>
          </a:prstGeom>
        </p:spPr>
        <p:txBody>
          <a:bodyPr/>
          <a:lstStyle>
            <a:lvl1pPr marL="342900" indent="-342900">
              <a:spcAft>
                <a:spcPts val="1200"/>
              </a:spcAft>
              <a:buFont typeface="Arial"/>
              <a:buChar char="•"/>
              <a:defRPr b="0" i="0">
                <a:latin typeface="Helvetica"/>
              </a:defRPr>
            </a:lvl1pPr>
            <a:lvl2pPr marL="914400" indent="-457200">
              <a:spcBef>
                <a:spcPts val="0"/>
              </a:spcBef>
              <a:spcAft>
                <a:spcPts val="600"/>
              </a:spcAft>
              <a:buSzPct val="100000"/>
              <a:buFont typeface="System Font Regular"/>
              <a:buChar char="⎼"/>
              <a:defRPr sz="2400" b="0" i="0">
                <a:latin typeface="Helvetica"/>
              </a:defRPr>
            </a:lvl2pPr>
            <a:lvl3pPr marL="1257300" indent="-342900">
              <a:spcAft>
                <a:spcPts val="600"/>
              </a:spcAft>
              <a:buFont typeface="Arial"/>
              <a:buChar char="•"/>
              <a:defRPr b="0" i="0">
                <a:latin typeface="Helvetica"/>
              </a:defRPr>
            </a:lvl3pPr>
            <a:lvl4pPr marL="1714500" indent="-342900">
              <a:spcAft>
                <a:spcPts val="600"/>
              </a:spcAft>
              <a:buSzPct val="75000"/>
              <a:buFont typeface="Courier New"/>
              <a:buChar char="o"/>
              <a:defRPr b="0" i="0">
                <a:latin typeface="Helvetica"/>
              </a:defRPr>
            </a:lvl4pPr>
            <a:lvl5pPr marL="2171700" indent="-342900">
              <a:spcAft>
                <a:spcPts val="600"/>
              </a:spcAft>
              <a:buFont typeface="Wingdings"/>
              <a:buChar char="§"/>
              <a:defRPr b="0" i="0">
                <a:latin typeface="Helvetica"/>
              </a:defRPr>
            </a:lvl5pPr>
          </a:lstStyle>
          <a:p>
            <a:pPr marL="342900" marR="0" lvl="0" indent="-342900" algn="l" defTabSz="914400">
              <a:lnSpc>
                <a:spcPct val="100000"/>
              </a:lnSpc>
              <a:spcBef>
                <a:spcPts val="0"/>
              </a:spcBef>
              <a:spcAft>
                <a:spcPts val="1200"/>
              </a:spcAft>
              <a:buClrTx/>
              <a:buSzTx/>
              <a:buFont typeface="Arial"/>
              <a:buChar char="•"/>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4186965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preserve="1" userDrawn="1">
  <p:cSld name="12_Title and Content">
    <p:spTree>
      <p:nvGrpSpPr>
        <p:cNvPr id="1" name=""/>
        <p:cNvGrpSpPr/>
        <p:nvPr/>
      </p:nvGrpSpPr>
      <p:grpSpPr bwMode="auto">
        <a:xfrm>
          <a:off x="0" y="0"/>
          <a:ext cx="0" cy="0"/>
          <a:chOff x="0" y="0"/>
          <a:chExt cx="0" cy="0"/>
        </a:xfrm>
      </p:grpSpPr>
      <p:pic>
        <p:nvPicPr>
          <p:cNvPr id="12" name="Picture 11" descr="A picture containing text, sky, outdoor, sign&#10;&#10;Description automatically generated"/>
          <p:cNvPicPr>
            <a:picLocks noChangeAspect="1"/>
          </p:cNvPicPr>
          <p:nvPr userDrawn="1"/>
        </p:nvPicPr>
        <p:blipFill>
          <a:blip r:embed="rId2">
            <a:extLst>
              <a:ext uri="{28A0092B-C50C-407E-A947-70E740481C1C}">
                <a14:useLocalDpi xmlns:a14="http://schemas.microsoft.com/office/drawing/2010/main"/>
              </a:ext>
            </a:extLst>
          </a:blip>
          <a:srcRect r="-1"/>
          <a:stretch/>
        </p:blipFill>
        <p:spPr bwMode="auto">
          <a:xfrm>
            <a:off x="7033860" y="0"/>
            <a:ext cx="5158138" cy="6858000"/>
          </a:xfrm>
          <a:prstGeom prst="rect">
            <a:avLst/>
          </a:prstGeom>
        </p:spPr>
      </p:pic>
      <p:sp>
        <p:nvSpPr>
          <p:cNvPr id="16" name="Title 1"/>
          <p:cNvSpPr>
            <a:spLocks noGrp="1"/>
          </p:cNvSpPr>
          <p:nvPr>
            <p:ph type="title" hasCustomPrompt="1"/>
          </p:nvPr>
        </p:nvSpPr>
        <p:spPr bwMode="auto">
          <a:xfrm>
            <a:off x="609599" y="510856"/>
            <a:ext cx="5158138" cy="681354"/>
          </a:xfrm>
          <a:prstGeom prst="rect">
            <a:avLst/>
          </a:prstGeom>
        </p:spPr>
        <p:txBody>
          <a:bodyPr>
            <a:noAutofit/>
          </a:bodyPr>
          <a:lstStyle>
            <a:lvl1pPr algn="l">
              <a:defRPr sz="3200" b="1" i="0">
                <a:solidFill>
                  <a:schemeClr val="accent1"/>
                </a:solidFill>
                <a:latin typeface="Helvetica"/>
              </a:defRPr>
            </a:lvl1pPr>
          </a:lstStyle>
          <a:p>
            <a:pPr>
              <a:defRPr/>
            </a:pPr>
            <a:r>
              <a:rPr lang="en-US"/>
              <a:t>Click To Edit Master Title Style</a:t>
            </a:r>
            <a:endParaRPr/>
          </a:p>
        </p:txBody>
      </p:sp>
      <p:pic>
        <p:nvPicPr>
          <p:cNvPr id="8" name="Picture 11"/>
          <p:cNvPicPr>
            <a:picLocks noChangeAspect="1"/>
          </p:cNvPicPr>
          <p:nvPr userDrawn="1"/>
        </p:nvPicPr>
        <p:blipFill>
          <a:blip r:embed="rId3"/>
          <a:stretch/>
        </p:blipFill>
        <p:spPr bwMode="auto">
          <a:xfrm>
            <a:off x="5927724" y="6332319"/>
            <a:ext cx="336549" cy="336549"/>
          </a:xfrm>
          <a:prstGeom prst="rect">
            <a:avLst/>
          </a:prstGeom>
        </p:spPr>
      </p:pic>
      <p:sp>
        <p:nvSpPr>
          <p:cNvPr id="9" name="Slide Number Placeholder 6"/>
          <p:cNvSpPr>
            <a:spLocks noGrp="1"/>
          </p:cNvSpPr>
          <p:nvPr>
            <p:ph type="sldNum" sz="quarter" idx="11"/>
          </p:nvPr>
        </p:nvSpPr>
        <p:spPr bwMode="auto">
          <a:xfrm>
            <a:off x="5638799" y="6323109"/>
            <a:ext cx="914400" cy="365124"/>
          </a:xfrm>
        </p:spPr>
        <p:txBody>
          <a:bodyPr/>
          <a:lstStyle>
            <a:lvl1pPr>
              <a:defRPr b="0" i="0"/>
            </a:lvl1pPr>
          </a:lstStyle>
          <a:p>
            <a:pPr>
              <a:defRPr/>
            </a:pPr>
            <a:fld id="{4E547FC5-224D-4B2B-AB96-D4331BB3CBEC}" type="slidenum">
              <a:rPr lang="en-US"/>
              <a:t>‹Nº›</a:t>
            </a:fld>
            <a:endParaRPr lang="en-US"/>
          </a:p>
        </p:txBody>
      </p:sp>
      <p:sp>
        <p:nvSpPr>
          <p:cNvPr id="11"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pic>
        <p:nvPicPr>
          <p:cNvPr id="13" name="Picture 7"/>
          <p:cNvPicPr>
            <a:picLocks noChangeAspect="1"/>
          </p:cNvPicPr>
          <p:nvPr userDrawn="1"/>
        </p:nvPicPr>
        <p:blipFill>
          <a:blip r:embed="rId4"/>
          <a:stretch/>
        </p:blipFill>
        <p:spPr bwMode="auto">
          <a:xfrm>
            <a:off x="10867106" y="6349999"/>
            <a:ext cx="1024184" cy="330201"/>
          </a:xfrm>
          <a:prstGeom prst="rect">
            <a:avLst/>
          </a:prstGeom>
        </p:spPr>
      </p:pic>
      <p:sp>
        <p:nvSpPr>
          <p:cNvPr id="14" name="Content Placeholder 2"/>
          <p:cNvSpPr>
            <a:spLocks noGrp="1"/>
          </p:cNvSpPr>
          <p:nvPr>
            <p:ph sz="quarter" idx="12"/>
          </p:nvPr>
        </p:nvSpPr>
        <p:spPr bwMode="auto">
          <a:xfrm>
            <a:off x="609599" y="1493838"/>
            <a:ext cx="5158138" cy="4541836"/>
          </a:xfrm>
          <a:prstGeom prst="rect">
            <a:avLst/>
          </a:prstGeom>
        </p:spPr>
        <p:txBody>
          <a:bodyPr/>
          <a:lstStyle>
            <a:lvl1pPr marL="342900" indent="-342900">
              <a:spcAft>
                <a:spcPts val="1200"/>
              </a:spcAft>
              <a:buFont typeface="Arial"/>
              <a:buChar char="•"/>
              <a:defRPr b="0" i="0">
                <a:latin typeface="Helvetica"/>
              </a:defRPr>
            </a:lvl1pPr>
            <a:lvl2pPr marL="914400" indent="-457200">
              <a:spcBef>
                <a:spcPts val="0"/>
              </a:spcBef>
              <a:spcAft>
                <a:spcPts val="600"/>
              </a:spcAft>
              <a:buSzPct val="100000"/>
              <a:buFont typeface="System Font Regular"/>
              <a:buChar char="⎼"/>
              <a:defRPr sz="2400" b="0" i="0">
                <a:latin typeface="Helvetica"/>
              </a:defRPr>
            </a:lvl2pPr>
            <a:lvl3pPr marL="1257300" indent="-342900">
              <a:spcAft>
                <a:spcPts val="600"/>
              </a:spcAft>
              <a:buFont typeface="Arial"/>
              <a:buChar char="•"/>
              <a:defRPr b="0" i="0">
                <a:latin typeface="Helvetica"/>
              </a:defRPr>
            </a:lvl3pPr>
            <a:lvl4pPr marL="1714500" indent="-342900">
              <a:spcAft>
                <a:spcPts val="600"/>
              </a:spcAft>
              <a:buSzPct val="75000"/>
              <a:buFont typeface="Courier New"/>
              <a:buChar char="o"/>
              <a:defRPr b="0" i="0">
                <a:latin typeface="Helvetica"/>
              </a:defRPr>
            </a:lvl4pPr>
            <a:lvl5pPr marL="2171700" indent="-342900">
              <a:spcAft>
                <a:spcPts val="600"/>
              </a:spcAft>
              <a:buFont typeface="Wingdings"/>
              <a:buChar char="§"/>
              <a:defRPr b="0" i="0">
                <a:latin typeface="Helvetica"/>
              </a:defRPr>
            </a:lvl5pPr>
          </a:lstStyle>
          <a:p>
            <a:pPr marL="342900" marR="0" lvl="0" indent="-342900" algn="l" defTabSz="914400">
              <a:lnSpc>
                <a:spcPct val="100000"/>
              </a:lnSpc>
              <a:spcBef>
                <a:spcPts val="0"/>
              </a:spcBef>
              <a:spcAft>
                <a:spcPts val="1200"/>
              </a:spcAft>
              <a:buClrTx/>
              <a:buSzTx/>
              <a:buFont typeface="Arial"/>
              <a:buChar char="•"/>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2705230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preserve="1" userDrawn="1">
  <p:cSld name="11_Title and Content">
    <p:spTree>
      <p:nvGrpSpPr>
        <p:cNvPr id="1" name=""/>
        <p:cNvGrpSpPr/>
        <p:nvPr/>
      </p:nvGrpSpPr>
      <p:grpSpPr bwMode="auto">
        <a:xfrm>
          <a:off x="0" y="0"/>
          <a:ext cx="0" cy="0"/>
          <a:chOff x="0" y="0"/>
          <a:chExt cx="0" cy="0"/>
        </a:xfrm>
      </p:grpSpPr>
      <p:pic>
        <p:nvPicPr>
          <p:cNvPr id="12" name="Picture 11" descr="A picture containing water, riding, wave, ocean&#10;&#10;Description automatically generated"/>
          <p:cNvPicPr>
            <a:picLocks noChangeAspect="1"/>
          </p:cNvPicPr>
          <p:nvPr userDrawn="1"/>
        </p:nvPicPr>
        <p:blipFill>
          <a:blip r:embed="rId2"/>
          <a:stretch/>
        </p:blipFill>
        <p:spPr bwMode="auto">
          <a:xfrm>
            <a:off x="7621653" y="0"/>
            <a:ext cx="4570345" cy="6858000"/>
          </a:xfrm>
          <a:prstGeom prst="rect">
            <a:avLst/>
          </a:prstGeom>
        </p:spPr>
      </p:pic>
      <p:sp>
        <p:nvSpPr>
          <p:cNvPr id="16" name="Title 1"/>
          <p:cNvSpPr>
            <a:spLocks noGrp="1"/>
          </p:cNvSpPr>
          <p:nvPr>
            <p:ph type="title" hasCustomPrompt="1"/>
          </p:nvPr>
        </p:nvSpPr>
        <p:spPr bwMode="auto">
          <a:xfrm>
            <a:off x="609599" y="510856"/>
            <a:ext cx="5158138" cy="681354"/>
          </a:xfrm>
          <a:prstGeom prst="rect">
            <a:avLst/>
          </a:prstGeom>
        </p:spPr>
        <p:txBody>
          <a:bodyPr>
            <a:noAutofit/>
          </a:bodyPr>
          <a:lstStyle>
            <a:lvl1pPr algn="l">
              <a:defRPr sz="3200" b="1" i="0">
                <a:solidFill>
                  <a:schemeClr val="accent1"/>
                </a:solidFill>
                <a:latin typeface="Helvetica"/>
              </a:defRPr>
            </a:lvl1pPr>
          </a:lstStyle>
          <a:p>
            <a:pPr>
              <a:defRPr/>
            </a:pPr>
            <a:r>
              <a:rPr lang="en-US"/>
              <a:t>Click To Edit Master Title Style</a:t>
            </a:r>
            <a:endParaRPr/>
          </a:p>
        </p:txBody>
      </p:sp>
      <p:pic>
        <p:nvPicPr>
          <p:cNvPr id="8" name="Picture 11"/>
          <p:cNvPicPr>
            <a:picLocks noChangeAspect="1"/>
          </p:cNvPicPr>
          <p:nvPr userDrawn="1"/>
        </p:nvPicPr>
        <p:blipFill>
          <a:blip r:embed="rId3"/>
          <a:stretch/>
        </p:blipFill>
        <p:spPr bwMode="auto">
          <a:xfrm>
            <a:off x="5927724" y="6332319"/>
            <a:ext cx="336549" cy="336549"/>
          </a:xfrm>
          <a:prstGeom prst="rect">
            <a:avLst/>
          </a:prstGeom>
        </p:spPr>
      </p:pic>
      <p:sp>
        <p:nvSpPr>
          <p:cNvPr id="9" name="Slide Number Placeholder 6"/>
          <p:cNvSpPr>
            <a:spLocks noGrp="1"/>
          </p:cNvSpPr>
          <p:nvPr>
            <p:ph type="sldNum" sz="quarter" idx="11"/>
          </p:nvPr>
        </p:nvSpPr>
        <p:spPr bwMode="auto">
          <a:xfrm>
            <a:off x="5638799" y="6323109"/>
            <a:ext cx="914400" cy="365124"/>
          </a:xfrm>
        </p:spPr>
        <p:txBody>
          <a:bodyPr/>
          <a:lstStyle>
            <a:lvl1pPr>
              <a:defRPr b="0" i="0"/>
            </a:lvl1pPr>
          </a:lstStyle>
          <a:p>
            <a:pPr>
              <a:defRPr/>
            </a:pPr>
            <a:fld id="{4E547FC5-224D-4B2B-AB96-D4331BB3CBEC}" type="slidenum">
              <a:rPr lang="en-US"/>
              <a:t>‹Nº›</a:t>
            </a:fld>
            <a:endParaRPr lang="en-US"/>
          </a:p>
        </p:txBody>
      </p:sp>
      <p:sp>
        <p:nvSpPr>
          <p:cNvPr id="11"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pic>
        <p:nvPicPr>
          <p:cNvPr id="13" name="Picture 7"/>
          <p:cNvPicPr>
            <a:picLocks noChangeAspect="1"/>
          </p:cNvPicPr>
          <p:nvPr userDrawn="1"/>
        </p:nvPicPr>
        <p:blipFill>
          <a:blip r:embed="rId4"/>
          <a:stretch/>
        </p:blipFill>
        <p:spPr bwMode="auto">
          <a:xfrm>
            <a:off x="10867106" y="6349999"/>
            <a:ext cx="1024184" cy="330201"/>
          </a:xfrm>
          <a:prstGeom prst="rect">
            <a:avLst/>
          </a:prstGeom>
        </p:spPr>
      </p:pic>
      <p:sp>
        <p:nvSpPr>
          <p:cNvPr id="14" name="Content Placeholder 2"/>
          <p:cNvSpPr>
            <a:spLocks noGrp="1"/>
          </p:cNvSpPr>
          <p:nvPr>
            <p:ph sz="quarter" idx="12"/>
          </p:nvPr>
        </p:nvSpPr>
        <p:spPr bwMode="auto">
          <a:xfrm>
            <a:off x="609599" y="1493838"/>
            <a:ext cx="5158138" cy="4541836"/>
          </a:xfrm>
          <a:prstGeom prst="rect">
            <a:avLst/>
          </a:prstGeom>
        </p:spPr>
        <p:txBody>
          <a:bodyPr/>
          <a:lstStyle>
            <a:lvl1pPr marL="342900" indent="-342900">
              <a:spcAft>
                <a:spcPts val="1200"/>
              </a:spcAft>
              <a:buFont typeface="Arial"/>
              <a:buChar char="•"/>
              <a:defRPr b="0" i="0">
                <a:latin typeface="Helvetica"/>
              </a:defRPr>
            </a:lvl1pPr>
            <a:lvl2pPr marL="914400" indent="-457200">
              <a:spcBef>
                <a:spcPts val="0"/>
              </a:spcBef>
              <a:spcAft>
                <a:spcPts val="600"/>
              </a:spcAft>
              <a:buSzPct val="100000"/>
              <a:buFont typeface="System Font Regular"/>
              <a:buChar char="⎼"/>
              <a:defRPr sz="2400" b="0" i="0">
                <a:latin typeface="Helvetica"/>
              </a:defRPr>
            </a:lvl2pPr>
            <a:lvl3pPr marL="1257300" indent="-342900">
              <a:spcAft>
                <a:spcPts val="600"/>
              </a:spcAft>
              <a:buFont typeface="Arial"/>
              <a:buChar char="•"/>
              <a:defRPr b="0" i="0">
                <a:latin typeface="Helvetica"/>
              </a:defRPr>
            </a:lvl3pPr>
            <a:lvl4pPr marL="1714500" indent="-342900">
              <a:spcAft>
                <a:spcPts val="600"/>
              </a:spcAft>
              <a:buSzPct val="75000"/>
              <a:buFont typeface="Courier New"/>
              <a:buChar char="o"/>
              <a:defRPr b="0" i="0">
                <a:latin typeface="Helvetica"/>
              </a:defRPr>
            </a:lvl4pPr>
            <a:lvl5pPr marL="2171700" indent="-342900">
              <a:spcAft>
                <a:spcPts val="600"/>
              </a:spcAft>
              <a:buFont typeface="Wingdings"/>
              <a:buChar char="§"/>
              <a:defRPr b="0" i="0">
                <a:latin typeface="Helvetica"/>
              </a:defRPr>
            </a:lvl5pPr>
          </a:lstStyle>
          <a:p>
            <a:pPr marL="342900" marR="0" lvl="0" indent="-342900" algn="l" defTabSz="914400">
              <a:lnSpc>
                <a:spcPct val="100000"/>
              </a:lnSpc>
              <a:spcBef>
                <a:spcPts val="0"/>
              </a:spcBef>
              <a:spcAft>
                <a:spcPts val="1200"/>
              </a:spcAft>
              <a:buClrTx/>
              <a:buSzTx/>
              <a:buFont typeface="Arial"/>
              <a:buChar char="•"/>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13221719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preserve="1" userDrawn="1">
  <p:cSld name="6_Title and Content">
    <p:spTree>
      <p:nvGrpSpPr>
        <p:cNvPr id="1" name=""/>
        <p:cNvGrpSpPr/>
        <p:nvPr/>
      </p:nvGrpSpPr>
      <p:grpSpPr bwMode="auto">
        <a:xfrm>
          <a:off x="0" y="0"/>
          <a:ext cx="0" cy="0"/>
          <a:chOff x="0" y="0"/>
          <a:chExt cx="0" cy="0"/>
        </a:xfrm>
      </p:grpSpPr>
      <p:pic>
        <p:nvPicPr>
          <p:cNvPr id="19" name="Picture 18" descr="A picture containing building, road, outdoor, street&#10;&#10;Description automatically generated"/>
          <p:cNvPicPr>
            <a:picLocks noChangeAspect="1"/>
          </p:cNvPicPr>
          <p:nvPr userDrawn="1"/>
        </p:nvPicPr>
        <p:blipFill>
          <a:blip r:embed="rId2"/>
          <a:stretch/>
        </p:blipFill>
        <p:spPr bwMode="auto">
          <a:xfrm>
            <a:off x="497635" y="4114798"/>
            <a:ext cx="11196727" cy="2743200"/>
          </a:xfrm>
          <a:prstGeom prst="rect">
            <a:avLst/>
          </a:prstGeom>
        </p:spPr>
      </p:pic>
      <p:pic>
        <p:nvPicPr>
          <p:cNvPr id="16" name="Picture 7"/>
          <p:cNvPicPr>
            <a:picLocks noChangeAspect="1"/>
          </p:cNvPicPr>
          <p:nvPr userDrawn="1"/>
        </p:nvPicPr>
        <p:blipFill>
          <a:blip r:embed="rId3"/>
          <a:stretch/>
        </p:blipFill>
        <p:spPr bwMode="auto">
          <a:xfrm>
            <a:off x="10443773" y="6349999"/>
            <a:ext cx="1024185" cy="330201"/>
          </a:xfrm>
          <a:prstGeom prst="rect">
            <a:avLst/>
          </a:prstGeom>
        </p:spPr>
      </p:pic>
      <p:pic>
        <p:nvPicPr>
          <p:cNvPr id="8" name="Picture 11"/>
          <p:cNvPicPr>
            <a:picLocks noChangeAspect="1"/>
          </p:cNvPicPr>
          <p:nvPr userDrawn="1"/>
        </p:nvPicPr>
        <p:blipFill>
          <a:blip r:embed="rId4"/>
          <a:stretch/>
        </p:blipFill>
        <p:spPr bwMode="auto">
          <a:xfrm>
            <a:off x="5927724" y="6332319"/>
            <a:ext cx="336549" cy="336549"/>
          </a:xfrm>
          <a:prstGeom prst="rect">
            <a:avLst/>
          </a:prstGeom>
        </p:spPr>
      </p:pic>
      <p:sp>
        <p:nvSpPr>
          <p:cNvPr id="9" name="Slide Number Placeholder 6"/>
          <p:cNvSpPr>
            <a:spLocks noGrp="1"/>
          </p:cNvSpPr>
          <p:nvPr>
            <p:ph type="sldNum" sz="quarter" idx="11"/>
          </p:nvPr>
        </p:nvSpPr>
        <p:spPr bwMode="auto">
          <a:xfrm>
            <a:off x="5638799" y="6323109"/>
            <a:ext cx="914400" cy="365124"/>
          </a:xfrm>
        </p:spPr>
        <p:txBody>
          <a:bodyPr/>
          <a:lstStyle>
            <a:lvl1pPr>
              <a:defRPr b="0" i="0"/>
            </a:lvl1pPr>
          </a:lstStyle>
          <a:p>
            <a:pPr>
              <a:defRPr/>
            </a:pPr>
            <a:fld id="{4E547FC5-224D-4B2B-AB96-D4331BB3CBEC}" type="slidenum">
              <a:rPr lang="en-US"/>
              <a:t>‹Nº›</a:t>
            </a:fld>
            <a:endParaRPr lang="en-US"/>
          </a:p>
        </p:txBody>
      </p:sp>
      <p:sp>
        <p:nvSpPr>
          <p:cNvPr id="11"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sp>
        <p:nvSpPr>
          <p:cNvPr id="12" name="Title 1"/>
          <p:cNvSpPr>
            <a:spLocks noGrp="1"/>
          </p:cNvSpPr>
          <p:nvPr>
            <p:ph type="title" hasCustomPrompt="1"/>
          </p:nvPr>
        </p:nvSpPr>
        <p:spPr bwMode="auto">
          <a:xfrm>
            <a:off x="507999" y="510856"/>
            <a:ext cx="11139487" cy="681354"/>
          </a:xfrm>
          <a:prstGeom prst="rect">
            <a:avLst/>
          </a:prstGeom>
        </p:spPr>
        <p:txBody>
          <a:bodyPr>
            <a:noAutofit/>
          </a:bodyPr>
          <a:lstStyle>
            <a:lvl1pPr algn="l">
              <a:defRPr sz="3200" b="1" i="0">
                <a:solidFill>
                  <a:schemeClr val="accent2"/>
                </a:solidFill>
                <a:latin typeface="Helvetica"/>
              </a:defRPr>
            </a:lvl1pPr>
          </a:lstStyle>
          <a:p>
            <a:pPr>
              <a:defRPr/>
            </a:pPr>
            <a:r>
              <a:rPr lang="en-US"/>
              <a:t>Click To Edit Master Title Style</a:t>
            </a:r>
            <a:endParaRPr/>
          </a:p>
        </p:txBody>
      </p:sp>
      <p:sp>
        <p:nvSpPr>
          <p:cNvPr id="14" name="Content Placeholder 2"/>
          <p:cNvSpPr>
            <a:spLocks noGrp="1"/>
          </p:cNvSpPr>
          <p:nvPr>
            <p:ph sz="quarter" idx="12"/>
          </p:nvPr>
        </p:nvSpPr>
        <p:spPr bwMode="auto">
          <a:xfrm>
            <a:off x="507999" y="1392237"/>
            <a:ext cx="11175999" cy="2544761"/>
          </a:xfrm>
          <a:prstGeom prst="rect">
            <a:avLst/>
          </a:prstGeom>
        </p:spPr>
        <p:txBody>
          <a:bodyPr/>
          <a:lstStyle>
            <a:lvl1pPr marL="342900" indent="-342900">
              <a:spcAft>
                <a:spcPts val="1200"/>
              </a:spcAft>
              <a:buFont typeface="Arial"/>
              <a:buChar char="•"/>
              <a:defRPr b="0" i="0">
                <a:latin typeface="Helvetica"/>
              </a:defRPr>
            </a:lvl1pPr>
            <a:lvl2pPr marL="914400" indent="-457200">
              <a:spcBef>
                <a:spcPts val="0"/>
              </a:spcBef>
              <a:spcAft>
                <a:spcPts val="600"/>
              </a:spcAft>
              <a:buSzPct val="100000"/>
              <a:buFont typeface="System Font Regular"/>
              <a:buChar char="⎼"/>
              <a:defRPr sz="2400" b="0" i="0">
                <a:latin typeface="Helvetica"/>
              </a:defRPr>
            </a:lvl2pPr>
            <a:lvl3pPr marL="1257300" indent="-342900">
              <a:spcAft>
                <a:spcPts val="600"/>
              </a:spcAft>
              <a:buFont typeface="Arial"/>
              <a:buChar char="•"/>
              <a:defRPr b="0" i="0">
                <a:latin typeface="Helvetica"/>
              </a:defRPr>
            </a:lvl3pPr>
            <a:lvl4pPr marL="1714500" indent="-342900">
              <a:spcAft>
                <a:spcPts val="600"/>
              </a:spcAft>
              <a:buSzPct val="75000"/>
              <a:buFont typeface="Courier New"/>
              <a:buChar char="o"/>
              <a:defRPr b="0" i="0">
                <a:latin typeface="Helvetica"/>
              </a:defRPr>
            </a:lvl4pPr>
            <a:lvl5pPr marL="2171700" indent="-342900">
              <a:spcAft>
                <a:spcPts val="600"/>
              </a:spcAft>
              <a:buFont typeface="Wingdings"/>
              <a:buChar char="§"/>
              <a:defRPr b="0" i="0">
                <a:latin typeface="Helvetica"/>
              </a:defRPr>
            </a:lvl5pPr>
          </a:lstStyle>
          <a:p>
            <a:pPr marL="342900" marR="0" lvl="0" indent="-342900" algn="l" defTabSz="914400">
              <a:lnSpc>
                <a:spcPct val="100000"/>
              </a:lnSpc>
              <a:spcBef>
                <a:spcPts val="0"/>
              </a:spcBef>
              <a:spcAft>
                <a:spcPts val="1200"/>
              </a:spcAft>
              <a:buClrTx/>
              <a:buSzTx/>
              <a:buFont typeface="Arial"/>
              <a:buChar char="•"/>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864652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preserve="1" userDrawn="1">
  <p:cSld name="1_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871719" y="510856"/>
            <a:ext cx="6710679" cy="681354"/>
          </a:xfrm>
          <a:prstGeom prst="rect">
            <a:avLst/>
          </a:prstGeom>
        </p:spPr>
        <p:txBody>
          <a:bodyPr>
            <a:noAutofit/>
          </a:bodyPr>
          <a:lstStyle>
            <a:lvl1pPr algn="l">
              <a:defRPr sz="3200" b="1">
                <a:solidFill>
                  <a:schemeClr val="accent3"/>
                </a:solidFill>
              </a:defRPr>
            </a:lvl1pPr>
          </a:lstStyle>
          <a:p>
            <a:pPr>
              <a:defRPr/>
            </a:pPr>
            <a:r>
              <a:rPr lang="en-US"/>
              <a:t>Click to edit Master title style</a:t>
            </a:r>
            <a:endParaRPr/>
          </a:p>
        </p:txBody>
      </p:sp>
      <p:pic>
        <p:nvPicPr>
          <p:cNvPr id="8" name="Picture 11"/>
          <p:cNvPicPr>
            <a:picLocks noChangeAspect="1"/>
          </p:cNvPicPr>
          <p:nvPr userDrawn="1"/>
        </p:nvPicPr>
        <p:blipFill>
          <a:blip r:embed="rId2"/>
          <a:stretch/>
        </p:blipFill>
        <p:spPr bwMode="auto">
          <a:xfrm>
            <a:off x="5927724" y="6332319"/>
            <a:ext cx="336549" cy="336549"/>
          </a:xfrm>
          <a:prstGeom prst="rect">
            <a:avLst/>
          </a:prstGeom>
        </p:spPr>
      </p:pic>
      <p:sp>
        <p:nvSpPr>
          <p:cNvPr id="9"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4E547FC5-224D-4B2B-AB96-D4331BB3CBEC}" type="slidenum">
              <a:rPr lang="en-US"/>
              <a:t>‹Nº›</a:t>
            </a:fld>
            <a:endParaRPr lang="en-US"/>
          </a:p>
        </p:txBody>
      </p:sp>
      <p:pic>
        <p:nvPicPr>
          <p:cNvPr id="10" name="Picture 7"/>
          <p:cNvPicPr>
            <a:picLocks noChangeAspect="1"/>
          </p:cNvPicPr>
          <p:nvPr userDrawn="1"/>
        </p:nvPicPr>
        <p:blipFill>
          <a:blip r:embed="rId3"/>
          <a:stretch/>
        </p:blipFill>
        <p:spPr bwMode="auto">
          <a:xfrm>
            <a:off x="10867106" y="6349999"/>
            <a:ext cx="1024185" cy="330201"/>
          </a:xfrm>
          <a:prstGeom prst="rect">
            <a:avLst/>
          </a:prstGeom>
        </p:spPr>
      </p:pic>
      <p:sp>
        <p:nvSpPr>
          <p:cNvPr id="11"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pic>
        <p:nvPicPr>
          <p:cNvPr id="12" name="Graphic 11"/>
          <p:cNvPicPr>
            <a:picLocks noChangeAspect="1"/>
          </p:cNvPicPr>
          <p:nvPr userDrawn="1"/>
        </p:nvPicPr>
        <p:blipFill>
          <a:blip r:embed="rId4">
            <a:extLst>
              <a:ext uri="{28A0092B-C50C-407E-A947-70E740481C1C}">
                <a14:useLocalDpi xmlns:a14="http://schemas.microsoft.com/office/drawing/2010/main"/>
              </a:ext>
            </a:extLst>
          </a:blip>
          <a:stretch/>
        </p:blipFill>
        <p:spPr bwMode="auto">
          <a:xfrm>
            <a:off x="0" y="0"/>
            <a:ext cx="4104237" cy="6858000"/>
          </a:xfrm>
          <a:prstGeom prst="rect">
            <a:avLst/>
          </a:prstGeom>
        </p:spPr>
      </p:pic>
      <p:sp>
        <p:nvSpPr>
          <p:cNvPr id="15" name="Content Placeholder 2"/>
          <p:cNvSpPr>
            <a:spLocks noGrp="1"/>
          </p:cNvSpPr>
          <p:nvPr>
            <p:ph sz="quarter" idx="12"/>
          </p:nvPr>
        </p:nvSpPr>
        <p:spPr bwMode="auto">
          <a:xfrm>
            <a:off x="4871719" y="1493838"/>
            <a:ext cx="6710679" cy="4541836"/>
          </a:xfrm>
          <a:prstGeom prst="rect">
            <a:avLst/>
          </a:prstGeom>
        </p:spPr>
        <p:txBody>
          <a:bodyPr/>
          <a:lstStyle>
            <a:lvl1pPr marL="342900" indent="-342900">
              <a:spcAft>
                <a:spcPts val="1200"/>
              </a:spcAft>
              <a:buFont typeface="Arial"/>
              <a:buChar char="•"/>
              <a:defRPr b="0" i="0">
                <a:latin typeface="Helvetica"/>
              </a:defRPr>
            </a:lvl1pPr>
            <a:lvl2pPr marL="914400" indent="-457200">
              <a:spcBef>
                <a:spcPts val="0"/>
              </a:spcBef>
              <a:spcAft>
                <a:spcPts val="600"/>
              </a:spcAft>
              <a:buSzPct val="100000"/>
              <a:buFont typeface="System Font Regular"/>
              <a:buChar char="⎼"/>
              <a:defRPr sz="2400" b="0" i="0">
                <a:latin typeface="Helvetica"/>
              </a:defRPr>
            </a:lvl2pPr>
            <a:lvl3pPr marL="1257300" indent="-342900">
              <a:spcAft>
                <a:spcPts val="600"/>
              </a:spcAft>
              <a:buFont typeface="Arial"/>
              <a:buChar char="•"/>
              <a:defRPr b="0" i="0">
                <a:latin typeface="Helvetica"/>
              </a:defRPr>
            </a:lvl3pPr>
            <a:lvl4pPr marL="1714500" indent="-342900">
              <a:spcAft>
                <a:spcPts val="600"/>
              </a:spcAft>
              <a:buSzPct val="75000"/>
              <a:buFont typeface="Courier New"/>
              <a:buChar char="o"/>
              <a:defRPr b="0" i="0">
                <a:latin typeface="Helvetica"/>
              </a:defRPr>
            </a:lvl4pPr>
            <a:lvl5pPr marL="2171700" indent="-342900">
              <a:spcAft>
                <a:spcPts val="600"/>
              </a:spcAft>
              <a:buFont typeface="Wingdings"/>
              <a:buChar char="§"/>
              <a:defRPr b="0" i="0">
                <a:latin typeface="Helvetica"/>
              </a:defRPr>
            </a:lvl5pPr>
          </a:lstStyle>
          <a:p>
            <a:pPr marL="342900" marR="0" lvl="0" indent="-342900" algn="l" defTabSz="914400">
              <a:lnSpc>
                <a:spcPct val="100000"/>
              </a:lnSpc>
              <a:spcBef>
                <a:spcPts val="0"/>
              </a:spcBef>
              <a:spcAft>
                <a:spcPts val="1200"/>
              </a:spcAft>
              <a:buClrTx/>
              <a:buSzTx/>
              <a:buFont typeface="Arial"/>
              <a:buChar char="•"/>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492792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D067384-2C8E-0740-A898-BDA78E6B9ECB}"/>
              </a:ext>
            </a:extLst>
          </p:cNvPr>
          <p:cNvSpPr>
            <a:spLocks noGrp="1"/>
          </p:cNvSpPr>
          <p:nvPr>
            <p:ph type="title"/>
          </p:nvPr>
        </p:nvSpPr>
        <p:spPr>
          <a:xfrm>
            <a:off x="609600" y="510857"/>
            <a:ext cx="7890933" cy="681355"/>
          </a:xfrm>
          <a:prstGeom prst="rect">
            <a:avLst/>
          </a:prstGeom>
        </p:spPr>
        <p:txBody>
          <a:bodyPr>
            <a:noAutofit/>
          </a:bodyPr>
          <a:lstStyle>
            <a:lvl1pPr algn="l">
              <a:defRPr sz="3200" b="1" i="0">
                <a:solidFill>
                  <a:schemeClr val="accent2"/>
                </a:solidFill>
                <a:latin typeface="Helvetica" pitchFamily="2" charset="0"/>
              </a:defRPr>
            </a:lvl1pPr>
          </a:lstStyle>
          <a:p>
            <a:r>
              <a:rPr lang="en-US" dirty="0"/>
              <a:t>Click to edit Master title style</a:t>
            </a:r>
          </a:p>
        </p:txBody>
      </p:sp>
      <p:pic>
        <p:nvPicPr>
          <p:cNvPr id="17" name="Picture 4">
            <a:extLst>
              <a:ext uri="{FF2B5EF4-FFF2-40B4-BE49-F238E27FC236}">
                <a16:creationId xmlns:a16="http://schemas.microsoft.com/office/drawing/2014/main" id="{2D8BD7CF-0E7C-1641-8BF2-E11173EFCAE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2334"/>
          <a:stretch/>
        </p:blipFill>
        <p:spPr>
          <a:xfrm>
            <a:off x="8846288" y="0"/>
            <a:ext cx="3342808"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4" name="Content Placeholder 2">
            <a:extLst>
              <a:ext uri="{FF2B5EF4-FFF2-40B4-BE49-F238E27FC236}">
                <a16:creationId xmlns:a16="http://schemas.microsoft.com/office/drawing/2014/main" id="{4C1A3498-8BE9-DB4A-AE41-1AE74DFB5061}"/>
              </a:ext>
            </a:extLst>
          </p:cNvPr>
          <p:cNvSpPr>
            <a:spLocks noGrp="1"/>
          </p:cNvSpPr>
          <p:nvPr>
            <p:ph sz="quarter" idx="12"/>
          </p:nvPr>
        </p:nvSpPr>
        <p:spPr>
          <a:xfrm>
            <a:off x="609600" y="1493838"/>
            <a:ext cx="7890933"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14737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preserve="1" userDrawn="1">
  <p:cSld name="2_Title and Content">
    <p:spTree>
      <p:nvGrpSpPr>
        <p:cNvPr id="1" name=""/>
        <p:cNvGrpSpPr/>
        <p:nvPr/>
      </p:nvGrpSpPr>
      <p:grpSpPr bwMode="auto">
        <a:xfrm>
          <a:off x="0" y="0"/>
          <a:ext cx="0" cy="0"/>
          <a:chOff x="0" y="0"/>
          <a:chExt cx="0" cy="0"/>
        </a:xfrm>
      </p:grpSpPr>
      <p:pic>
        <p:nvPicPr>
          <p:cNvPr id="13" name="Graphic 12"/>
          <p:cNvPicPr>
            <a:picLocks noChangeAspect="1"/>
          </p:cNvPicPr>
          <p:nvPr userDrawn="1"/>
        </p:nvPicPr>
        <p:blipFill>
          <a:blip r:embed="rId2"/>
          <a:stretch/>
        </p:blipFill>
        <p:spPr bwMode="auto">
          <a:xfrm>
            <a:off x="507057" y="5103905"/>
            <a:ext cx="8203095" cy="1754093"/>
          </a:xfrm>
          <a:prstGeom prst="rect">
            <a:avLst/>
          </a:prstGeom>
        </p:spPr>
      </p:pic>
      <p:pic>
        <p:nvPicPr>
          <p:cNvPr id="8" name="Picture 11"/>
          <p:cNvPicPr>
            <a:picLocks noChangeAspect="1"/>
          </p:cNvPicPr>
          <p:nvPr userDrawn="1"/>
        </p:nvPicPr>
        <p:blipFill>
          <a:blip r:embed="rId3"/>
          <a:stretch/>
        </p:blipFill>
        <p:spPr bwMode="auto">
          <a:xfrm>
            <a:off x="5927724" y="6332319"/>
            <a:ext cx="336549" cy="336549"/>
          </a:xfrm>
          <a:prstGeom prst="rect">
            <a:avLst/>
          </a:prstGeom>
        </p:spPr>
      </p:pic>
      <p:sp>
        <p:nvSpPr>
          <p:cNvPr id="9"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4E547FC5-224D-4B2B-AB96-D4331BB3CBEC}" type="slidenum">
              <a:rPr lang="en-US"/>
              <a:t>‹Nº›</a:t>
            </a:fld>
            <a:endParaRPr lang="en-US"/>
          </a:p>
        </p:txBody>
      </p:sp>
      <p:pic>
        <p:nvPicPr>
          <p:cNvPr id="10" name="Picture 7"/>
          <p:cNvPicPr>
            <a:picLocks noChangeAspect="1"/>
          </p:cNvPicPr>
          <p:nvPr userDrawn="1"/>
        </p:nvPicPr>
        <p:blipFill>
          <a:blip r:embed="rId4"/>
          <a:stretch/>
        </p:blipFill>
        <p:spPr bwMode="auto">
          <a:xfrm>
            <a:off x="10867106" y="6349999"/>
            <a:ext cx="1024185" cy="330201"/>
          </a:xfrm>
          <a:prstGeom prst="rect">
            <a:avLst/>
          </a:prstGeom>
        </p:spPr>
      </p:pic>
      <p:sp>
        <p:nvSpPr>
          <p:cNvPr id="11"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sp>
        <p:nvSpPr>
          <p:cNvPr id="3" name="Text Placeholder 2"/>
          <p:cNvSpPr>
            <a:spLocks noGrp="1"/>
          </p:cNvSpPr>
          <p:nvPr>
            <p:ph type="body" sz="quarter" idx="14" hasCustomPrompt="1"/>
          </p:nvPr>
        </p:nvSpPr>
        <p:spPr bwMode="auto">
          <a:xfrm>
            <a:off x="8710152" y="5103812"/>
            <a:ext cx="2948446" cy="1593849"/>
          </a:xfrm>
          <a:prstGeom prst="rect">
            <a:avLst/>
          </a:prstGeom>
        </p:spPr>
        <p:txBody>
          <a:bodyPr anchor="ctr">
            <a:normAutofit/>
          </a:bodyPr>
          <a:lstStyle>
            <a:lvl1pPr algn="ctr">
              <a:defRPr sz="1800" b="0" i="0">
                <a:solidFill>
                  <a:schemeClr val="accent2"/>
                </a:solidFill>
                <a:latin typeface="Helvetica Bold Oblique"/>
              </a:defRPr>
            </a:lvl1pPr>
          </a:lstStyle>
          <a:p>
            <a:pPr lvl="0">
              <a:defRPr/>
            </a:pPr>
            <a:r>
              <a:rPr lang="en-US"/>
              <a:t>“A small quote about leadership or the like maybe?”</a:t>
            </a:r>
            <a:endParaRPr/>
          </a:p>
        </p:txBody>
      </p:sp>
      <p:sp>
        <p:nvSpPr>
          <p:cNvPr id="16" name="Title 1"/>
          <p:cNvSpPr>
            <a:spLocks noGrp="1"/>
          </p:cNvSpPr>
          <p:nvPr>
            <p:ph type="title" hasCustomPrompt="1"/>
          </p:nvPr>
        </p:nvSpPr>
        <p:spPr bwMode="auto">
          <a:xfrm>
            <a:off x="507057" y="510856"/>
            <a:ext cx="11151541" cy="681354"/>
          </a:xfrm>
          <a:prstGeom prst="rect">
            <a:avLst/>
          </a:prstGeom>
        </p:spPr>
        <p:txBody>
          <a:bodyPr>
            <a:noAutofit/>
          </a:bodyPr>
          <a:lstStyle>
            <a:lvl1pPr algn="l">
              <a:defRPr sz="3200" b="1" i="0">
                <a:solidFill>
                  <a:schemeClr val="accent3"/>
                </a:solidFill>
                <a:latin typeface="Helvetica"/>
              </a:defRPr>
            </a:lvl1pPr>
          </a:lstStyle>
          <a:p>
            <a:pPr>
              <a:defRPr/>
            </a:pPr>
            <a:r>
              <a:rPr lang="en-US"/>
              <a:t>Click To Edit Master Title Style</a:t>
            </a:r>
            <a:endParaRPr/>
          </a:p>
        </p:txBody>
      </p:sp>
      <p:sp>
        <p:nvSpPr>
          <p:cNvPr id="15" name="Content Placeholder 2"/>
          <p:cNvSpPr>
            <a:spLocks noGrp="1"/>
          </p:cNvSpPr>
          <p:nvPr>
            <p:ph sz="quarter" idx="12"/>
          </p:nvPr>
        </p:nvSpPr>
        <p:spPr bwMode="auto">
          <a:xfrm>
            <a:off x="507999" y="1392237"/>
            <a:ext cx="11175999" cy="3291521"/>
          </a:xfrm>
          <a:prstGeom prst="rect">
            <a:avLst/>
          </a:prstGeom>
        </p:spPr>
        <p:txBody>
          <a:bodyPr/>
          <a:lstStyle>
            <a:lvl1pPr marL="342900" indent="-342900">
              <a:spcAft>
                <a:spcPts val="1200"/>
              </a:spcAft>
              <a:buFont typeface="Arial"/>
              <a:buChar char="•"/>
              <a:defRPr b="0" i="0">
                <a:latin typeface="Helvetica"/>
              </a:defRPr>
            </a:lvl1pPr>
            <a:lvl2pPr marL="914400" indent="-457200">
              <a:spcBef>
                <a:spcPts val="0"/>
              </a:spcBef>
              <a:spcAft>
                <a:spcPts val="600"/>
              </a:spcAft>
              <a:buSzPct val="100000"/>
              <a:buFont typeface="System Font Regular"/>
              <a:buChar char="⎼"/>
              <a:defRPr sz="2400" b="0" i="0">
                <a:latin typeface="Helvetica"/>
              </a:defRPr>
            </a:lvl2pPr>
            <a:lvl3pPr marL="1257300" indent="-342900">
              <a:spcAft>
                <a:spcPts val="600"/>
              </a:spcAft>
              <a:buFont typeface="Arial"/>
              <a:buChar char="•"/>
              <a:defRPr b="0" i="0">
                <a:latin typeface="Helvetica"/>
              </a:defRPr>
            </a:lvl3pPr>
            <a:lvl4pPr marL="1714500" indent="-342900">
              <a:spcAft>
                <a:spcPts val="600"/>
              </a:spcAft>
              <a:buSzPct val="75000"/>
              <a:buFont typeface="Courier New"/>
              <a:buChar char="o"/>
              <a:defRPr b="0" i="0">
                <a:latin typeface="Helvetica"/>
              </a:defRPr>
            </a:lvl4pPr>
            <a:lvl5pPr marL="2171700" indent="-342900">
              <a:spcAft>
                <a:spcPts val="600"/>
              </a:spcAft>
              <a:buFont typeface="Wingdings"/>
              <a:buChar char="§"/>
              <a:defRPr b="0" i="0">
                <a:latin typeface="Helvetica"/>
              </a:defRPr>
            </a:lvl5pPr>
          </a:lstStyle>
          <a:p>
            <a:pPr marL="342900" marR="0" lvl="0" indent="-342900" algn="l" defTabSz="914400">
              <a:lnSpc>
                <a:spcPct val="100000"/>
              </a:lnSpc>
              <a:spcBef>
                <a:spcPts val="0"/>
              </a:spcBef>
              <a:spcAft>
                <a:spcPts val="1200"/>
              </a:spcAft>
              <a:buClrTx/>
              <a:buSzTx/>
              <a:buFont typeface="Arial"/>
              <a:buChar char="•"/>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1664240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preserve="1" userDrawn="1">
  <p:cSld name="1_Section Header">
    <p:spTree>
      <p:nvGrpSpPr>
        <p:cNvPr id="1" name=""/>
        <p:cNvGrpSpPr/>
        <p:nvPr/>
      </p:nvGrpSpPr>
      <p:grpSpPr bwMode="auto">
        <a:xfrm>
          <a:off x="0" y="0"/>
          <a:ext cx="0" cy="0"/>
          <a:chOff x="0" y="0"/>
          <a:chExt cx="0" cy="0"/>
        </a:xfrm>
      </p:grpSpPr>
      <p:sp>
        <p:nvSpPr>
          <p:cNvPr id="14" name="Rectangle 13"/>
          <p:cNvSpPr/>
          <p:nvPr userDrawn="1"/>
        </p:nvSpPr>
        <p:spPr bwMode="auto">
          <a:xfrm>
            <a:off x="2903" y="0"/>
            <a:ext cx="121890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b="0" i="0">
              <a:solidFill>
                <a:schemeClr val="accent2"/>
              </a:solidFill>
              <a:latin typeface="Helvetica Light"/>
            </a:endParaRPr>
          </a:p>
        </p:txBody>
      </p:sp>
      <p:pic>
        <p:nvPicPr>
          <p:cNvPr id="15" name="Picture 7"/>
          <p:cNvPicPr>
            <a:picLocks noChangeAspect="1"/>
          </p:cNvPicPr>
          <p:nvPr userDrawn="1"/>
        </p:nvPicPr>
        <p:blipFill>
          <a:blip r:embed="rId2"/>
          <a:stretch/>
        </p:blipFill>
        <p:spPr bwMode="auto">
          <a:xfrm>
            <a:off x="10867106" y="6349999"/>
            <a:ext cx="1024184" cy="330201"/>
          </a:xfrm>
          <a:prstGeom prst="rect">
            <a:avLst/>
          </a:prstGeom>
        </p:spPr>
      </p:pic>
      <p:sp>
        <p:nvSpPr>
          <p:cNvPr id="2" name="Title 1"/>
          <p:cNvSpPr>
            <a:spLocks noGrp="1"/>
          </p:cNvSpPr>
          <p:nvPr>
            <p:ph type="title" hasCustomPrompt="1"/>
          </p:nvPr>
        </p:nvSpPr>
        <p:spPr bwMode="auto">
          <a:xfrm>
            <a:off x="831849" y="1997029"/>
            <a:ext cx="7082789" cy="2852736"/>
          </a:xfrm>
          <a:prstGeom prst="rect">
            <a:avLst/>
          </a:prstGeom>
        </p:spPr>
        <p:txBody>
          <a:bodyPr anchor="ctr">
            <a:normAutofit/>
          </a:bodyPr>
          <a:lstStyle>
            <a:lvl1pPr algn="l">
              <a:defRPr sz="4400" b="1" i="0">
                <a:solidFill>
                  <a:schemeClr val="tx2"/>
                </a:solidFill>
                <a:latin typeface="Helvetica"/>
              </a:defRPr>
            </a:lvl1pPr>
          </a:lstStyle>
          <a:p>
            <a:pPr>
              <a:defRPr/>
            </a:pPr>
            <a:r>
              <a:rPr lang="en-US"/>
              <a:t>CLICK TO EDIT MASTER TITLE STYLE</a:t>
            </a:r>
            <a:endParaRPr/>
          </a:p>
        </p:txBody>
      </p:sp>
      <p:pic>
        <p:nvPicPr>
          <p:cNvPr id="8" name="Picture 11"/>
          <p:cNvPicPr>
            <a:picLocks noChangeAspect="1"/>
          </p:cNvPicPr>
          <p:nvPr userDrawn="1"/>
        </p:nvPicPr>
        <p:blipFill>
          <a:blip r:embed="rId3"/>
          <a:stretch/>
        </p:blipFill>
        <p:spPr bwMode="auto">
          <a:xfrm>
            <a:off x="5927724" y="6332319"/>
            <a:ext cx="336549" cy="336549"/>
          </a:xfrm>
          <a:prstGeom prst="rect">
            <a:avLst/>
          </a:prstGeom>
        </p:spPr>
      </p:pic>
      <p:sp>
        <p:nvSpPr>
          <p:cNvPr id="9"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4E547FC5-224D-4B2B-AB96-D4331BB3CBEC}" type="slidenum">
              <a:rPr lang="en-US"/>
              <a:t>‹Nº›</a:t>
            </a:fld>
            <a:endParaRPr lang="en-US"/>
          </a:p>
        </p:txBody>
      </p:sp>
      <p:sp>
        <p:nvSpPr>
          <p:cNvPr id="11"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spTree>
    <p:extLst>
      <p:ext uri="{BB962C8B-B14F-4D97-AF65-F5344CB8AC3E}">
        <p14:creationId xmlns:p14="http://schemas.microsoft.com/office/powerpoint/2010/main" val="18480255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preserve="1" userDrawn="1">
  <p:cSld name="2_Section Header">
    <p:spTree>
      <p:nvGrpSpPr>
        <p:cNvPr id="1" name=""/>
        <p:cNvGrpSpPr/>
        <p:nvPr/>
      </p:nvGrpSpPr>
      <p:grpSpPr bwMode="auto">
        <a:xfrm>
          <a:off x="0" y="0"/>
          <a:ext cx="0" cy="0"/>
          <a:chOff x="0" y="0"/>
          <a:chExt cx="0" cy="0"/>
        </a:xfrm>
      </p:grpSpPr>
      <p:sp>
        <p:nvSpPr>
          <p:cNvPr id="14" name="Rectangle 13"/>
          <p:cNvSpPr/>
          <p:nvPr userDrawn="1"/>
        </p:nvSpPr>
        <p:spPr bwMode="auto">
          <a:xfrm>
            <a:off x="2903" y="0"/>
            <a:ext cx="1218909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b="0" i="0">
              <a:solidFill>
                <a:schemeClr val="accent2"/>
              </a:solidFill>
              <a:latin typeface="Helvetica Light"/>
            </a:endParaRPr>
          </a:p>
        </p:txBody>
      </p:sp>
      <p:pic>
        <p:nvPicPr>
          <p:cNvPr id="10" name="Picture 4"/>
          <p:cNvPicPr>
            <a:picLocks noChangeAspect="1"/>
          </p:cNvPicPr>
          <p:nvPr userDrawn="1"/>
        </p:nvPicPr>
        <p:blipFill>
          <a:blip r:embed="rId2">
            <a:extLst>
              <a:ext uri="{28A0092B-C50C-407E-A947-70E740481C1C}">
                <a14:useLocalDpi xmlns:a14="http://schemas.microsoft.com/office/drawing/2010/main"/>
              </a:ext>
            </a:extLst>
          </a:blip>
          <a:srcRect/>
          <a:stretch/>
        </p:blipFill>
        <p:spPr bwMode="auto">
          <a:xfrm>
            <a:off x="8846287" y="0"/>
            <a:ext cx="3342807" cy="6858000"/>
          </a:xfrm>
          <a:prstGeom prst="rect">
            <a:avLst/>
          </a:prstGeom>
        </p:spPr>
      </p:pic>
      <p:pic>
        <p:nvPicPr>
          <p:cNvPr id="15" name="Picture 7"/>
          <p:cNvPicPr>
            <a:picLocks noChangeAspect="1"/>
          </p:cNvPicPr>
          <p:nvPr userDrawn="1"/>
        </p:nvPicPr>
        <p:blipFill>
          <a:blip r:embed="rId3"/>
          <a:stretch/>
        </p:blipFill>
        <p:spPr bwMode="auto">
          <a:xfrm>
            <a:off x="10867106" y="6349999"/>
            <a:ext cx="1024184" cy="330201"/>
          </a:xfrm>
          <a:prstGeom prst="rect">
            <a:avLst/>
          </a:prstGeom>
        </p:spPr>
      </p:pic>
      <p:sp>
        <p:nvSpPr>
          <p:cNvPr id="2" name="Title 1"/>
          <p:cNvSpPr>
            <a:spLocks noGrp="1"/>
          </p:cNvSpPr>
          <p:nvPr>
            <p:ph type="title" hasCustomPrompt="1"/>
          </p:nvPr>
        </p:nvSpPr>
        <p:spPr bwMode="auto">
          <a:xfrm>
            <a:off x="831849" y="1997029"/>
            <a:ext cx="7082789" cy="2852736"/>
          </a:xfrm>
          <a:prstGeom prst="rect">
            <a:avLst/>
          </a:prstGeom>
        </p:spPr>
        <p:txBody>
          <a:bodyPr anchor="ctr">
            <a:normAutofit/>
          </a:bodyPr>
          <a:lstStyle>
            <a:lvl1pPr algn="l">
              <a:defRPr sz="4400" b="1" i="0">
                <a:solidFill>
                  <a:schemeClr val="accent3"/>
                </a:solidFill>
                <a:latin typeface="Helvetica"/>
              </a:defRPr>
            </a:lvl1pPr>
          </a:lstStyle>
          <a:p>
            <a:pPr>
              <a:defRPr/>
            </a:pPr>
            <a:r>
              <a:rPr lang="en-US"/>
              <a:t>CLICK TO EDIT MASTER TITLE STYLE</a:t>
            </a:r>
            <a:endParaRPr/>
          </a:p>
        </p:txBody>
      </p:sp>
      <p:pic>
        <p:nvPicPr>
          <p:cNvPr id="8" name="Picture 11"/>
          <p:cNvPicPr>
            <a:picLocks noChangeAspect="1"/>
          </p:cNvPicPr>
          <p:nvPr userDrawn="1"/>
        </p:nvPicPr>
        <p:blipFill>
          <a:blip r:embed="rId4"/>
          <a:stretch/>
        </p:blipFill>
        <p:spPr bwMode="auto">
          <a:xfrm>
            <a:off x="5927724" y="6332319"/>
            <a:ext cx="336549" cy="336549"/>
          </a:xfrm>
          <a:prstGeom prst="rect">
            <a:avLst/>
          </a:prstGeom>
        </p:spPr>
      </p:pic>
      <p:sp>
        <p:nvSpPr>
          <p:cNvPr id="9"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4E547FC5-224D-4B2B-AB96-D4331BB3CBEC}" type="slidenum">
              <a:rPr lang="en-US"/>
              <a:t>‹Nº›</a:t>
            </a:fld>
            <a:endParaRPr lang="en-US"/>
          </a:p>
        </p:txBody>
      </p:sp>
      <p:sp>
        <p:nvSpPr>
          <p:cNvPr id="11"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spTree>
    <p:extLst>
      <p:ext uri="{BB962C8B-B14F-4D97-AF65-F5344CB8AC3E}">
        <p14:creationId xmlns:p14="http://schemas.microsoft.com/office/powerpoint/2010/main" val="29030983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preserve="1" userDrawn="1">
  <p:cSld name="5_Section Header">
    <p:spTree>
      <p:nvGrpSpPr>
        <p:cNvPr id="1" name=""/>
        <p:cNvGrpSpPr/>
        <p:nvPr/>
      </p:nvGrpSpPr>
      <p:grpSpPr bwMode="auto">
        <a:xfrm>
          <a:off x="0" y="0"/>
          <a:ext cx="0" cy="0"/>
          <a:chOff x="0" y="0"/>
          <a:chExt cx="0" cy="0"/>
        </a:xfrm>
      </p:grpSpPr>
      <p:sp>
        <p:nvSpPr>
          <p:cNvPr id="12" name="Rectangle 11"/>
          <p:cNvSpPr/>
          <p:nvPr userDrawn="1"/>
        </p:nvSpPr>
        <p:spPr bwMode="auto">
          <a:xfrm>
            <a:off x="2903" y="0"/>
            <a:ext cx="1218909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b="0" i="0">
              <a:solidFill>
                <a:schemeClr val="accent2"/>
              </a:solidFill>
              <a:latin typeface="Helvetica Light"/>
            </a:endParaRPr>
          </a:p>
        </p:txBody>
      </p:sp>
      <p:pic>
        <p:nvPicPr>
          <p:cNvPr id="13" name="Picture 4"/>
          <p:cNvPicPr>
            <a:picLocks noChangeAspect="1"/>
          </p:cNvPicPr>
          <p:nvPr userDrawn="1"/>
        </p:nvPicPr>
        <p:blipFill>
          <a:blip r:embed="rId2">
            <a:extLst>
              <a:ext uri="{28A0092B-C50C-407E-A947-70E740481C1C}">
                <a14:useLocalDpi xmlns:a14="http://schemas.microsoft.com/office/drawing/2010/main"/>
              </a:ext>
            </a:extLst>
          </a:blip>
          <a:srcRect l="-2"/>
          <a:stretch/>
        </p:blipFill>
        <p:spPr bwMode="auto">
          <a:xfrm>
            <a:off x="2903" y="0"/>
            <a:ext cx="12189096" cy="6858000"/>
          </a:xfrm>
          <a:prstGeom prst="rect">
            <a:avLst/>
          </a:prstGeom>
        </p:spPr>
      </p:pic>
      <p:pic>
        <p:nvPicPr>
          <p:cNvPr id="16" name="Picture 7"/>
          <p:cNvPicPr>
            <a:picLocks noChangeAspect="1"/>
          </p:cNvPicPr>
          <p:nvPr userDrawn="1"/>
        </p:nvPicPr>
        <p:blipFill>
          <a:blip r:embed="rId3"/>
          <a:stretch/>
        </p:blipFill>
        <p:spPr bwMode="auto">
          <a:xfrm>
            <a:off x="10867106" y="6349999"/>
            <a:ext cx="1024184" cy="330201"/>
          </a:xfrm>
          <a:prstGeom prst="rect">
            <a:avLst/>
          </a:prstGeom>
        </p:spPr>
      </p:pic>
      <p:sp>
        <p:nvSpPr>
          <p:cNvPr id="17" name="Title 1"/>
          <p:cNvSpPr>
            <a:spLocks noGrp="1"/>
          </p:cNvSpPr>
          <p:nvPr>
            <p:ph type="title" hasCustomPrompt="1"/>
          </p:nvPr>
        </p:nvSpPr>
        <p:spPr bwMode="auto">
          <a:xfrm>
            <a:off x="831849" y="1997029"/>
            <a:ext cx="7082789" cy="2852736"/>
          </a:xfrm>
          <a:prstGeom prst="rect">
            <a:avLst/>
          </a:prstGeom>
        </p:spPr>
        <p:txBody>
          <a:bodyPr anchor="ctr">
            <a:normAutofit/>
          </a:bodyPr>
          <a:lstStyle>
            <a:lvl1pPr algn="l">
              <a:defRPr sz="4400" b="1" i="0">
                <a:solidFill>
                  <a:schemeClr val="bg1"/>
                </a:solidFill>
                <a:latin typeface="Helvetica"/>
              </a:defRPr>
            </a:lvl1pPr>
          </a:lstStyle>
          <a:p>
            <a:pPr>
              <a:defRPr/>
            </a:pPr>
            <a:r>
              <a:rPr lang="en-US"/>
              <a:t>CLICK TO EDIT MASTER TITLE STYLE</a:t>
            </a:r>
            <a:endParaRPr/>
          </a:p>
        </p:txBody>
      </p:sp>
      <p:pic>
        <p:nvPicPr>
          <p:cNvPr id="18" name="Picture 11"/>
          <p:cNvPicPr>
            <a:picLocks noChangeAspect="1"/>
          </p:cNvPicPr>
          <p:nvPr userDrawn="1"/>
        </p:nvPicPr>
        <p:blipFill>
          <a:blip r:embed="rId4"/>
          <a:stretch/>
        </p:blipFill>
        <p:spPr bwMode="auto">
          <a:xfrm>
            <a:off x="5927724" y="6332319"/>
            <a:ext cx="336549" cy="336549"/>
          </a:xfrm>
          <a:prstGeom prst="rect">
            <a:avLst/>
          </a:prstGeom>
        </p:spPr>
      </p:pic>
      <p:sp>
        <p:nvSpPr>
          <p:cNvPr id="19"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4E547FC5-224D-4B2B-AB96-D4331BB3CBEC}" type="slidenum">
              <a:rPr lang="en-US"/>
              <a:t>‹Nº›</a:t>
            </a:fld>
            <a:endParaRPr lang="en-US"/>
          </a:p>
        </p:txBody>
      </p:sp>
      <p:sp>
        <p:nvSpPr>
          <p:cNvPr id="20"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spTree>
    <p:extLst>
      <p:ext uri="{BB962C8B-B14F-4D97-AF65-F5344CB8AC3E}">
        <p14:creationId xmlns:p14="http://schemas.microsoft.com/office/powerpoint/2010/main" val="2368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preserve="1" userDrawn="1">
  <p:cSld name="3_Section Header">
    <p:spTree>
      <p:nvGrpSpPr>
        <p:cNvPr id="1" name=""/>
        <p:cNvGrpSpPr/>
        <p:nvPr/>
      </p:nvGrpSpPr>
      <p:grpSpPr bwMode="auto">
        <a:xfrm>
          <a:off x="0" y="0"/>
          <a:ext cx="0" cy="0"/>
          <a:chOff x="0" y="0"/>
          <a:chExt cx="0" cy="0"/>
        </a:xfrm>
      </p:grpSpPr>
      <p:pic>
        <p:nvPicPr>
          <p:cNvPr id="10" name="Picture 9"/>
          <p:cNvPicPr>
            <a:picLocks noChangeAspect="1"/>
          </p:cNvPicPr>
          <p:nvPr userDrawn="1"/>
        </p:nvPicPr>
        <p:blipFill>
          <a:blip r:embed="rId2"/>
          <a:stretch/>
        </p:blipFill>
        <p:spPr bwMode="auto">
          <a:xfrm>
            <a:off x="9291" y="0"/>
            <a:ext cx="12173413" cy="6858000"/>
          </a:xfrm>
          <a:prstGeom prst="rect">
            <a:avLst/>
          </a:prstGeom>
        </p:spPr>
      </p:pic>
      <p:pic>
        <p:nvPicPr>
          <p:cNvPr id="15" name="Picture 7"/>
          <p:cNvPicPr>
            <a:picLocks noChangeAspect="1"/>
          </p:cNvPicPr>
          <p:nvPr userDrawn="1"/>
        </p:nvPicPr>
        <p:blipFill>
          <a:blip r:embed="rId3"/>
          <a:stretch/>
        </p:blipFill>
        <p:spPr bwMode="auto">
          <a:xfrm>
            <a:off x="10867106" y="6349999"/>
            <a:ext cx="1024184" cy="330201"/>
          </a:xfrm>
          <a:prstGeom prst="rect">
            <a:avLst/>
          </a:prstGeom>
        </p:spPr>
      </p:pic>
      <p:sp>
        <p:nvSpPr>
          <p:cNvPr id="2" name="Title 1"/>
          <p:cNvSpPr>
            <a:spLocks noGrp="1"/>
          </p:cNvSpPr>
          <p:nvPr>
            <p:ph type="title" hasCustomPrompt="1"/>
          </p:nvPr>
        </p:nvSpPr>
        <p:spPr bwMode="auto">
          <a:xfrm>
            <a:off x="831849" y="1997029"/>
            <a:ext cx="7082789" cy="2852736"/>
          </a:xfrm>
          <a:prstGeom prst="rect">
            <a:avLst/>
          </a:prstGeom>
        </p:spPr>
        <p:txBody>
          <a:bodyPr anchor="ctr">
            <a:normAutofit/>
          </a:bodyPr>
          <a:lstStyle>
            <a:lvl1pPr algn="l">
              <a:defRPr sz="4400" b="1" i="0">
                <a:solidFill>
                  <a:schemeClr val="tx2"/>
                </a:solidFill>
                <a:latin typeface="Helvetica"/>
              </a:defRPr>
            </a:lvl1pPr>
          </a:lstStyle>
          <a:p>
            <a:pPr>
              <a:defRPr/>
            </a:pPr>
            <a:r>
              <a:rPr lang="en-US"/>
              <a:t>CLICK TO EDIT MASTER TITLE STYLE</a:t>
            </a:r>
            <a:endParaRPr/>
          </a:p>
        </p:txBody>
      </p:sp>
      <p:pic>
        <p:nvPicPr>
          <p:cNvPr id="8" name="Picture 11"/>
          <p:cNvPicPr>
            <a:picLocks noChangeAspect="1"/>
          </p:cNvPicPr>
          <p:nvPr userDrawn="1"/>
        </p:nvPicPr>
        <p:blipFill>
          <a:blip r:embed="rId4"/>
          <a:stretch/>
        </p:blipFill>
        <p:spPr bwMode="auto">
          <a:xfrm>
            <a:off x="5927724" y="6332319"/>
            <a:ext cx="336549" cy="336549"/>
          </a:xfrm>
          <a:prstGeom prst="rect">
            <a:avLst/>
          </a:prstGeom>
        </p:spPr>
      </p:pic>
      <p:sp>
        <p:nvSpPr>
          <p:cNvPr id="9"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4E547FC5-224D-4B2B-AB96-D4331BB3CBEC}" type="slidenum">
              <a:rPr lang="en-US"/>
              <a:t>‹Nº›</a:t>
            </a:fld>
            <a:endParaRPr lang="en-US"/>
          </a:p>
        </p:txBody>
      </p:sp>
      <p:sp>
        <p:nvSpPr>
          <p:cNvPr id="11" name="Footer Placeholder 5"/>
          <p:cNvSpPr>
            <a:spLocks noGrp="1"/>
          </p:cNvSpPr>
          <p:nvPr>
            <p:ph type="ftr" sz="quarter" idx="10"/>
          </p:nvPr>
        </p:nvSpPr>
        <p:spPr bwMode="auto">
          <a:xfrm>
            <a:off x="4871719" y="6739034"/>
            <a:ext cx="2448559" cy="118964"/>
          </a:xfrm>
        </p:spPr>
        <p:txBody>
          <a:bodyPr/>
          <a:lstStyle>
            <a:lvl1pPr algn="ctr">
              <a:defRPr sz="600" b="0" i="0">
                <a:solidFill>
                  <a:schemeClr val="tx1"/>
                </a:solidFill>
                <a:latin typeface="Helvetica Light"/>
                <a:cs typeface="Gotham Light"/>
              </a:defRPr>
            </a:lvl1pPr>
          </a:lstStyle>
          <a:p>
            <a:pPr algn="l">
              <a:defRPr/>
            </a:pPr>
            <a:r>
              <a:rPr lang="en-US"/>
              <a:t>© Leadership Circle | All Rights Reserved</a:t>
            </a:r>
          </a:p>
        </p:txBody>
      </p:sp>
    </p:spTree>
    <p:extLst>
      <p:ext uri="{BB962C8B-B14F-4D97-AF65-F5344CB8AC3E}">
        <p14:creationId xmlns:p14="http://schemas.microsoft.com/office/powerpoint/2010/main" val="31859580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preserve="1" userDrawn="1">
  <p:cSld name="4_Section Header">
    <p:spTree>
      <p:nvGrpSpPr>
        <p:cNvPr id="1" name=""/>
        <p:cNvGrpSpPr/>
        <p:nvPr/>
      </p:nvGrpSpPr>
      <p:grpSpPr bwMode="auto">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rcRect/>
          <a:stretch/>
        </p:blipFill>
        <p:spPr bwMode="auto">
          <a:xfrm>
            <a:off x="0" y="0"/>
            <a:ext cx="12216808" cy="6874549"/>
          </a:xfrm>
          <a:prstGeom prst="rect">
            <a:avLst/>
          </a:prstGeom>
        </p:spPr>
      </p:pic>
      <p:pic>
        <p:nvPicPr>
          <p:cNvPr id="15" name="Picture 7"/>
          <p:cNvPicPr>
            <a:picLocks noChangeAspect="1"/>
          </p:cNvPicPr>
          <p:nvPr userDrawn="1"/>
        </p:nvPicPr>
        <p:blipFill>
          <a:blip r:embed="rId3"/>
          <a:stretch/>
        </p:blipFill>
        <p:spPr bwMode="auto">
          <a:xfrm>
            <a:off x="10867106" y="6349999"/>
            <a:ext cx="1024184" cy="330201"/>
          </a:xfrm>
          <a:prstGeom prst="rect">
            <a:avLst/>
          </a:prstGeom>
        </p:spPr>
      </p:pic>
      <p:sp>
        <p:nvSpPr>
          <p:cNvPr id="2" name="Title 1"/>
          <p:cNvSpPr>
            <a:spLocks noGrp="1"/>
          </p:cNvSpPr>
          <p:nvPr>
            <p:ph type="title" hasCustomPrompt="1"/>
          </p:nvPr>
        </p:nvSpPr>
        <p:spPr bwMode="auto">
          <a:xfrm>
            <a:off x="831849" y="1997029"/>
            <a:ext cx="7082789" cy="2852736"/>
          </a:xfrm>
          <a:prstGeom prst="rect">
            <a:avLst/>
          </a:prstGeom>
        </p:spPr>
        <p:txBody>
          <a:bodyPr anchor="ctr">
            <a:normAutofit/>
          </a:bodyPr>
          <a:lstStyle>
            <a:lvl1pPr algn="l">
              <a:defRPr sz="4400" b="1" i="0">
                <a:solidFill>
                  <a:schemeClr val="bg1"/>
                </a:solidFill>
                <a:latin typeface="Helvetica"/>
              </a:defRPr>
            </a:lvl1pPr>
          </a:lstStyle>
          <a:p>
            <a:pPr>
              <a:defRPr/>
            </a:pPr>
            <a:r>
              <a:rPr lang="en-US"/>
              <a:t>CLICK TO EDIT MASTER TITLE STYLE</a:t>
            </a:r>
            <a:endParaRPr/>
          </a:p>
        </p:txBody>
      </p:sp>
      <p:pic>
        <p:nvPicPr>
          <p:cNvPr id="8" name="Picture 11"/>
          <p:cNvPicPr>
            <a:picLocks noChangeAspect="1"/>
          </p:cNvPicPr>
          <p:nvPr userDrawn="1"/>
        </p:nvPicPr>
        <p:blipFill>
          <a:blip r:embed="rId4"/>
          <a:stretch/>
        </p:blipFill>
        <p:spPr bwMode="auto">
          <a:xfrm>
            <a:off x="5927724" y="6332319"/>
            <a:ext cx="336549" cy="336549"/>
          </a:xfrm>
          <a:prstGeom prst="rect">
            <a:avLst/>
          </a:prstGeom>
        </p:spPr>
      </p:pic>
      <p:sp>
        <p:nvSpPr>
          <p:cNvPr id="9"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4E547FC5-224D-4B2B-AB96-D4331BB3CBEC}" type="slidenum">
              <a:rPr lang="en-US"/>
              <a:t>‹Nº›</a:t>
            </a:fld>
            <a:endParaRPr lang="en-US"/>
          </a:p>
        </p:txBody>
      </p:sp>
      <p:sp>
        <p:nvSpPr>
          <p:cNvPr id="11"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spTree>
    <p:extLst>
      <p:ext uri="{BB962C8B-B14F-4D97-AF65-F5344CB8AC3E}">
        <p14:creationId xmlns:p14="http://schemas.microsoft.com/office/powerpoint/2010/main" val="31469668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type="blank" userDrawn="1">
  <p:cSld name="3_Blank">
    <p:spTree>
      <p:nvGrpSpPr>
        <p:cNvPr id="1" name=""/>
        <p:cNvGrpSpPr/>
        <p:nvPr/>
      </p:nvGrpSpPr>
      <p:grpSpPr bwMode="auto">
        <a:xfrm>
          <a:off x="0" y="0"/>
          <a:ext cx="0" cy="0"/>
          <a:chOff x="0" y="0"/>
          <a:chExt cx="0" cy="0"/>
        </a:xfrm>
      </p:grpSpPr>
      <p:sp>
        <p:nvSpPr>
          <p:cNvPr id="3" name="Rectangle 2"/>
          <p:cNvSpPr/>
          <p:nvPr userDrawn="1"/>
        </p:nvSpPr>
        <p:spPr bwMode="auto">
          <a:xfrm>
            <a:off x="0" y="0"/>
            <a:ext cx="12191999" cy="6858000"/>
          </a:xfrm>
          <a:prstGeom prst="rect">
            <a:avLst/>
          </a:prstGeom>
          <a:solidFill>
            <a:srgbClr val="090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0" i="0">
              <a:latin typeface="Helvetica"/>
            </a:endParaRPr>
          </a:p>
        </p:txBody>
      </p:sp>
      <p:pic>
        <p:nvPicPr>
          <p:cNvPr id="5" name="Picture 4"/>
          <p:cNvPicPr>
            <a:picLocks noChangeAspect="1"/>
          </p:cNvPicPr>
          <p:nvPr userDrawn="1"/>
        </p:nvPicPr>
        <p:blipFill>
          <a:blip r:embed="rId2"/>
          <a:stretch/>
        </p:blipFill>
        <p:spPr bwMode="auto">
          <a:xfrm>
            <a:off x="10775307" y="6180984"/>
            <a:ext cx="1207780" cy="463549"/>
          </a:xfrm>
          <a:prstGeom prst="rect">
            <a:avLst/>
          </a:prstGeom>
        </p:spPr>
      </p:pic>
    </p:spTree>
    <p:extLst>
      <p:ext uri="{BB962C8B-B14F-4D97-AF65-F5344CB8AC3E}">
        <p14:creationId xmlns:p14="http://schemas.microsoft.com/office/powerpoint/2010/main" val="38147351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angerine_Section Header">
    <p:spTree>
      <p:nvGrpSpPr>
        <p:cNvPr id="1" name=""/>
        <p:cNvGrpSpPr/>
        <p:nvPr/>
      </p:nvGrpSpPr>
      <p:grpSpPr>
        <a:xfrm>
          <a:off x="0" y="0"/>
          <a:ext cx="0" cy="0"/>
          <a:chOff x="0" y="0"/>
          <a:chExt cx="0" cy="0"/>
        </a:xfrm>
      </p:grpSpPr>
      <p:sp>
        <p:nvSpPr>
          <p:cNvPr id="7" name="Rectangle 6"/>
          <p:cNvSpPr/>
          <p:nvPr userDrawn="1"/>
        </p:nvSpPr>
        <p:spPr>
          <a:xfrm>
            <a:off x="2904" y="-1"/>
            <a:ext cx="764678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sp>
        <p:nvSpPr>
          <p:cNvPr id="2" name="Title 1"/>
          <p:cNvSpPr>
            <a:spLocks noGrp="1"/>
          </p:cNvSpPr>
          <p:nvPr>
            <p:ph type="title"/>
          </p:nvPr>
        </p:nvSpPr>
        <p:spPr>
          <a:xfrm>
            <a:off x="565241" y="2057400"/>
            <a:ext cx="6522112" cy="1828800"/>
          </a:xfrm>
        </p:spPr>
        <p:txBody>
          <a:bodyPr anchor="ctr"/>
          <a:lstStyle>
            <a:lvl1pPr algn="l">
              <a:defRPr sz="4000" b="0" cap="all">
                <a:solidFill>
                  <a:schemeClr val="bg1"/>
                </a:solidFill>
              </a:defRPr>
            </a:lvl1pPr>
          </a:lstStyle>
          <a:p>
            <a:r>
              <a:rPr lang="en-US" dirty="0"/>
              <a:t>Click to edit Master title style</a:t>
            </a:r>
          </a:p>
        </p:txBody>
      </p:sp>
      <p:pic>
        <p:nvPicPr>
          <p:cNvPr id="4" name="Picture 3">
            <a:extLst>
              <a:ext uri="{FF2B5EF4-FFF2-40B4-BE49-F238E27FC236}">
                <a16:creationId xmlns:a16="http://schemas.microsoft.com/office/drawing/2014/main" id="{61F4B6FC-35F2-C34B-9511-1C6580FD864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649691" y="-1"/>
            <a:ext cx="4542310" cy="6858001"/>
          </a:xfrm>
          <a:prstGeom prst="rect">
            <a:avLst/>
          </a:prstGeom>
        </p:spPr>
      </p:pic>
    </p:spTree>
    <p:extLst>
      <p:ext uri="{BB962C8B-B14F-4D97-AF65-F5344CB8AC3E}">
        <p14:creationId xmlns:p14="http://schemas.microsoft.com/office/powerpoint/2010/main" val="3301187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8BEC5D3-CC86-4840-B03C-53B80C6D66BA}"/>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t="-937" r="35719" b="64779"/>
          <a:stretch/>
        </p:blipFill>
        <p:spPr>
          <a:xfrm>
            <a:off x="0" y="0"/>
            <a:ext cx="12192000" cy="6858000"/>
          </a:xfrm>
          <a:prstGeom prst="rect">
            <a:avLst/>
          </a:prstGeom>
        </p:spPr>
      </p:pic>
      <p:pic>
        <p:nvPicPr>
          <p:cNvPr id="13" name="Picture 11">
            <a:extLst>
              <a:ext uri="{FF2B5EF4-FFF2-40B4-BE49-F238E27FC236}">
                <a16:creationId xmlns:a16="http://schemas.microsoft.com/office/drawing/2014/main" id="{E97F4B38-9846-0E4E-9D9C-1CF3B063B5C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14" name="Slide Number Placeholder 6">
            <a:extLst>
              <a:ext uri="{FF2B5EF4-FFF2-40B4-BE49-F238E27FC236}">
                <a16:creationId xmlns:a16="http://schemas.microsoft.com/office/drawing/2014/main" id="{F6A4E062-851D-3C4B-9945-E632D9272BF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8" name="Picture 7">
            <a:extLst>
              <a:ext uri="{FF2B5EF4-FFF2-40B4-BE49-F238E27FC236}">
                <a16:creationId xmlns:a16="http://schemas.microsoft.com/office/drawing/2014/main" id="{7FE0139E-DCFD-5447-B9D5-C07F8ADAC0D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9" name="Footer Placeholder 5">
            <a:extLst>
              <a:ext uri="{FF2B5EF4-FFF2-40B4-BE49-F238E27FC236}">
                <a16:creationId xmlns:a16="http://schemas.microsoft.com/office/drawing/2014/main" id="{0DDDD7B5-D527-C743-8E7E-BA564A9D422A}"/>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20" name="Title 1">
            <a:extLst>
              <a:ext uri="{FF2B5EF4-FFF2-40B4-BE49-F238E27FC236}">
                <a16:creationId xmlns:a16="http://schemas.microsoft.com/office/drawing/2014/main" id="{2D355A23-ACCC-8C40-A26D-8E61156CC636}"/>
              </a:ext>
            </a:extLst>
          </p:cNvPr>
          <p:cNvSpPr>
            <a:spLocks noGrp="1"/>
          </p:cNvSpPr>
          <p:nvPr>
            <p:ph type="title"/>
          </p:nvPr>
        </p:nvSpPr>
        <p:spPr>
          <a:xfrm>
            <a:off x="609600" y="510857"/>
            <a:ext cx="10972800" cy="681355"/>
          </a:xfrm>
          <a:prstGeom prst="rect">
            <a:avLst/>
          </a:prstGeom>
        </p:spPr>
        <p:txBody>
          <a:bodyPr>
            <a:noAutofit/>
          </a:bodyPr>
          <a:lstStyle>
            <a:lvl1pPr algn="l">
              <a:defRPr sz="3200" b="1">
                <a:solidFill>
                  <a:schemeClr val="tx2"/>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6198F029-9320-8C43-8E0E-12B2D328E6EF}"/>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1612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13" name="Picture 11">
            <a:extLst>
              <a:ext uri="{FF2B5EF4-FFF2-40B4-BE49-F238E27FC236}">
                <a16:creationId xmlns:a16="http://schemas.microsoft.com/office/drawing/2014/main" id="{E97F4B38-9846-0E4E-9D9C-1CF3B063B5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14" name="Slide Number Placeholder 6">
            <a:extLst>
              <a:ext uri="{FF2B5EF4-FFF2-40B4-BE49-F238E27FC236}">
                <a16:creationId xmlns:a16="http://schemas.microsoft.com/office/drawing/2014/main" id="{F6A4E062-851D-3C4B-9945-E632D9272BF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8" name="Picture 7">
            <a:extLst>
              <a:ext uri="{FF2B5EF4-FFF2-40B4-BE49-F238E27FC236}">
                <a16:creationId xmlns:a16="http://schemas.microsoft.com/office/drawing/2014/main" id="{7FE0139E-DCFD-5447-B9D5-C07F8ADAC0D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9" name="Footer Placeholder 5">
            <a:extLst>
              <a:ext uri="{FF2B5EF4-FFF2-40B4-BE49-F238E27FC236}">
                <a16:creationId xmlns:a16="http://schemas.microsoft.com/office/drawing/2014/main" id="{0DDDD7B5-D527-C743-8E7E-BA564A9D422A}"/>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20" name="Title 1">
            <a:extLst>
              <a:ext uri="{FF2B5EF4-FFF2-40B4-BE49-F238E27FC236}">
                <a16:creationId xmlns:a16="http://schemas.microsoft.com/office/drawing/2014/main" id="{2D355A23-ACCC-8C40-A26D-8E61156CC636}"/>
              </a:ext>
            </a:extLst>
          </p:cNvPr>
          <p:cNvSpPr>
            <a:spLocks noGrp="1"/>
          </p:cNvSpPr>
          <p:nvPr>
            <p:ph type="title"/>
          </p:nvPr>
        </p:nvSpPr>
        <p:spPr>
          <a:xfrm>
            <a:off x="609600" y="510857"/>
            <a:ext cx="10972800" cy="681355"/>
          </a:xfrm>
          <a:prstGeom prst="rect">
            <a:avLst/>
          </a:prstGeom>
        </p:spPr>
        <p:txBody>
          <a:bodyPr>
            <a:noAutofit/>
          </a:bodyPr>
          <a:lstStyle>
            <a:lvl1pPr algn="l">
              <a:defRPr sz="3200" b="1">
                <a:solidFill>
                  <a:schemeClr val="accent5"/>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6198F029-9320-8C43-8E0E-12B2D328E6EF}"/>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4134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F568BA-9E22-BD46-B3C8-01C4A040F851}"/>
              </a:ext>
            </a:extLst>
          </p:cNvPr>
          <p:cNvSpPr/>
          <p:nvPr userDrawn="1"/>
        </p:nvSpPr>
        <p:spPr>
          <a:xfrm>
            <a:off x="0" y="0"/>
            <a:ext cx="384048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9D100D9-68EA-5D4F-9A5A-50B5421B81B4}"/>
              </a:ext>
            </a:extLst>
          </p:cNvPr>
          <p:cNvSpPr>
            <a:spLocks noGrp="1"/>
          </p:cNvSpPr>
          <p:nvPr>
            <p:ph type="title"/>
          </p:nvPr>
        </p:nvSpPr>
        <p:spPr>
          <a:xfrm>
            <a:off x="4216400" y="510857"/>
            <a:ext cx="7552268" cy="681355"/>
          </a:xfrm>
          <a:prstGeom prst="rect">
            <a:avLst/>
          </a:prstGeom>
        </p:spPr>
        <p:txBody>
          <a:bodyPr>
            <a:noAutofit/>
          </a:bodyPr>
          <a:lstStyle>
            <a:lvl1pPr algn="l">
              <a:defRPr sz="3200" b="1"/>
            </a:lvl1pPr>
          </a:lstStyle>
          <a:p>
            <a:r>
              <a:rPr lang="en-US" dirty="0"/>
              <a:t>Click to edit Master title style</a:t>
            </a:r>
          </a:p>
        </p:txBody>
      </p:sp>
      <p:pic>
        <p:nvPicPr>
          <p:cNvPr id="15" name="Picture 11">
            <a:extLst>
              <a:ext uri="{FF2B5EF4-FFF2-40B4-BE49-F238E27FC236}">
                <a16:creationId xmlns:a16="http://schemas.microsoft.com/office/drawing/2014/main" id="{E0D51C99-FE3B-4242-926C-07AC9B1D57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16" name="Slide Number Placeholder 6">
            <a:extLst>
              <a:ext uri="{FF2B5EF4-FFF2-40B4-BE49-F238E27FC236}">
                <a16:creationId xmlns:a16="http://schemas.microsoft.com/office/drawing/2014/main" id="{0FE4575F-B809-634E-BD26-79B5EB588B8B}"/>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7" name="Picture 7">
            <a:extLst>
              <a:ext uri="{FF2B5EF4-FFF2-40B4-BE49-F238E27FC236}">
                <a16:creationId xmlns:a16="http://schemas.microsoft.com/office/drawing/2014/main" id="{E6590398-5CB5-8B49-9138-40AA97EACEC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22" name="Footer Placeholder 5">
            <a:extLst>
              <a:ext uri="{FF2B5EF4-FFF2-40B4-BE49-F238E27FC236}">
                <a16:creationId xmlns:a16="http://schemas.microsoft.com/office/drawing/2014/main" id="{1C315B76-B53A-D742-8C13-7B657BBF81AF}"/>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23" name="Graphic 22">
            <a:extLst>
              <a:ext uri="{FF2B5EF4-FFF2-40B4-BE49-F238E27FC236}">
                <a16:creationId xmlns:a16="http://schemas.microsoft.com/office/drawing/2014/main" id="{43F52A56-B6E4-AF46-B09D-EA427CF8DE54}"/>
              </a:ext>
            </a:extLst>
          </p:cNvPr>
          <p:cNvPicPr>
            <a:picLocks noChangeAspect="1"/>
          </p:cNvPicPr>
          <p:nvPr userDrawn="1"/>
        </p:nvPicPr>
        <p:blipFill rotWithShape="1">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l="40218" t="-963" r="40218" b="66037"/>
          <a:stretch/>
        </p:blipFill>
        <p:spPr>
          <a:xfrm>
            <a:off x="-1" y="0"/>
            <a:ext cx="3840480" cy="6858000"/>
          </a:xfrm>
          <a:prstGeom prst="rect">
            <a:avLst/>
          </a:prstGeom>
        </p:spPr>
      </p:pic>
      <p:sp>
        <p:nvSpPr>
          <p:cNvPr id="13" name="Content Placeholder 2">
            <a:extLst>
              <a:ext uri="{FF2B5EF4-FFF2-40B4-BE49-F238E27FC236}">
                <a16:creationId xmlns:a16="http://schemas.microsoft.com/office/drawing/2014/main" id="{A6ACA22B-5219-F646-9CBC-E88B535B7382}"/>
              </a:ext>
            </a:extLst>
          </p:cNvPr>
          <p:cNvSpPr>
            <a:spLocks noGrp="1"/>
          </p:cNvSpPr>
          <p:nvPr>
            <p:ph sz="quarter" idx="12"/>
          </p:nvPr>
        </p:nvSpPr>
        <p:spPr>
          <a:xfrm>
            <a:off x="4216400" y="1493838"/>
            <a:ext cx="7552268"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56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3DFE8-D5D9-9E47-B2CE-9ED04F08B614}"/>
              </a:ext>
            </a:extLst>
          </p:cNvPr>
          <p:cNvSpPr>
            <a:spLocks noGrp="1"/>
          </p:cNvSpPr>
          <p:nvPr>
            <p:ph type="title"/>
          </p:nvPr>
        </p:nvSpPr>
        <p:spPr>
          <a:xfrm>
            <a:off x="609600" y="510857"/>
            <a:ext cx="6393366" cy="681355"/>
          </a:xfrm>
          <a:prstGeom prst="rect">
            <a:avLst/>
          </a:prstGeom>
        </p:spPr>
        <p:txBody>
          <a:bodyPr>
            <a:noAutofit/>
          </a:bodyPr>
          <a:lstStyle>
            <a:lvl1pPr algn="l">
              <a:defRPr sz="3200" b="1"/>
            </a:lvl1pPr>
          </a:lstStyle>
          <a:p>
            <a:r>
              <a:rPr lang="en-US" dirty="0"/>
              <a:t>Click to edit Master title style</a:t>
            </a:r>
          </a:p>
        </p:txBody>
      </p:sp>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2" name="Picture Placeholder 2">
            <a:extLst>
              <a:ext uri="{FF2B5EF4-FFF2-40B4-BE49-F238E27FC236}">
                <a16:creationId xmlns:a16="http://schemas.microsoft.com/office/drawing/2014/main" id="{8B339F99-9A22-E145-981D-474E8532F41F}"/>
              </a:ext>
            </a:extLst>
          </p:cNvPr>
          <p:cNvSpPr>
            <a:spLocks noGrp="1"/>
          </p:cNvSpPr>
          <p:nvPr>
            <p:ph type="pic" idx="12"/>
          </p:nvPr>
        </p:nvSpPr>
        <p:spPr>
          <a:xfrm>
            <a:off x="7170233" y="510857"/>
            <a:ext cx="4721059" cy="5662139"/>
          </a:xfrm>
          <a:prstGeom prst="rect">
            <a:avLst/>
          </a:prstGeo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Content Placeholder 2">
            <a:extLst>
              <a:ext uri="{FF2B5EF4-FFF2-40B4-BE49-F238E27FC236}">
                <a16:creationId xmlns:a16="http://schemas.microsoft.com/office/drawing/2014/main" id="{25C9E06A-CE98-464C-B90C-8683E7DF9D92}"/>
              </a:ext>
            </a:extLst>
          </p:cNvPr>
          <p:cNvSpPr>
            <a:spLocks noGrp="1"/>
          </p:cNvSpPr>
          <p:nvPr>
            <p:ph sz="quarter" idx="13"/>
          </p:nvPr>
        </p:nvSpPr>
        <p:spPr>
          <a:xfrm>
            <a:off x="609600" y="1493838"/>
            <a:ext cx="6393366" cy="4679158"/>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1556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dirty="0"/>
              <a:t>Click To Edit Master Title Style</a:t>
            </a:r>
          </a:p>
        </p:txBody>
      </p:sp>
      <p:pic>
        <p:nvPicPr>
          <p:cNvPr id="8" name="Picture 11">
            <a:extLst>
              <a:ext uri="{FF2B5EF4-FFF2-40B4-BE49-F238E27FC236}">
                <a16:creationId xmlns:a16="http://schemas.microsoft.com/office/drawing/2014/main" id="{9A19A8AF-4D47-CA46-B3BB-617CA511F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D4E5F68A-515D-E447-BA15-01DB52CC555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0002DE1-BEF1-BE49-9B62-F8D820180B6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AED81F6D-21FF-DF4F-8803-214DC3BBF02B}"/>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421246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6" name="Slide Number Placeholder 5"/>
          <p:cNvSpPr>
            <a:spLocks noGrp="1"/>
          </p:cNvSpPr>
          <p:nvPr>
            <p:ph type="sldNum" sz="quarter" idx="4"/>
          </p:nvPr>
        </p:nvSpPr>
        <p:spPr>
          <a:xfrm>
            <a:off x="5638800" y="6356351"/>
            <a:ext cx="9144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pitchFamily="2" charset="0"/>
                <a:cs typeface="Gotham Medium" pitchFamily="2" charset="0"/>
              </a:defRPr>
            </a:lvl1pPr>
          </a:lstStyle>
          <a:p>
            <a:fld id="{4E547FC5-224D-4B2B-AB96-D4331BB3CBEC}" type="slidenum">
              <a:rPr lang="en-US" smtClean="0"/>
              <a:pPr/>
              <a:t>‹Nº›</a:t>
            </a:fld>
            <a:endParaRPr lang="en-US" dirty="0"/>
          </a:p>
        </p:txBody>
      </p:sp>
      <p:sp>
        <p:nvSpPr>
          <p:cNvPr id="7" name="Footer Placeholder 6">
            <a:extLst>
              <a:ext uri="{FF2B5EF4-FFF2-40B4-BE49-F238E27FC236}">
                <a16:creationId xmlns:a16="http://schemas.microsoft.com/office/drawing/2014/main" id="{78701954-9D35-4F46-9F57-FBB2285ED479}"/>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2"/>
                </a:solidFill>
                <a:latin typeface="Helvetica Light" panose="020B0403020202020204" pitchFamily="34" charset="0"/>
                <a:cs typeface="Gotham Light" pitchFamily="2" charset="0"/>
              </a:defRPr>
            </a:lvl1pPr>
          </a:lstStyle>
          <a:p>
            <a:pPr algn="l"/>
            <a:r>
              <a:rPr lang="en-US"/>
              <a:t>© Leadership Circle | All Rights Reserved</a:t>
            </a:r>
            <a:endParaRPr lang="en-US" dirty="0"/>
          </a:p>
        </p:txBody>
      </p:sp>
      <p:sp>
        <p:nvSpPr>
          <p:cNvPr id="4" name="Text Placeholder 3">
            <a:extLst>
              <a:ext uri="{FF2B5EF4-FFF2-40B4-BE49-F238E27FC236}">
                <a16:creationId xmlns:a16="http://schemas.microsoft.com/office/drawing/2014/main" id="{05414216-3315-AA49-94FA-8547534F0FE1}"/>
              </a:ext>
            </a:extLst>
          </p:cNvPr>
          <p:cNvSpPr>
            <a:spLocks noGrp="1"/>
          </p:cNvSpPr>
          <p:nvPr>
            <p:ph type="body" idx="1"/>
          </p:nvPr>
        </p:nvSpPr>
        <p:spPr>
          <a:xfrm>
            <a:off x="609600" y="17113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3934159"/>
      </p:ext>
    </p:extLst>
  </p:cSld>
  <p:clrMap bg1="lt1" tx1="dk1" bg2="lt2" tx2="dk2" accent1="accent1" accent2="accent2" accent3="accent3" accent4="accent4" accent5="accent5" accent6="accent6" hlink="hlink" folHlink="folHlink"/>
  <p:sldLayoutIdLst>
    <p:sldLayoutId id="2147483722" r:id="rId1"/>
    <p:sldLayoutId id="2147483706" r:id="rId2"/>
    <p:sldLayoutId id="2147483707" r:id="rId3"/>
    <p:sldLayoutId id="2147483746" r:id="rId4"/>
    <p:sldLayoutId id="2147483747" r:id="rId5"/>
    <p:sldLayoutId id="2147483752" r:id="rId6"/>
    <p:sldLayoutId id="2147483748" r:id="rId7"/>
    <p:sldLayoutId id="2147483718" r:id="rId8"/>
    <p:sldLayoutId id="2147483711" r:id="rId9"/>
    <p:sldLayoutId id="2147483712" r:id="rId10"/>
    <p:sldLayoutId id="2147483720" r:id="rId11"/>
    <p:sldLayoutId id="2147483751" r:id="rId12"/>
    <p:sldLayoutId id="2147483737" r:id="rId13"/>
    <p:sldLayoutId id="2147483738" r:id="rId14"/>
    <p:sldLayoutId id="2147483745" r:id="rId15"/>
    <p:sldLayoutId id="2147483739" r:id="rId16"/>
    <p:sldLayoutId id="2147483740" r:id="rId17"/>
    <p:sldLayoutId id="2147483750" r:id="rId18"/>
  </p:sldLayoutIdLst>
  <p:hf hdr="0" dt="0"/>
  <p:txStyles>
    <p:titleStyle>
      <a:lvl1pPr algn="ctr" defTabSz="914400" rtl="0" eaLnBrk="1" latinLnBrk="0" hangingPunct="1">
        <a:spcBef>
          <a:spcPct val="0"/>
        </a:spcBef>
        <a:buNone/>
        <a:defRPr sz="4400" b="0" i="0" kern="1200">
          <a:solidFill>
            <a:schemeClr val="tx1"/>
          </a:solidFill>
          <a:latin typeface="Helvetica" pitchFamily="2" charset="0"/>
          <a:ea typeface="+mj-ea"/>
          <a:cs typeface="Gotham Medium" pitchFamily="2" charset="0"/>
        </a:defRPr>
      </a:lvl1pPr>
    </p:titleStyle>
    <p:bodyStyle>
      <a:lvl1pPr marL="0" indent="0" algn="l" defTabSz="914400" rtl="0" eaLnBrk="1" latinLnBrk="0" hangingPunct="1">
        <a:spcBef>
          <a:spcPts val="0"/>
        </a:spcBef>
        <a:spcAft>
          <a:spcPts val="1200"/>
        </a:spcAft>
        <a:buFont typeface="Arial" panose="020B0604020202020204" pitchFamily="34" charset="0"/>
        <a:buNone/>
        <a:defRPr lang="en-US" sz="2400" b="0" i="0" kern="1200" smtClean="0">
          <a:solidFill>
            <a:schemeClr val="tx1"/>
          </a:solidFill>
          <a:effectLst/>
          <a:latin typeface="+mn-lt"/>
          <a:ea typeface="+mn-ea"/>
          <a:cs typeface="Gotham Light" pitchFamily="2" charset="0"/>
        </a:defRPr>
      </a:lvl1pPr>
      <a:lvl2pPr marL="457200" indent="0" algn="l" defTabSz="914400" rtl="0" eaLnBrk="1" latinLnBrk="0" hangingPunct="1">
        <a:spcBef>
          <a:spcPct val="20000"/>
        </a:spcBef>
        <a:buFont typeface="Arial" panose="020B0604020202020204" pitchFamily="34" charset="0"/>
        <a:buNone/>
        <a:defRPr sz="2800" b="0" i="0" kern="1200">
          <a:solidFill>
            <a:schemeClr val="tx1"/>
          </a:solidFill>
          <a:latin typeface="+mn-lt"/>
          <a:ea typeface="+mn-ea"/>
          <a:cs typeface="Gotham Light" pitchFamily="2" charset="0"/>
        </a:defRPr>
      </a:lvl2pPr>
      <a:lvl3pPr marL="914400" indent="0" algn="l" defTabSz="914400" rtl="0" eaLnBrk="1" latinLnBrk="0" hangingPunct="1">
        <a:spcBef>
          <a:spcPct val="20000"/>
        </a:spcBef>
        <a:buFont typeface="Arial" panose="020B0604020202020204" pitchFamily="34" charset="0"/>
        <a:buNone/>
        <a:defRPr sz="2400" b="0" i="0" kern="1200">
          <a:solidFill>
            <a:schemeClr val="tx1"/>
          </a:solidFill>
          <a:latin typeface="+mn-lt"/>
          <a:ea typeface="+mn-ea"/>
          <a:cs typeface="Gotham Light" pitchFamily="2" charset="0"/>
        </a:defRPr>
      </a:lvl3pPr>
      <a:lvl4pPr marL="13716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4pPr>
      <a:lvl5pPr marL="18288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09599" y="274637"/>
            <a:ext cx="10972800" cy="1143000"/>
          </a:xfrm>
          <a:prstGeom prst="rect">
            <a:avLst/>
          </a:prstGeom>
        </p:spPr>
        <p:txBody>
          <a:bodyPr vert="horz" lIns="91440" tIns="45720" rIns="91440" bIns="45720" rtlCol="0" anchor="ctr">
            <a:normAutofit/>
          </a:bodyPr>
          <a:lstStyle/>
          <a:p>
            <a:pPr>
              <a:defRPr/>
            </a:pPr>
            <a:r>
              <a:rPr lang="en-US"/>
              <a:t>Click to edit Master title style</a:t>
            </a:r>
            <a:endParaRPr/>
          </a:p>
        </p:txBody>
      </p:sp>
      <p:sp>
        <p:nvSpPr>
          <p:cNvPr id="6" name="Slide Number Placeholder 5"/>
          <p:cNvSpPr>
            <a:spLocks noGrp="1"/>
          </p:cNvSpPr>
          <p:nvPr>
            <p:ph type="sldNum" sz="quarter" idx="4"/>
          </p:nvPr>
        </p:nvSpPr>
        <p:spPr bwMode="auto">
          <a:xfrm>
            <a:off x="5638799" y="6356350"/>
            <a:ext cx="914400" cy="365124"/>
          </a:xfrm>
          <a:prstGeom prst="rect">
            <a:avLst/>
          </a:prstGeom>
        </p:spPr>
        <p:txBody>
          <a:bodyPr vert="horz" lIns="91440" tIns="45720" rIns="91440" bIns="45720" rtlCol="0" anchor="ctr"/>
          <a:lstStyle>
            <a:lvl1pPr algn="ctr">
              <a:defRPr sz="1200" b="0" i="0">
                <a:solidFill>
                  <a:schemeClr val="tx1">
                    <a:tint val="75000"/>
                  </a:schemeClr>
                </a:solidFill>
                <a:latin typeface="Helvetica"/>
                <a:cs typeface="Gotham Medium"/>
              </a:defRPr>
            </a:lvl1pPr>
          </a:lstStyle>
          <a:p>
            <a:pPr>
              <a:defRPr/>
            </a:pPr>
            <a:fld id="{4E547FC5-224D-4B2B-AB96-D4331BB3CBEC}" type="slidenum">
              <a:rPr lang="en-US"/>
              <a:t>‹Nº›</a:t>
            </a:fld>
            <a:endParaRPr lang="en-US"/>
          </a:p>
        </p:txBody>
      </p:sp>
      <p:sp>
        <p:nvSpPr>
          <p:cNvPr id="7" name="Footer Placeholder 6"/>
          <p:cNvSpPr>
            <a:spLocks noGrp="1"/>
          </p:cNvSpPr>
          <p:nvPr>
            <p:ph type="ftr" sz="quarter" idx="3"/>
          </p:nvPr>
        </p:nvSpPr>
        <p:spPr bwMode="auto">
          <a:xfrm>
            <a:off x="609599" y="6356349"/>
            <a:ext cx="4114800" cy="365124"/>
          </a:xfrm>
          <a:prstGeom prst="rect">
            <a:avLst/>
          </a:prstGeom>
        </p:spPr>
        <p:txBody>
          <a:bodyPr vert="horz" lIns="91440" tIns="45720" rIns="91440" bIns="45720" rtlCol="0" anchor="ctr"/>
          <a:lstStyle>
            <a:lvl1pPr marL="0" marR="0" indent="0" algn="ctr" defTabSz="914400">
              <a:lnSpc>
                <a:spcPct val="100000"/>
              </a:lnSpc>
              <a:spcBef>
                <a:spcPts val="0"/>
              </a:spcBef>
              <a:spcAft>
                <a:spcPts val="0"/>
              </a:spcAft>
              <a:buClrTx/>
              <a:buSzTx/>
              <a:buFontTx/>
              <a:buNone/>
              <a:defRPr sz="1000" b="0" i="0">
                <a:solidFill>
                  <a:schemeClr val="bg2"/>
                </a:solidFill>
                <a:latin typeface="Helvetica Light"/>
                <a:cs typeface="Gotham Light"/>
              </a:defRPr>
            </a:lvl1pPr>
          </a:lstStyle>
          <a:p>
            <a:pPr algn="l">
              <a:defRPr/>
            </a:pPr>
            <a:r>
              <a:rPr lang="en-US"/>
              <a:t>© Leadership Circle | All Rights Reserved</a:t>
            </a:r>
          </a:p>
        </p:txBody>
      </p:sp>
      <p:sp>
        <p:nvSpPr>
          <p:cNvPr id="4" name="Text Placeholder 3"/>
          <p:cNvSpPr>
            <a:spLocks noGrp="1"/>
          </p:cNvSpPr>
          <p:nvPr>
            <p:ph type="body" idx="1"/>
          </p:nvPr>
        </p:nvSpPr>
        <p:spPr bwMode="auto">
          <a:xfrm>
            <a:off x="609599" y="1711324"/>
            <a:ext cx="10972800" cy="4351338"/>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30741609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Lst>
  <p:hf hdr="0" dt="0"/>
  <p:txStyles>
    <p:titleStyle>
      <a:lvl1pPr algn="ctr" defTabSz="914400">
        <a:spcBef>
          <a:spcPts val="0"/>
        </a:spcBef>
        <a:buNone/>
        <a:defRPr sz="4400" b="0" i="0">
          <a:solidFill>
            <a:schemeClr val="tx1"/>
          </a:solidFill>
          <a:latin typeface="Helvetica"/>
          <a:ea typeface="+mj-ea"/>
          <a:cs typeface="Gotham Medium"/>
        </a:defRPr>
      </a:lvl1pPr>
    </p:titleStyle>
    <p:bodyStyle>
      <a:lvl1pPr marL="0" indent="0" algn="l" defTabSz="914400">
        <a:spcBef>
          <a:spcPts val="0"/>
        </a:spcBef>
        <a:spcAft>
          <a:spcPts val="1200"/>
        </a:spcAft>
        <a:buFont typeface="Arial"/>
        <a:buNone/>
        <a:defRPr lang="en-US" sz="2400" b="0" i="0">
          <a:solidFill>
            <a:schemeClr val="tx1"/>
          </a:solidFill>
          <a:latin typeface="+mn-lt"/>
          <a:ea typeface="+mn-ea"/>
          <a:cs typeface="Gotham Light"/>
        </a:defRPr>
      </a:lvl1pPr>
      <a:lvl2pPr marL="457200" indent="0" algn="l" defTabSz="914400">
        <a:spcBef>
          <a:spcPts val="0"/>
        </a:spcBef>
        <a:buFont typeface="Arial"/>
        <a:buNone/>
        <a:defRPr sz="2800" b="0" i="0">
          <a:solidFill>
            <a:schemeClr val="tx1"/>
          </a:solidFill>
          <a:latin typeface="+mn-lt"/>
          <a:ea typeface="+mn-ea"/>
          <a:cs typeface="Gotham Light"/>
        </a:defRPr>
      </a:lvl2pPr>
      <a:lvl3pPr marL="914400" indent="0" algn="l" defTabSz="914400">
        <a:spcBef>
          <a:spcPts val="0"/>
        </a:spcBef>
        <a:buFont typeface="Arial"/>
        <a:buNone/>
        <a:defRPr sz="2400" b="0" i="0">
          <a:solidFill>
            <a:schemeClr val="tx1"/>
          </a:solidFill>
          <a:latin typeface="+mn-lt"/>
          <a:ea typeface="+mn-ea"/>
          <a:cs typeface="Gotham Light"/>
        </a:defRPr>
      </a:lvl3pPr>
      <a:lvl4pPr marL="1371600" indent="0" algn="l" defTabSz="914400">
        <a:spcBef>
          <a:spcPts val="0"/>
        </a:spcBef>
        <a:buFont typeface="Arial"/>
        <a:buNone/>
        <a:defRPr sz="2000" b="0" i="0">
          <a:solidFill>
            <a:schemeClr val="tx1"/>
          </a:solidFill>
          <a:latin typeface="+mn-lt"/>
          <a:ea typeface="+mn-ea"/>
          <a:cs typeface="Gotham Light"/>
        </a:defRPr>
      </a:lvl4pPr>
      <a:lvl5pPr marL="1828800" indent="0" algn="l" defTabSz="914400">
        <a:spcBef>
          <a:spcPts val="0"/>
        </a:spcBef>
        <a:buFont typeface="Arial"/>
        <a:buNone/>
        <a:defRPr sz="2000" b="0" i="0">
          <a:solidFill>
            <a:schemeClr val="tx1"/>
          </a:solidFill>
          <a:latin typeface="+mn-lt"/>
          <a:ea typeface="+mn-ea"/>
          <a:cs typeface="Gotham Light"/>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76.png"/><Relationship Id="rId5" Type="http://schemas.openxmlformats.org/officeDocument/2006/relationships/image" Target="../media/image72.jpeg"/><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9.xml"/><Relationship Id="rId5" Type="http://schemas.openxmlformats.org/officeDocument/2006/relationships/image" Target="../media/image78.emf"/><Relationship Id="rId4" Type="http://schemas.openxmlformats.org/officeDocument/2006/relationships/image" Target="../media/image77.emf"/></Relationships>
</file>

<file path=ppt/slides/_rels/slide1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9.xml"/><Relationship Id="rId5" Type="http://schemas.openxmlformats.org/officeDocument/2006/relationships/image" Target="../media/image80.svg"/><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59.svg"/><Relationship Id="rId4" Type="http://schemas.openxmlformats.org/officeDocument/2006/relationships/image" Target="../media/image58.png"/></Relationships>
</file>

<file path=ppt/slides/_rels/slide2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chart" Target="../charts/chart1.xml"/><Relationship Id="rId4" Type="http://schemas.openxmlformats.org/officeDocument/2006/relationships/image" Target="../media/image82.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87.sv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104.svg"/><Relationship Id="rId4" Type="http://schemas.openxmlformats.org/officeDocument/2006/relationships/image" Target="../media/image103.png"/></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106.png"/></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109.svg"/><Relationship Id="rId4"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8" Type="http://schemas.openxmlformats.org/officeDocument/2006/relationships/image" Target="../media/image117.emf"/><Relationship Id="rId3" Type="http://schemas.openxmlformats.org/officeDocument/2006/relationships/image" Target="../media/image112.emf"/><Relationship Id="rId7" Type="http://schemas.openxmlformats.org/officeDocument/2006/relationships/image" Target="../media/image116.emf"/><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image" Target="../media/image115.emf"/><Relationship Id="rId5" Type="http://schemas.openxmlformats.org/officeDocument/2006/relationships/image" Target="../media/image114.emf"/><Relationship Id="rId4" Type="http://schemas.openxmlformats.org/officeDocument/2006/relationships/image" Target="../media/image113.emf"/></Relationships>
</file>

<file path=ppt/slides/_rels/slide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1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170.png"/><Relationship Id="rId5" Type="http://schemas.openxmlformats.org/officeDocument/2006/relationships/customXml" Target="../ink/ink1.xml"/><Relationship Id="rId4" Type="http://schemas.openxmlformats.org/officeDocument/2006/relationships/image" Target="../media/image61.svg"/></Relationships>
</file>

<file path=ppt/slides/_rels/slide50.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0.xml"/><Relationship Id="rId5" Type="http://schemas.openxmlformats.org/officeDocument/2006/relationships/image" Target="../media/image131.jpg"/><Relationship Id="rId4" Type="http://schemas.openxmlformats.org/officeDocument/2006/relationships/image" Target="../media/image130.jpeg"/></Relationships>
</file>

<file path=ppt/slides/_rels/slide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73.png"/><Relationship Id="rId4" Type="http://schemas.openxmlformats.org/officeDocument/2006/relationships/image" Target="../media/image7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655F38-5370-1C5A-E157-B7CF228A5420}"/>
              </a:ext>
            </a:extLst>
          </p:cNvPr>
          <p:cNvSpPr>
            <a:spLocks noGrp="1"/>
          </p:cNvSpPr>
          <p:nvPr>
            <p:ph type="ctrTitle"/>
          </p:nvPr>
        </p:nvSpPr>
        <p:spPr>
          <a:xfrm>
            <a:off x="846322" y="2870592"/>
            <a:ext cx="5202880" cy="1116816"/>
          </a:xfrm>
        </p:spPr>
        <p:txBody>
          <a:bodyPr/>
          <a:lstStyle/>
          <a:p>
            <a:r>
              <a:rPr lang="en-US" sz="3200" dirty="0" err="1"/>
              <a:t>Evolucionando</a:t>
            </a:r>
            <a:r>
              <a:rPr lang="en-US" sz="3200" dirty="0"/>
              <a:t> la </a:t>
            </a:r>
            <a:r>
              <a:rPr lang="en-US" sz="3200" dirty="0" err="1"/>
              <a:t>práctica</a:t>
            </a:r>
            <a:r>
              <a:rPr lang="en-US" sz="3200" dirty="0"/>
              <a:t> </a:t>
            </a:r>
            <a:r>
              <a:rPr lang="en-US" sz="3200" dirty="0" err="1"/>
              <a:t>consciente</a:t>
            </a:r>
            <a:r>
              <a:rPr lang="en-US" sz="3200" dirty="0"/>
              <a:t> del </a:t>
            </a:r>
            <a:r>
              <a:rPr lang="en-US" sz="3200" dirty="0" err="1"/>
              <a:t>liderazo</a:t>
            </a:r>
            <a:endParaRPr lang="en-US" sz="3200" dirty="0"/>
          </a:p>
        </p:txBody>
      </p:sp>
      <p:sp>
        <p:nvSpPr>
          <p:cNvPr id="4" name="Footer Placeholder 3">
            <a:extLst>
              <a:ext uri="{FF2B5EF4-FFF2-40B4-BE49-F238E27FC236}">
                <a16:creationId xmlns:a16="http://schemas.microsoft.com/office/drawing/2014/main" id="{EAB22CB6-7413-2541-938A-F534AFB40F16}"/>
              </a:ext>
            </a:extLst>
          </p:cNvPr>
          <p:cNvSpPr>
            <a:spLocks noGrp="1"/>
          </p:cNvSpPr>
          <p:nvPr>
            <p:ph type="ftr" sz="quarter" idx="10"/>
          </p:nvPr>
        </p:nvSpPr>
        <p:spPr/>
        <p:txBody>
          <a:bodyPr/>
          <a:lstStyle/>
          <a:p>
            <a:r>
              <a:rPr lang="en-US" dirty="0">
                <a:solidFill>
                  <a:schemeClr val="bg1"/>
                </a:solidFill>
              </a:rPr>
              <a:t>© Leadership Circle | All Rights Reserved</a:t>
            </a:r>
          </a:p>
        </p:txBody>
      </p:sp>
      <p:pic>
        <p:nvPicPr>
          <p:cNvPr id="10" name="Graphic 9">
            <a:extLst>
              <a:ext uri="{FF2B5EF4-FFF2-40B4-BE49-F238E27FC236}">
                <a16:creationId xmlns:a16="http://schemas.microsoft.com/office/drawing/2014/main" id="{A98A6337-57B9-2540-D4AA-53361C58D88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1477" y="1007557"/>
            <a:ext cx="4052570" cy="1258198"/>
          </a:xfrm>
          <a:prstGeom prst="rect">
            <a:avLst/>
          </a:prstGeom>
        </p:spPr>
      </p:pic>
    </p:spTree>
    <p:extLst>
      <p:ext uri="{BB962C8B-B14F-4D97-AF65-F5344CB8AC3E}">
        <p14:creationId xmlns:p14="http://schemas.microsoft.com/office/powerpoint/2010/main" val="297366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4845C241-D2A2-5343-923D-BDCC113FB1F7}"/>
              </a:ext>
            </a:extLst>
          </p:cNvPr>
          <p:cNvPicPr>
            <a:picLocks noChangeAspect="1"/>
          </p:cNvPicPr>
          <p:nvPr/>
        </p:nvPicPr>
        <p:blipFill>
          <a:blip r:embed="rId3">
            <a:duotone>
              <a:schemeClr val="accent1">
                <a:shade val="45000"/>
                <a:satMod val="135000"/>
              </a:schemeClr>
              <a:prstClr val="white"/>
            </a:duotone>
          </a:blip>
          <a:stretch>
            <a:fillRect/>
          </a:stretch>
        </p:blipFill>
        <p:spPr>
          <a:xfrm>
            <a:off x="9041258" y="3263170"/>
            <a:ext cx="2561689" cy="2283770"/>
          </a:xfrm>
          <a:prstGeom prst="rect">
            <a:avLst/>
          </a:prstGeom>
        </p:spPr>
      </p:pic>
      <p:pic>
        <p:nvPicPr>
          <p:cNvPr id="6" name="Picture 5" descr="Shape&#10;&#10;Description automatically generated">
            <a:extLst>
              <a:ext uri="{FF2B5EF4-FFF2-40B4-BE49-F238E27FC236}">
                <a16:creationId xmlns:a16="http://schemas.microsoft.com/office/drawing/2014/main" id="{202DD054-ACA2-214C-A96C-03EFD20D8DDB}"/>
              </a:ext>
            </a:extLst>
          </p:cNvPr>
          <p:cNvPicPr>
            <a:picLocks noChangeAspect="1"/>
          </p:cNvPicPr>
          <p:nvPr/>
        </p:nvPicPr>
        <p:blipFill>
          <a:blip r:embed="rId4">
            <a:duotone>
              <a:schemeClr val="accent1">
                <a:shade val="45000"/>
                <a:satMod val="135000"/>
              </a:schemeClr>
              <a:prstClr val="white"/>
            </a:duotone>
          </a:blip>
          <a:stretch>
            <a:fillRect/>
          </a:stretch>
        </p:blipFill>
        <p:spPr>
          <a:xfrm>
            <a:off x="7629484" y="3379997"/>
            <a:ext cx="2665222" cy="2531352"/>
          </a:xfrm>
          <a:prstGeom prst="rect">
            <a:avLst/>
          </a:prstGeom>
        </p:spPr>
      </p:pic>
      <p:pic>
        <p:nvPicPr>
          <p:cNvPr id="25" name="Picture 24" descr="A picture containing shape&#10;&#10;Description automatically generated">
            <a:extLst>
              <a:ext uri="{FF2B5EF4-FFF2-40B4-BE49-F238E27FC236}">
                <a16:creationId xmlns:a16="http://schemas.microsoft.com/office/drawing/2014/main" id="{A0718CB4-92B5-6C43-B633-83DE5F93D2DA}"/>
              </a:ext>
            </a:extLst>
          </p:cNvPr>
          <p:cNvPicPr>
            <a:picLocks noChangeAspect="1"/>
          </p:cNvPicPr>
          <p:nvPr/>
        </p:nvPicPr>
        <p:blipFill>
          <a:blip r:embed="rId3">
            <a:duotone>
              <a:schemeClr val="accent1">
                <a:shade val="45000"/>
                <a:satMod val="135000"/>
              </a:schemeClr>
              <a:prstClr val="white"/>
            </a:duotone>
          </a:blip>
          <a:stretch>
            <a:fillRect/>
          </a:stretch>
        </p:blipFill>
        <p:spPr>
          <a:xfrm flipH="1">
            <a:off x="6321243" y="3263170"/>
            <a:ext cx="2561689" cy="2283770"/>
          </a:xfrm>
          <a:prstGeom prst="rect">
            <a:avLst/>
          </a:prstGeom>
        </p:spPr>
      </p:pic>
      <p:pic>
        <p:nvPicPr>
          <p:cNvPr id="18" name="Graphic 17">
            <a:extLst>
              <a:ext uri="{FF2B5EF4-FFF2-40B4-BE49-F238E27FC236}">
                <a16:creationId xmlns:a16="http://schemas.microsoft.com/office/drawing/2014/main" id="{0EA39D33-AC99-6147-92C6-9E0BE814188E}"/>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791200" y="68734"/>
            <a:ext cx="6386286" cy="6330510"/>
          </a:xfrm>
          <a:prstGeom prst="rect">
            <a:avLst/>
          </a:prstGeom>
        </p:spPr>
      </p:pic>
      <p:sp>
        <p:nvSpPr>
          <p:cNvPr id="5" name="Title 4"/>
          <p:cNvSpPr>
            <a:spLocks noGrp="1"/>
          </p:cNvSpPr>
          <p:nvPr>
            <p:ph type="title"/>
          </p:nvPr>
        </p:nvSpPr>
        <p:spPr/>
        <p:txBody>
          <a:bodyPr/>
          <a:lstStyle/>
          <a:p>
            <a:pPr algn="l"/>
            <a:r>
              <a:rPr lang="en-US" dirty="0" err="1"/>
              <a:t>Estilos</a:t>
            </a:r>
            <a:r>
              <a:rPr lang="en-US" dirty="0"/>
              <a:t> </a:t>
            </a:r>
            <a:r>
              <a:rPr lang="en-US" dirty="0" err="1"/>
              <a:t>reactivos</a:t>
            </a:r>
            <a:endParaRPr lang="en-US" dirty="0"/>
          </a:p>
        </p:txBody>
      </p:sp>
      <p:sp>
        <p:nvSpPr>
          <p:cNvPr id="14" name="TextBox 13">
            <a:extLst>
              <a:ext uri="{FF2B5EF4-FFF2-40B4-BE49-F238E27FC236}">
                <a16:creationId xmlns:a16="http://schemas.microsoft.com/office/drawing/2014/main" id="{29B26B33-0A8E-6043-9D12-0A3A594CFAA1}"/>
              </a:ext>
            </a:extLst>
          </p:cNvPr>
          <p:cNvSpPr txBox="1"/>
          <p:nvPr/>
        </p:nvSpPr>
        <p:spPr>
          <a:xfrm>
            <a:off x="2124391" y="1548318"/>
            <a:ext cx="2760662" cy="1015546"/>
          </a:xfrm>
          <a:prstGeom prst="rect">
            <a:avLst/>
          </a:prstGeom>
          <a:noFill/>
        </p:spPr>
        <p:txBody>
          <a:bodyPr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err="1">
                <a:ln>
                  <a:noFill/>
                </a:ln>
                <a:solidFill>
                  <a:srgbClr val="333333"/>
                </a:solidFill>
                <a:effectLst/>
                <a:uLnTx/>
                <a:uFillTx/>
                <a:latin typeface="Helvetica" pitchFamily="2" charset="0"/>
                <a:ea typeface="+mn-ea"/>
                <a:cs typeface="Arial" pitchFamily="34" charset="0"/>
              </a:rPr>
              <a:t>Conservador</a:t>
            </a:r>
            <a:endPar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err="1">
                <a:ln>
                  <a:noFill/>
                </a:ln>
                <a:solidFill>
                  <a:srgbClr val="333333"/>
                </a:solidFill>
                <a:effectLst/>
                <a:uLnTx/>
                <a:uFillTx/>
                <a:latin typeface="Helvetica" pitchFamily="2" charset="0"/>
                <a:ea typeface="+mn-ea"/>
                <a:cs typeface="Arial" pitchFamily="34" charset="0"/>
              </a:rPr>
              <a:t>Complaciente</a:t>
            </a:r>
            <a:endPar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err="1">
                <a:ln>
                  <a:noFill/>
                </a:ln>
                <a:solidFill>
                  <a:srgbClr val="333333"/>
                </a:solidFill>
                <a:effectLst/>
                <a:uLnTx/>
                <a:uFillTx/>
                <a:latin typeface="Helvetica" pitchFamily="2" charset="0"/>
                <a:ea typeface="+mn-ea"/>
                <a:cs typeface="Arial" pitchFamily="34" charset="0"/>
              </a:rPr>
              <a:t>Perteneciente</a:t>
            </a:r>
            <a:endPar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err="1">
                <a:ln>
                  <a:noFill/>
                </a:ln>
                <a:solidFill>
                  <a:srgbClr val="333333"/>
                </a:solidFill>
                <a:effectLst/>
                <a:uLnTx/>
                <a:uFillTx/>
                <a:latin typeface="Helvetica" pitchFamily="2" charset="0"/>
                <a:ea typeface="+mn-ea"/>
                <a:cs typeface="Arial" pitchFamily="34" charset="0"/>
              </a:rPr>
              <a:t>Pasivo</a:t>
            </a:r>
            <a:endPar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endParaRPr>
          </a:p>
        </p:txBody>
      </p:sp>
      <p:sp>
        <p:nvSpPr>
          <p:cNvPr id="15" name="TextBox 14">
            <a:extLst>
              <a:ext uri="{FF2B5EF4-FFF2-40B4-BE49-F238E27FC236}">
                <a16:creationId xmlns:a16="http://schemas.microsoft.com/office/drawing/2014/main" id="{D41A9146-8D26-3140-8CB2-B99A2E78EEB9}"/>
              </a:ext>
            </a:extLst>
          </p:cNvPr>
          <p:cNvSpPr txBox="1"/>
          <p:nvPr/>
        </p:nvSpPr>
        <p:spPr>
          <a:xfrm>
            <a:off x="2124391" y="3167188"/>
            <a:ext cx="1801812" cy="784713"/>
          </a:xfrm>
          <a:prstGeom prst="rect">
            <a:avLst/>
          </a:prstGeom>
          <a:noFill/>
        </p:spPr>
        <p:txBody>
          <a:bodyPr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err="1">
                <a:ln>
                  <a:noFill/>
                </a:ln>
                <a:solidFill>
                  <a:srgbClr val="333333"/>
                </a:solidFill>
                <a:effectLst/>
                <a:uLnTx/>
                <a:uFillTx/>
                <a:latin typeface="Helvetica" pitchFamily="2" charset="0"/>
                <a:ea typeface="+mn-ea"/>
                <a:cs typeface="Arial" pitchFamily="34" charset="0"/>
              </a:rPr>
              <a:t>Distancia</a:t>
            </a:r>
            <a:endPar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err="1">
                <a:ln>
                  <a:noFill/>
                </a:ln>
                <a:solidFill>
                  <a:srgbClr val="333333"/>
                </a:solidFill>
                <a:effectLst/>
                <a:uLnTx/>
                <a:uFillTx/>
                <a:latin typeface="Helvetica" pitchFamily="2" charset="0"/>
                <a:ea typeface="+mn-ea"/>
                <a:cs typeface="Arial" pitchFamily="34" charset="0"/>
              </a:rPr>
              <a:t>Crítico</a:t>
            </a:r>
            <a:endPar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err="1">
                <a:ln>
                  <a:noFill/>
                </a:ln>
                <a:solidFill>
                  <a:srgbClr val="333333"/>
                </a:solidFill>
                <a:effectLst/>
                <a:uLnTx/>
                <a:uFillTx/>
                <a:latin typeface="Helvetica" pitchFamily="2" charset="0"/>
                <a:ea typeface="+mn-ea"/>
                <a:cs typeface="Arial" pitchFamily="34" charset="0"/>
              </a:rPr>
              <a:t>Arrogancia</a:t>
            </a:r>
            <a:endPar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endParaRPr>
          </a:p>
        </p:txBody>
      </p:sp>
      <p:sp>
        <p:nvSpPr>
          <p:cNvPr id="16" name="TextBox 15">
            <a:extLst>
              <a:ext uri="{FF2B5EF4-FFF2-40B4-BE49-F238E27FC236}">
                <a16:creationId xmlns:a16="http://schemas.microsoft.com/office/drawing/2014/main" id="{CB0557EB-CC77-614A-8553-23A27C5D3247}"/>
              </a:ext>
            </a:extLst>
          </p:cNvPr>
          <p:cNvSpPr txBox="1"/>
          <p:nvPr/>
        </p:nvSpPr>
        <p:spPr>
          <a:xfrm>
            <a:off x="2124401" y="4591428"/>
            <a:ext cx="2273846" cy="1015546"/>
          </a:xfrm>
          <a:prstGeom prst="rect">
            <a:avLst/>
          </a:prstGeom>
          <a:noFill/>
        </p:spPr>
        <p:txBody>
          <a:bodyPr wrap="squar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err="1">
                <a:ln>
                  <a:noFill/>
                </a:ln>
                <a:solidFill>
                  <a:srgbClr val="333333"/>
                </a:solidFill>
                <a:effectLst/>
                <a:uLnTx/>
                <a:uFillTx/>
                <a:latin typeface="Helvetica" pitchFamily="2" charset="0"/>
                <a:ea typeface="+mn-ea"/>
                <a:cs typeface="Arial" pitchFamily="34" charset="0"/>
              </a:rPr>
              <a:t>Autocrático</a:t>
            </a:r>
            <a:endPar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err="1">
                <a:ln>
                  <a:noFill/>
                </a:ln>
                <a:solidFill>
                  <a:srgbClr val="333333"/>
                </a:solidFill>
                <a:effectLst/>
                <a:uLnTx/>
                <a:uFillTx/>
                <a:latin typeface="Helvetica" pitchFamily="2" charset="0"/>
                <a:ea typeface="+mn-ea"/>
                <a:cs typeface="Arial" pitchFamily="34" charset="0"/>
              </a:rPr>
              <a:t>Ambición</a:t>
            </a:r>
            <a:endPar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err="1">
                <a:ln>
                  <a:noFill/>
                </a:ln>
                <a:solidFill>
                  <a:srgbClr val="333333"/>
                </a:solidFill>
                <a:effectLst/>
                <a:uLnTx/>
                <a:uFillTx/>
                <a:latin typeface="Helvetica" pitchFamily="2" charset="0"/>
                <a:ea typeface="+mn-ea"/>
                <a:cs typeface="Arial" pitchFamily="34" charset="0"/>
              </a:rPr>
              <a:t>Sobre</a:t>
            </a:r>
            <a:r>
              <a:rPr lang="en-US" sz="1500" i="1" dirty="0">
                <a:solidFill>
                  <a:srgbClr val="333333"/>
                </a:solidFill>
                <a:latin typeface="Helvetica" pitchFamily="2" charset="0"/>
                <a:cs typeface="Arial" pitchFamily="34" charset="0"/>
              </a:rPr>
              <a:t>-</a:t>
            </a:r>
            <a:r>
              <a:rPr lang="en-US" sz="1500" i="1" dirty="0" err="1">
                <a:solidFill>
                  <a:srgbClr val="333333"/>
                </a:solidFill>
                <a:latin typeface="Helvetica" pitchFamily="2" charset="0"/>
                <a:cs typeface="Arial" pitchFamily="34" charset="0"/>
              </a:rPr>
              <a:t>exigido</a:t>
            </a:r>
            <a:endPar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Perfecto</a:t>
            </a:r>
          </a:p>
        </p:txBody>
      </p:sp>
      <p:sp>
        <p:nvSpPr>
          <p:cNvPr id="19" name="TextBox 18">
            <a:extLst>
              <a:ext uri="{FF2B5EF4-FFF2-40B4-BE49-F238E27FC236}">
                <a16:creationId xmlns:a16="http://schemas.microsoft.com/office/drawing/2014/main" id="{B2C28937-4E88-044A-88D7-D2B8F7B07178}"/>
              </a:ext>
            </a:extLst>
          </p:cNvPr>
          <p:cNvSpPr txBox="1"/>
          <p:nvPr/>
        </p:nvSpPr>
        <p:spPr>
          <a:xfrm>
            <a:off x="1790459" y="1214479"/>
            <a:ext cx="1861169" cy="338437"/>
          </a:xfrm>
          <a:prstGeom prst="rect">
            <a:avLst/>
          </a:prstGeom>
          <a:noFill/>
        </p:spPr>
        <p:txBody>
          <a:bodyPr wrap="non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0" normalizeH="0" baseline="0" noProof="0" dirty="0" err="1">
                <a:ln>
                  <a:noFill/>
                </a:ln>
                <a:solidFill>
                  <a:schemeClr val="tx2"/>
                </a:solidFill>
                <a:effectLst/>
                <a:uLnTx/>
                <a:uFillTx/>
                <a:latin typeface="Helvetica" pitchFamily="2" charset="0"/>
                <a:ea typeface="+mn-ea"/>
                <a:cs typeface="Arial" pitchFamily="34" charset="0"/>
              </a:rPr>
              <a:t>Cumplimiento</a:t>
            </a:r>
            <a:endParaRPr kumimoji="0" lang="en-US" sz="1600" b="1" i="0" u="none" strike="noStrike" kern="1200" cap="none" spc="200" normalizeH="0" baseline="0" noProof="0" dirty="0">
              <a:ln>
                <a:noFill/>
              </a:ln>
              <a:solidFill>
                <a:schemeClr val="tx2"/>
              </a:solidFill>
              <a:effectLst/>
              <a:uLnTx/>
              <a:uFillTx/>
              <a:latin typeface="Helvetica" pitchFamily="2" charset="0"/>
              <a:ea typeface="+mn-ea"/>
              <a:cs typeface="Arial" pitchFamily="34" charset="0"/>
            </a:endParaRPr>
          </a:p>
        </p:txBody>
      </p:sp>
      <p:sp>
        <p:nvSpPr>
          <p:cNvPr id="20" name="TextBox 19">
            <a:extLst>
              <a:ext uri="{FF2B5EF4-FFF2-40B4-BE49-F238E27FC236}">
                <a16:creationId xmlns:a16="http://schemas.microsoft.com/office/drawing/2014/main" id="{E15507CA-A5A1-A04A-9907-E9BA71A7A124}"/>
              </a:ext>
            </a:extLst>
          </p:cNvPr>
          <p:cNvSpPr txBox="1"/>
          <p:nvPr/>
        </p:nvSpPr>
        <p:spPr>
          <a:xfrm>
            <a:off x="1790461" y="2852279"/>
            <a:ext cx="1500494" cy="338437"/>
          </a:xfrm>
          <a:prstGeom prst="rect">
            <a:avLst/>
          </a:prstGeom>
          <a:noFill/>
        </p:spPr>
        <p:txBody>
          <a:bodyPr wrap="non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0" normalizeH="0" baseline="0" noProof="0" dirty="0" err="1">
                <a:ln>
                  <a:noFill/>
                </a:ln>
                <a:solidFill>
                  <a:schemeClr val="tx2"/>
                </a:solidFill>
                <a:effectLst/>
                <a:uLnTx/>
                <a:uFillTx/>
                <a:latin typeface="Helvetica" pitchFamily="2" charset="0"/>
                <a:ea typeface="+mn-ea"/>
                <a:cs typeface="Arial" pitchFamily="34" charset="0"/>
              </a:rPr>
              <a:t>Protección</a:t>
            </a:r>
            <a:endParaRPr kumimoji="0" lang="en-US" sz="1600" b="1" i="0" u="none" strike="noStrike" kern="1200" cap="none" spc="200" normalizeH="0" baseline="0" noProof="0" dirty="0">
              <a:ln>
                <a:noFill/>
              </a:ln>
              <a:solidFill>
                <a:schemeClr val="tx2"/>
              </a:solidFill>
              <a:effectLst/>
              <a:uLnTx/>
              <a:uFillTx/>
              <a:latin typeface="Helvetica" pitchFamily="2" charset="0"/>
              <a:ea typeface="+mn-ea"/>
              <a:cs typeface="Arial" pitchFamily="34" charset="0"/>
            </a:endParaRPr>
          </a:p>
        </p:txBody>
      </p:sp>
      <p:sp>
        <p:nvSpPr>
          <p:cNvPr id="21" name="TextBox 20">
            <a:extLst>
              <a:ext uri="{FF2B5EF4-FFF2-40B4-BE49-F238E27FC236}">
                <a16:creationId xmlns:a16="http://schemas.microsoft.com/office/drawing/2014/main" id="{59E263BF-A85B-1146-B4E5-5D92C000920E}"/>
              </a:ext>
            </a:extLst>
          </p:cNvPr>
          <p:cNvSpPr txBox="1"/>
          <p:nvPr/>
        </p:nvSpPr>
        <p:spPr>
          <a:xfrm>
            <a:off x="1790458" y="4273354"/>
            <a:ext cx="1093331" cy="338437"/>
          </a:xfrm>
          <a:prstGeom prst="rect">
            <a:avLst/>
          </a:prstGeom>
          <a:noFill/>
        </p:spPr>
        <p:txBody>
          <a:bodyPr wrap="non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0" normalizeH="0" baseline="0" noProof="0" dirty="0">
                <a:ln>
                  <a:noFill/>
                </a:ln>
                <a:solidFill>
                  <a:schemeClr val="tx2"/>
                </a:solidFill>
                <a:effectLst/>
                <a:uLnTx/>
                <a:uFillTx/>
                <a:latin typeface="Helvetica" pitchFamily="2" charset="0"/>
                <a:ea typeface="+mn-ea"/>
                <a:cs typeface="Arial" pitchFamily="34" charset="0"/>
              </a:rPr>
              <a:t>Control</a:t>
            </a:r>
          </a:p>
        </p:txBody>
      </p:sp>
      <p:pic>
        <p:nvPicPr>
          <p:cNvPr id="22" name="Graphic 21">
            <a:extLst>
              <a:ext uri="{FF2B5EF4-FFF2-40B4-BE49-F238E27FC236}">
                <a16:creationId xmlns:a16="http://schemas.microsoft.com/office/drawing/2014/main" id="{5486BB4A-B5DA-CD44-9BCE-6B18197501AF}"/>
              </a:ext>
            </a:extLst>
          </p:cNvPr>
          <p:cNvPicPr>
            <a:picLocks/>
          </p:cNvPicPr>
          <p:nvPr/>
        </p:nvPicPr>
        <p:blipFill>
          <a:blip r:embed="rId6">
            <a:extLst>
              <a:ext uri="{28A0092B-C50C-407E-A947-70E740481C1C}">
                <a14:useLocalDpi xmlns:a14="http://schemas.microsoft.com/office/drawing/2010/main"/>
              </a:ext>
            </a:extLst>
          </a:blip>
          <a:srcRect/>
          <a:stretch/>
        </p:blipFill>
        <p:spPr>
          <a:xfrm>
            <a:off x="6342924" y="3249217"/>
            <a:ext cx="5239512" cy="2632350"/>
          </a:xfrm>
          <a:prstGeom prst="rect">
            <a:avLst/>
          </a:prstGeom>
        </p:spPr>
      </p:pic>
      <p:sp>
        <p:nvSpPr>
          <p:cNvPr id="7" name="Footer Placeholder 6">
            <a:extLst>
              <a:ext uri="{FF2B5EF4-FFF2-40B4-BE49-F238E27FC236}">
                <a16:creationId xmlns:a16="http://schemas.microsoft.com/office/drawing/2014/main" id="{0689B43B-B4D1-31EF-5F24-3FC4CE15E1F3}"/>
              </a:ext>
            </a:extLst>
          </p:cNvPr>
          <p:cNvSpPr>
            <a:spLocks noGrp="1"/>
          </p:cNvSpPr>
          <p:nvPr>
            <p:ph type="ftr" sz="quarter" idx="10"/>
          </p:nvPr>
        </p:nvSpPr>
        <p:spPr/>
        <p:txBody>
          <a:bodyPr/>
          <a:lstStyle/>
          <a:p>
            <a:r>
              <a:rPr lang="en-US"/>
              <a:t>© Leadership Circle | All Rights Reserved</a:t>
            </a:r>
            <a:endParaRPr lang="en-US" dirty="0"/>
          </a:p>
        </p:txBody>
      </p:sp>
      <p:sp>
        <p:nvSpPr>
          <p:cNvPr id="8" name="Slide Number Placeholder 7">
            <a:extLst>
              <a:ext uri="{FF2B5EF4-FFF2-40B4-BE49-F238E27FC236}">
                <a16:creationId xmlns:a16="http://schemas.microsoft.com/office/drawing/2014/main" id="{D87C2F7D-1DA1-62CF-0190-02A4F34B537D}"/>
              </a:ext>
            </a:extLst>
          </p:cNvPr>
          <p:cNvSpPr>
            <a:spLocks noGrp="1"/>
          </p:cNvSpPr>
          <p:nvPr>
            <p:ph type="sldNum" sz="quarter" idx="11"/>
          </p:nvPr>
        </p:nvSpPr>
        <p:spPr/>
        <p:txBody>
          <a:bodyPr/>
          <a:lstStyle/>
          <a:p>
            <a:fld id="{4E547FC5-224D-4B2B-AB96-D4331BB3CBEC}" type="slidenum">
              <a:rPr lang="en-US" smtClean="0"/>
              <a:pPr/>
              <a:t>10</a:t>
            </a:fld>
            <a:endParaRPr lang="en-US" dirty="0"/>
          </a:p>
        </p:txBody>
      </p:sp>
    </p:spTree>
    <p:extLst>
      <p:ext uri="{BB962C8B-B14F-4D97-AF65-F5344CB8AC3E}">
        <p14:creationId xmlns:p14="http://schemas.microsoft.com/office/powerpoint/2010/main" val="47601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0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50"/>
                                        <p:tgtEl>
                                          <p:spTgt spid="15"/>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10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childTnLst>
                          </p:cTn>
                        </p:par>
                        <p:par>
                          <p:cTn id="37" fill="hold">
                            <p:stCondLst>
                              <p:cond delay="375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700"/>
                                        <p:tgtEl>
                                          <p:spTgt spid="22"/>
                                        </p:tgtEl>
                                      </p:cBhvr>
                                    </p:animEffect>
                                  </p:childTnLst>
                                </p:cTn>
                              </p:par>
                              <p:par>
                                <p:cTn id="41" presetID="10" presetClass="exit" presetSubtype="0" fill="hold"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EF4DA-0326-442A-A8AD-4735D283BBAB}"/>
              </a:ext>
            </a:extLst>
          </p:cNvPr>
          <p:cNvSpPr>
            <a:spLocks noGrp="1"/>
          </p:cNvSpPr>
          <p:nvPr>
            <p:ph type="title"/>
          </p:nvPr>
        </p:nvSpPr>
        <p:spPr>
          <a:xfrm>
            <a:off x="243840" y="805908"/>
            <a:ext cx="3528060" cy="681355"/>
          </a:xfrm>
        </p:spPr>
        <p:txBody>
          <a:bodyPr/>
          <a:lstStyle/>
          <a:p>
            <a:r>
              <a:rPr lang="en-US" dirty="0" err="1">
                <a:latin typeface="Helvetica"/>
              </a:rPr>
              <a:t>Relación</a:t>
            </a:r>
            <a:r>
              <a:rPr lang="en-US" dirty="0">
                <a:latin typeface="Helvetica"/>
              </a:rPr>
              <a:t> y </a:t>
            </a:r>
            <a:r>
              <a:rPr lang="en-US" dirty="0" err="1">
                <a:latin typeface="Helvetica"/>
              </a:rPr>
              <a:t>tarea</a:t>
            </a:r>
            <a:endParaRPr lang="en-US" dirty="0"/>
          </a:p>
        </p:txBody>
      </p:sp>
      <p:pic>
        <p:nvPicPr>
          <p:cNvPr id="13" name="Picture 9">
            <a:extLst>
              <a:ext uri="{FF2B5EF4-FFF2-40B4-BE49-F238E27FC236}">
                <a16:creationId xmlns:a16="http://schemas.microsoft.com/office/drawing/2014/main" id="{D06834A1-E97F-5495-0431-D5AF4502D31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829615" y="1009972"/>
            <a:ext cx="4532770" cy="4542312"/>
          </a:xfrm>
          <a:prstGeom prst="rect">
            <a:avLst/>
          </a:prstGeom>
        </p:spPr>
      </p:pic>
      <p:sp>
        <p:nvSpPr>
          <p:cNvPr id="7" name="Freeform 6">
            <a:extLst>
              <a:ext uri="{FF2B5EF4-FFF2-40B4-BE49-F238E27FC236}">
                <a16:creationId xmlns:a16="http://schemas.microsoft.com/office/drawing/2014/main" id="{5C348B17-0DDF-24D5-061D-B940D218FDF8}"/>
              </a:ext>
            </a:extLst>
          </p:cNvPr>
          <p:cNvSpPr/>
          <p:nvPr/>
        </p:nvSpPr>
        <p:spPr>
          <a:xfrm rot="16200000">
            <a:off x="2462156" y="2010982"/>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5B86E1A4-B252-FA9C-45E2-E9A30CAE5A27}"/>
              </a:ext>
            </a:extLst>
          </p:cNvPr>
          <p:cNvSpPr/>
          <p:nvPr/>
        </p:nvSpPr>
        <p:spPr>
          <a:xfrm rot="5400000">
            <a:off x="4868666" y="2010982"/>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a:extLst>
              <a:ext uri="{FF2B5EF4-FFF2-40B4-BE49-F238E27FC236}">
                <a16:creationId xmlns:a16="http://schemas.microsoft.com/office/drawing/2014/main" id="{8AC52B5F-B7F9-074F-9F2D-91A533BE5F7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459058" y="1273535"/>
            <a:ext cx="2624328" cy="3992461"/>
          </a:xfrm>
          <a:prstGeom prst="rect">
            <a:avLst/>
          </a:prstGeom>
        </p:spPr>
      </p:pic>
      <p:pic>
        <p:nvPicPr>
          <p:cNvPr id="10" name="Graphic 9">
            <a:extLst>
              <a:ext uri="{FF2B5EF4-FFF2-40B4-BE49-F238E27FC236}">
                <a16:creationId xmlns:a16="http://schemas.microsoft.com/office/drawing/2014/main" id="{CABB6124-282D-4C46-ABB5-17B0015B83D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080981" y="1258305"/>
            <a:ext cx="2531834" cy="4023360"/>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Tree>
    <p:extLst>
      <p:ext uri="{BB962C8B-B14F-4D97-AF65-F5344CB8AC3E}">
        <p14:creationId xmlns:p14="http://schemas.microsoft.com/office/powerpoint/2010/main" val="1481406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par>
                          <p:cTn id="11" fill="hold">
                            <p:stCondLst>
                              <p:cond delay="12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7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6003D7-BB83-C125-54EF-07862CCF469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829615" y="1009972"/>
            <a:ext cx="4532770" cy="4542312"/>
          </a:xfrm>
          <a:prstGeom prst="rect">
            <a:avLst/>
          </a:prstGeom>
        </p:spPr>
      </p:pic>
      <p:sp>
        <p:nvSpPr>
          <p:cNvPr id="12" name="Freeform 11">
            <a:extLst>
              <a:ext uri="{FF2B5EF4-FFF2-40B4-BE49-F238E27FC236}">
                <a16:creationId xmlns:a16="http://schemas.microsoft.com/office/drawing/2014/main" id="{FDA324F9-3179-9535-9C16-3C20EE43669C}"/>
              </a:ext>
            </a:extLst>
          </p:cNvPr>
          <p:cNvSpPr/>
          <p:nvPr/>
        </p:nvSpPr>
        <p:spPr>
          <a:xfrm rot="16200000">
            <a:off x="2462156" y="2010982"/>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EA697992-8163-E150-603F-986ACED57C91}"/>
              </a:ext>
            </a:extLst>
          </p:cNvPr>
          <p:cNvSpPr/>
          <p:nvPr/>
        </p:nvSpPr>
        <p:spPr>
          <a:xfrm rot="5400000">
            <a:off x="4868666" y="2010982"/>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36EF4DA-0326-442A-A8AD-4735D283BBAB}"/>
              </a:ext>
            </a:extLst>
          </p:cNvPr>
          <p:cNvSpPr>
            <a:spLocks noGrp="1"/>
          </p:cNvSpPr>
          <p:nvPr>
            <p:ph type="title"/>
          </p:nvPr>
        </p:nvSpPr>
        <p:spPr>
          <a:xfrm>
            <a:off x="243840" y="805908"/>
            <a:ext cx="3528060" cy="681355"/>
          </a:xfrm>
        </p:spPr>
        <p:txBody>
          <a:bodyPr/>
          <a:lstStyle/>
          <a:p>
            <a:r>
              <a:rPr lang="en-US" dirty="0">
                <a:latin typeface="Helvetica"/>
              </a:rPr>
              <a:t>Cuatro </a:t>
            </a:r>
            <a:r>
              <a:rPr lang="en-US" dirty="0" err="1">
                <a:latin typeface="Helvetica"/>
              </a:rPr>
              <a:t>cuadrantes</a:t>
            </a:r>
            <a:endParaRPr lang="en-US" dirty="0"/>
          </a:p>
        </p:txBody>
      </p:sp>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pic>
        <p:nvPicPr>
          <p:cNvPr id="9" name="Graphic 8">
            <a:extLst>
              <a:ext uri="{FF2B5EF4-FFF2-40B4-BE49-F238E27FC236}">
                <a16:creationId xmlns:a16="http://schemas.microsoft.com/office/drawing/2014/main" id="{0746B64A-6308-5F64-A442-73D9F3178D5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708232" y="641205"/>
            <a:ext cx="4428300" cy="5182053"/>
          </a:xfrm>
          <a:prstGeom prst="rect">
            <a:avLst/>
          </a:prstGeom>
        </p:spPr>
      </p:pic>
    </p:spTree>
    <p:extLst>
      <p:ext uri="{BB962C8B-B14F-4D97-AF65-F5344CB8AC3E}">
        <p14:creationId xmlns:p14="http://schemas.microsoft.com/office/powerpoint/2010/main" val="356032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7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352A08F-5E95-7B4C-0964-44960A0F88EB}"/>
              </a:ext>
            </a:extLst>
          </p:cNvPr>
          <p:cNvPicPr>
            <a:picLocks noChangeAspect="1"/>
          </p:cNvPicPr>
          <p:nvPr/>
        </p:nvPicPr>
        <p:blipFill rotWithShape="1">
          <a:blip r:embed="rId2">
            <a:extLst>
              <a:ext uri="{28A0092B-C50C-407E-A947-70E740481C1C}">
                <a14:useLocalDpi xmlns:a14="http://schemas.microsoft.com/office/drawing/2010/main"/>
              </a:ext>
            </a:extLst>
          </a:blip>
          <a:srcRect l="24532" t="9267" r="22327" b="8743"/>
          <a:stretch/>
        </p:blipFill>
        <p:spPr>
          <a:xfrm>
            <a:off x="3065927" y="278834"/>
            <a:ext cx="6100671" cy="6090366"/>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
        <p:nvSpPr>
          <p:cNvPr id="18" name="Freeform 17">
            <a:extLst>
              <a:ext uri="{FF2B5EF4-FFF2-40B4-BE49-F238E27FC236}">
                <a16:creationId xmlns:a16="http://schemas.microsoft.com/office/drawing/2014/main" id="{F4816ADC-C7C9-8D19-9342-A14FD2179751}"/>
              </a:ext>
            </a:extLst>
          </p:cNvPr>
          <p:cNvSpPr/>
          <p:nvPr/>
        </p:nvSpPr>
        <p:spPr>
          <a:xfrm rot="10800000">
            <a:off x="3279495" y="3269956"/>
            <a:ext cx="5633010" cy="2834629"/>
          </a:xfrm>
          <a:custGeom>
            <a:avLst/>
            <a:gdLst>
              <a:gd name="connsiteX0" fmla="*/ 5633010 w 5633010"/>
              <a:gd name="connsiteY0" fmla="*/ 2834629 h 2834629"/>
              <a:gd name="connsiteX1" fmla="*/ 3004653 w 5633010"/>
              <a:gd name="connsiteY1" fmla="*/ 2834629 h 2834629"/>
              <a:gd name="connsiteX2" fmla="*/ 2816505 w 5633010"/>
              <a:gd name="connsiteY2" fmla="*/ 2646481 h 2834629"/>
              <a:gd name="connsiteX3" fmla="*/ 2628357 w 5633010"/>
              <a:gd name="connsiteY3" fmla="*/ 2834629 h 2834629"/>
              <a:gd name="connsiteX4" fmla="*/ 0 w 5633010"/>
              <a:gd name="connsiteY4" fmla="*/ 2834629 h 2834629"/>
              <a:gd name="connsiteX5" fmla="*/ 14429 w 5633010"/>
              <a:gd name="connsiteY5" fmla="*/ 2546832 h 2834629"/>
              <a:gd name="connsiteX6" fmla="*/ 2816505 w 5633010"/>
              <a:gd name="connsiteY6" fmla="*/ 0 h 2834629"/>
              <a:gd name="connsiteX7" fmla="*/ 5618582 w 5633010"/>
              <a:gd name="connsiteY7" fmla="*/ 2546832 h 283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3010" h="2834629">
                <a:moveTo>
                  <a:pt x="5633010" y="2834629"/>
                </a:moveTo>
                <a:lnTo>
                  <a:pt x="3004653" y="2834629"/>
                </a:lnTo>
                <a:cubicBezTo>
                  <a:pt x="3004653" y="2730718"/>
                  <a:pt x="2920416" y="2646481"/>
                  <a:pt x="2816505" y="2646481"/>
                </a:cubicBezTo>
                <a:cubicBezTo>
                  <a:pt x="2712594" y="2646481"/>
                  <a:pt x="2628357" y="2730718"/>
                  <a:pt x="2628357" y="2834629"/>
                </a:cubicBezTo>
                <a:lnTo>
                  <a:pt x="0" y="2834629"/>
                </a:lnTo>
                <a:lnTo>
                  <a:pt x="14429" y="2546832"/>
                </a:lnTo>
                <a:cubicBezTo>
                  <a:pt x="158669" y="1116314"/>
                  <a:pt x="1358154" y="0"/>
                  <a:pt x="2816505" y="0"/>
                </a:cubicBezTo>
                <a:cubicBezTo>
                  <a:pt x="4274857" y="0"/>
                  <a:pt x="5474343" y="1116314"/>
                  <a:pt x="5618582" y="254683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A567BC8B-2AAB-8BCB-64E6-F3257685A240}"/>
              </a:ext>
            </a:extLst>
          </p:cNvPr>
          <p:cNvSpPr txBox="1"/>
          <p:nvPr/>
        </p:nvSpPr>
        <p:spPr>
          <a:xfrm>
            <a:off x="3730172" y="3735134"/>
            <a:ext cx="4760686" cy="819908"/>
          </a:xfrm>
          <a:prstGeom prst="rect">
            <a:avLst/>
          </a:prstGeom>
          <a:noFill/>
        </p:spPr>
        <p:txBody>
          <a:bodyPr wrap="square" lIns="101858" tIns="50929" rIns="101858" bIns="50929" rtlCol="0">
            <a:spAutoFit/>
          </a:bodyPr>
          <a:lstStyle/>
          <a:p>
            <a:pPr algn="ctr">
              <a:lnSpc>
                <a:spcPct val="120000"/>
              </a:lnSpc>
            </a:pPr>
            <a:r>
              <a:rPr lang="en-US" sz="2000" dirty="0">
                <a:solidFill>
                  <a:schemeClr val="bg1"/>
                </a:solidFill>
                <a:latin typeface="Helvetica" pitchFamily="2" charset="0"/>
                <a:cs typeface="Corbel"/>
              </a:rPr>
              <a:t>5 </a:t>
            </a:r>
            <a:r>
              <a:rPr lang="en-US" sz="2000" dirty="0" err="1">
                <a:solidFill>
                  <a:schemeClr val="bg1"/>
                </a:solidFill>
                <a:latin typeface="Helvetica" pitchFamily="2" charset="0"/>
                <a:cs typeface="Corbel"/>
              </a:rPr>
              <a:t>Círculo</a:t>
            </a:r>
            <a:r>
              <a:rPr lang="en-US" sz="2000" dirty="0">
                <a:solidFill>
                  <a:schemeClr val="bg1"/>
                </a:solidFill>
                <a:latin typeface="Helvetica" pitchFamily="2" charset="0"/>
                <a:cs typeface="Corbel"/>
              </a:rPr>
              <a:t> interior</a:t>
            </a:r>
          </a:p>
          <a:p>
            <a:pPr algn="ctr">
              <a:lnSpc>
                <a:spcPct val="120000"/>
              </a:lnSpc>
            </a:pPr>
            <a:r>
              <a:rPr lang="en-US" sz="2000" b="1" dirty="0" err="1">
                <a:solidFill>
                  <a:schemeClr val="bg1"/>
                </a:solidFill>
                <a:latin typeface="Helvetica" pitchFamily="2" charset="0"/>
                <a:cs typeface="Corbel"/>
              </a:rPr>
              <a:t>Dimensiones</a:t>
            </a:r>
            <a:r>
              <a:rPr lang="en-US" sz="2000" b="1" dirty="0">
                <a:solidFill>
                  <a:schemeClr val="bg1"/>
                </a:solidFill>
                <a:latin typeface="Helvetica" pitchFamily="2" charset="0"/>
                <a:cs typeface="Corbel"/>
              </a:rPr>
              <a:t> </a:t>
            </a:r>
            <a:r>
              <a:rPr lang="en-US" sz="2000" b="1" dirty="0" err="1">
                <a:solidFill>
                  <a:schemeClr val="bg1"/>
                </a:solidFill>
                <a:latin typeface="Helvetica" pitchFamily="2" charset="0"/>
                <a:cs typeface="Corbel"/>
              </a:rPr>
              <a:t>centrales</a:t>
            </a:r>
            <a:r>
              <a:rPr lang="en-US" sz="2000" b="1" dirty="0">
                <a:solidFill>
                  <a:schemeClr val="bg1"/>
                </a:solidFill>
                <a:latin typeface="Helvetica" pitchFamily="2" charset="0"/>
                <a:cs typeface="Corbel"/>
              </a:rPr>
              <a:t> del </a:t>
            </a:r>
            <a:r>
              <a:rPr lang="en-US" sz="2000" b="1" dirty="0" err="1">
                <a:solidFill>
                  <a:schemeClr val="bg1"/>
                </a:solidFill>
                <a:latin typeface="Helvetica" pitchFamily="2" charset="0"/>
                <a:cs typeface="Corbel"/>
              </a:rPr>
              <a:t>liderazgo</a:t>
            </a:r>
            <a:endParaRPr lang="en-US" sz="2000" b="1" dirty="0">
              <a:solidFill>
                <a:schemeClr val="bg1"/>
              </a:solidFill>
              <a:latin typeface="Helvetica" pitchFamily="2" charset="0"/>
              <a:cs typeface="Corbel"/>
            </a:endParaRPr>
          </a:p>
        </p:txBody>
      </p:sp>
      <p:sp>
        <p:nvSpPr>
          <p:cNvPr id="8" name="TextBox 7">
            <a:extLst>
              <a:ext uri="{FF2B5EF4-FFF2-40B4-BE49-F238E27FC236}">
                <a16:creationId xmlns:a16="http://schemas.microsoft.com/office/drawing/2014/main" id="{CA469E2A-69B7-3C1E-90D7-C5B50D67E22F}"/>
              </a:ext>
            </a:extLst>
          </p:cNvPr>
          <p:cNvSpPr txBox="1"/>
          <p:nvPr/>
        </p:nvSpPr>
        <p:spPr>
          <a:xfrm>
            <a:off x="4157914" y="4631631"/>
            <a:ext cx="3788383" cy="819972"/>
          </a:xfrm>
          <a:prstGeom prst="rect">
            <a:avLst/>
          </a:prstGeom>
          <a:noFill/>
        </p:spPr>
        <p:txBody>
          <a:bodyPr wrap="square" lIns="101858" tIns="50929" rIns="101858" bIns="50929" rtlCol="0">
            <a:spAutoFit/>
          </a:bodyPr>
          <a:lstStyle/>
          <a:p>
            <a:pPr algn="ctr">
              <a:lnSpc>
                <a:spcPct val="120000"/>
              </a:lnSpc>
            </a:pPr>
            <a:r>
              <a:rPr lang="en-US" sz="2000" dirty="0">
                <a:solidFill>
                  <a:schemeClr val="bg1"/>
                </a:solidFill>
                <a:latin typeface="Helvetica" pitchFamily="2" charset="0"/>
                <a:cs typeface="Corbel"/>
              </a:rPr>
              <a:t>18 </a:t>
            </a:r>
            <a:r>
              <a:rPr lang="en-US" sz="2000" dirty="0" err="1">
                <a:solidFill>
                  <a:schemeClr val="bg1"/>
                </a:solidFill>
                <a:latin typeface="Helvetica" pitchFamily="2" charset="0"/>
                <a:cs typeface="Corbel"/>
              </a:rPr>
              <a:t>Círculo</a:t>
            </a:r>
            <a:r>
              <a:rPr lang="en-US" sz="2000" dirty="0">
                <a:solidFill>
                  <a:schemeClr val="bg1"/>
                </a:solidFill>
                <a:latin typeface="Helvetica" pitchFamily="2" charset="0"/>
                <a:cs typeface="Corbel"/>
              </a:rPr>
              <a:t> exterior</a:t>
            </a:r>
          </a:p>
          <a:p>
            <a:pPr algn="ctr">
              <a:lnSpc>
                <a:spcPct val="120000"/>
              </a:lnSpc>
            </a:pPr>
            <a:r>
              <a:rPr lang="en-US" sz="2000" b="1" dirty="0" err="1">
                <a:solidFill>
                  <a:schemeClr val="bg1"/>
                </a:solidFill>
                <a:latin typeface="Helvetica" pitchFamily="2" charset="0"/>
                <a:cs typeface="Corbel"/>
              </a:rPr>
              <a:t>Competencias</a:t>
            </a:r>
            <a:r>
              <a:rPr lang="en-US" sz="2000" b="1" dirty="0">
                <a:solidFill>
                  <a:schemeClr val="bg1"/>
                </a:solidFill>
                <a:latin typeface="Helvetica" pitchFamily="2" charset="0"/>
                <a:cs typeface="Corbel"/>
              </a:rPr>
              <a:t> </a:t>
            </a:r>
            <a:r>
              <a:rPr lang="en-US" sz="2000" b="1" dirty="0" err="1">
                <a:solidFill>
                  <a:schemeClr val="bg1"/>
                </a:solidFill>
                <a:latin typeface="Helvetica" pitchFamily="2" charset="0"/>
                <a:cs typeface="Corbel"/>
              </a:rPr>
              <a:t>creativas</a:t>
            </a:r>
            <a:endParaRPr lang="en-US" sz="2000" b="1" dirty="0">
              <a:solidFill>
                <a:schemeClr val="bg1"/>
              </a:solidFill>
              <a:latin typeface="Helvetica" pitchFamily="2" charset="0"/>
              <a:cs typeface="Corbel"/>
            </a:endParaRPr>
          </a:p>
        </p:txBody>
      </p:sp>
    </p:spTree>
    <p:extLst>
      <p:ext uri="{BB962C8B-B14F-4D97-AF65-F5344CB8AC3E}">
        <p14:creationId xmlns:p14="http://schemas.microsoft.com/office/powerpoint/2010/main" val="2082763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2498EB2-98DF-BDD4-3264-24EB39FD2377}"/>
              </a:ext>
            </a:extLst>
          </p:cNvPr>
          <p:cNvPicPr>
            <a:picLocks noChangeAspect="1"/>
          </p:cNvPicPr>
          <p:nvPr/>
        </p:nvPicPr>
        <p:blipFill rotWithShape="1">
          <a:blip r:embed="rId2">
            <a:extLst>
              <a:ext uri="{28A0092B-C50C-407E-A947-70E740481C1C}">
                <a14:useLocalDpi xmlns:a14="http://schemas.microsoft.com/office/drawing/2010/main"/>
              </a:ext>
            </a:extLst>
          </a:blip>
          <a:srcRect l="24532" t="9267" r="22327" b="46515"/>
          <a:stretch/>
        </p:blipFill>
        <p:spPr>
          <a:xfrm>
            <a:off x="631983" y="350955"/>
            <a:ext cx="10968347" cy="5905289"/>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Tree>
    <p:extLst>
      <p:ext uri="{BB962C8B-B14F-4D97-AF65-F5344CB8AC3E}">
        <p14:creationId xmlns:p14="http://schemas.microsoft.com/office/powerpoint/2010/main" val="2479177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F156D1B-5168-4BC7-63AC-C1074D7EDE22}"/>
              </a:ext>
            </a:extLst>
          </p:cNvPr>
          <p:cNvPicPr>
            <a:picLocks noChangeAspect="1"/>
          </p:cNvPicPr>
          <p:nvPr/>
        </p:nvPicPr>
        <p:blipFill rotWithShape="1">
          <a:blip r:embed="rId2">
            <a:extLst>
              <a:ext uri="{28A0092B-C50C-407E-A947-70E740481C1C}">
                <a14:useLocalDpi xmlns:a14="http://schemas.microsoft.com/office/drawing/2010/main"/>
              </a:ext>
            </a:extLst>
          </a:blip>
          <a:srcRect l="24532" t="9267" r="22327" b="8743"/>
          <a:stretch/>
        </p:blipFill>
        <p:spPr>
          <a:xfrm>
            <a:off x="3040684" y="168372"/>
            <a:ext cx="6157105" cy="6146706"/>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
        <p:nvSpPr>
          <p:cNvPr id="18" name="Freeform 17">
            <a:extLst>
              <a:ext uri="{FF2B5EF4-FFF2-40B4-BE49-F238E27FC236}">
                <a16:creationId xmlns:a16="http://schemas.microsoft.com/office/drawing/2014/main" id="{F4816ADC-C7C9-8D19-9342-A14FD2179751}"/>
              </a:ext>
            </a:extLst>
          </p:cNvPr>
          <p:cNvSpPr/>
          <p:nvPr/>
        </p:nvSpPr>
        <p:spPr>
          <a:xfrm>
            <a:off x="3279495" y="446499"/>
            <a:ext cx="5633010" cy="2834629"/>
          </a:xfrm>
          <a:custGeom>
            <a:avLst/>
            <a:gdLst>
              <a:gd name="connsiteX0" fmla="*/ 5633010 w 5633010"/>
              <a:gd name="connsiteY0" fmla="*/ 2834629 h 2834629"/>
              <a:gd name="connsiteX1" fmla="*/ 3004653 w 5633010"/>
              <a:gd name="connsiteY1" fmla="*/ 2834629 h 2834629"/>
              <a:gd name="connsiteX2" fmla="*/ 2816505 w 5633010"/>
              <a:gd name="connsiteY2" fmla="*/ 2646481 h 2834629"/>
              <a:gd name="connsiteX3" fmla="*/ 2628357 w 5633010"/>
              <a:gd name="connsiteY3" fmla="*/ 2834629 h 2834629"/>
              <a:gd name="connsiteX4" fmla="*/ 0 w 5633010"/>
              <a:gd name="connsiteY4" fmla="*/ 2834629 h 2834629"/>
              <a:gd name="connsiteX5" fmla="*/ 14429 w 5633010"/>
              <a:gd name="connsiteY5" fmla="*/ 2546832 h 2834629"/>
              <a:gd name="connsiteX6" fmla="*/ 2816505 w 5633010"/>
              <a:gd name="connsiteY6" fmla="*/ 0 h 2834629"/>
              <a:gd name="connsiteX7" fmla="*/ 5618582 w 5633010"/>
              <a:gd name="connsiteY7" fmla="*/ 2546832 h 283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3010" h="2834629">
                <a:moveTo>
                  <a:pt x="5633010" y="2834629"/>
                </a:moveTo>
                <a:lnTo>
                  <a:pt x="3004653" y="2834629"/>
                </a:lnTo>
                <a:cubicBezTo>
                  <a:pt x="3004653" y="2730718"/>
                  <a:pt x="2920416" y="2646481"/>
                  <a:pt x="2816505" y="2646481"/>
                </a:cubicBezTo>
                <a:cubicBezTo>
                  <a:pt x="2712594" y="2646481"/>
                  <a:pt x="2628357" y="2730718"/>
                  <a:pt x="2628357" y="2834629"/>
                </a:cubicBezTo>
                <a:lnTo>
                  <a:pt x="0" y="2834629"/>
                </a:lnTo>
                <a:lnTo>
                  <a:pt x="14429" y="2546832"/>
                </a:lnTo>
                <a:cubicBezTo>
                  <a:pt x="158669" y="1116314"/>
                  <a:pt x="1358154" y="0"/>
                  <a:pt x="2816505" y="0"/>
                </a:cubicBezTo>
                <a:cubicBezTo>
                  <a:pt x="4274857" y="0"/>
                  <a:pt x="5474343" y="1116314"/>
                  <a:pt x="5618582" y="254683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A567BC8B-2AAB-8BCB-64E6-F3257685A240}"/>
              </a:ext>
            </a:extLst>
          </p:cNvPr>
          <p:cNvSpPr txBox="1"/>
          <p:nvPr/>
        </p:nvSpPr>
        <p:spPr>
          <a:xfrm>
            <a:off x="4157914" y="1145827"/>
            <a:ext cx="3788383" cy="819972"/>
          </a:xfrm>
          <a:prstGeom prst="rect">
            <a:avLst/>
          </a:prstGeom>
          <a:noFill/>
        </p:spPr>
        <p:txBody>
          <a:bodyPr wrap="square" lIns="101858" tIns="50929" rIns="101858" bIns="50929" rtlCol="0">
            <a:spAutoFit/>
          </a:bodyPr>
          <a:lstStyle/>
          <a:p>
            <a:pPr algn="ctr">
              <a:lnSpc>
                <a:spcPct val="120000"/>
              </a:lnSpc>
            </a:pPr>
            <a:r>
              <a:rPr lang="en-US" sz="2000" dirty="0">
                <a:solidFill>
                  <a:schemeClr val="bg1"/>
                </a:solidFill>
                <a:latin typeface="Helvetica" pitchFamily="2" charset="0"/>
                <a:cs typeface="Corbel"/>
              </a:rPr>
              <a:t>3 </a:t>
            </a:r>
            <a:r>
              <a:rPr lang="en-US" sz="2000" dirty="0" err="1">
                <a:solidFill>
                  <a:schemeClr val="bg1"/>
                </a:solidFill>
                <a:latin typeface="Helvetica" pitchFamily="2" charset="0"/>
                <a:cs typeface="Corbel"/>
              </a:rPr>
              <a:t>Círculo</a:t>
            </a:r>
            <a:r>
              <a:rPr lang="en-US" sz="2000" dirty="0">
                <a:solidFill>
                  <a:schemeClr val="bg1"/>
                </a:solidFill>
                <a:latin typeface="Helvetica" pitchFamily="2" charset="0"/>
                <a:cs typeface="Corbel"/>
              </a:rPr>
              <a:t> interior</a:t>
            </a:r>
          </a:p>
          <a:p>
            <a:pPr algn="ctr">
              <a:lnSpc>
                <a:spcPct val="120000"/>
              </a:lnSpc>
            </a:pPr>
            <a:r>
              <a:rPr lang="en-US" sz="2000" b="1" dirty="0" err="1">
                <a:solidFill>
                  <a:schemeClr val="bg1"/>
                </a:solidFill>
                <a:latin typeface="Helvetica" pitchFamily="2" charset="0"/>
                <a:cs typeface="Corbel"/>
              </a:rPr>
              <a:t>Dimensiones</a:t>
            </a:r>
            <a:r>
              <a:rPr lang="en-US" sz="2000" b="1" dirty="0">
                <a:solidFill>
                  <a:schemeClr val="bg1"/>
                </a:solidFill>
                <a:latin typeface="Helvetica" pitchFamily="2" charset="0"/>
                <a:cs typeface="Corbel"/>
              </a:rPr>
              <a:t> </a:t>
            </a:r>
            <a:r>
              <a:rPr lang="en-US" sz="2000" b="1" dirty="0" err="1">
                <a:solidFill>
                  <a:schemeClr val="bg1"/>
                </a:solidFill>
                <a:latin typeface="Helvetica" pitchFamily="2" charset="0"/>
                <a:cs typeface="Corbel"/>
              </a:rPr>
              <a:t>reactivas</a:t>
            </a:r>
            <a:endParaRPr lang="en-US" sz="2000" b="1" dirty="0">
              <a:solidFill>
                <a:schemeClr val="bg1"/>
              </a:solidFill>
              <a:latin typeface="Helvetica" pitchFamily="2" charset="0"/>
              <a:cs typeface="Corbel"/>
            </a:endParaRPr>
          </a:p>
        </p:txBody>
      </p:sp>
      <p:sp>
        <p:nvSpPr>
          <p:cNvPr id="8" name="TextBox 7">
            <a:extLst>
              <a:ext uri="{FF2B5EF4-FFF2-40B4-BE49-F238E27FC236}">
                <a16:creationId xmlns:a16="http://schemas.microsoft.com/office/drawing/2014/main" id="{CA469E2A-69B7-3C1E-90D7-C5B50D67E22F}"/>
              </a:ext>
            </a:extLst>
          </p:cNvPr>
          <p:cNvSpPr txBox="1"/>
          <p:nvPr/>
        </p:nvSpPr>
        <p:spPr>
          <a:xfrm>
            <a:off x="4157914" y="2042324"/>
            <a:ext cx="3788383" cy="819972"/>
          </a:xfrm>
          <a:prstGeom prst="rect">
            <a:avLst/>
          </a:prstGeom>
          <a:noFill/>
        </p:spPr>
        <p:txBody>
          <a:bodyPr wrap="square" lIns="101858" tIns="50929" rIns="101858" bIns="50929" rtlCol="0">
            <a:spAutoFit/>
          </a:bodyPr>
          <a:lstStyle/>
          <a:p>
            <a:pPr algn="ctr">
              <a:lnSpc>
                <a:spcPct val="120000"/>
              </a:lnSpc>
            </a:pPr>
            <a:r>
              <a:rPr lang="en-US" sz="2000" dirty="0">
                <a:solidFill>
                  <a:schemeClr val="bg1"/>
                </a:solidFill>
                <a:latin typeface="Helvetica" pitchFamily="2" charset="0"/>
                <a:cs typeface="Corbel"/>
              </a:rPr>
              <a:t>11 </a:t>
            </a:r>
            <a:r>
              <a:rPr lang="en-US" sz="2000" dirty="0" err="1">
                <a:solidFill>
                  <a:schemeClr val="bg1"/>
                </a:solidFill>
                <a:latin typeface="Helvetica" pitchFamily="2" charset="0"/>
                <a:cs typeface="Corbel"/>
              </a:rPr>
              <a:t>Círculo</a:t>
            </a:r>
            <a:r>
              <a:rPr lang="en-US" sz="2000" dirty="0">
                <a:solidFill>
                  <a:schemeClr val="bg1"/>
                </a:solidFill>
                <a:latin typeface="Helvetica" pitchFamily="2" charset="0"/>
                <a:cs typeface="Corbel"/>
              </a:rPr>
              <a:t> exterior</a:t>
            </a:r>
          </a:p>
          <a:p>
            <a:pPr algn="ctr">
              <a:lnSpc>
                <a:spcPct val="120000"/>
              </a:lnSpc>
            </a:pPr>
            <a:r>
              <a:rPr lang="en-US" sz="2000" b="1" dirty="0" err="1">
                <a:solidFill>
                  <a:schemeClr val="bg1"/>
                </a:solidFill>
                <a:latin typeface="Helvetica" pitchFamily="2" charset="0"/>
                <a:cs typeface="Corbel"/>
              </a:rPr>
              <a:t>Dimensiones</a:t>
            </a:r>
            <a:r>
              <a:rPr lang="en-US" sz="2000" b="1" dirty="0">
                <a:solidFill>
                  <a:schemeClr val="bg1"/>
                </a:solidFill>
                <a:latin typeface="Helvetica" pitchFamily="2" charset="0"/>
                <a:cs typeface="Corbel"/>
              </a:rPr>
              <a:t> </a:t>
            </a:r>
            <a:r>
              <a:rPr lang="en-US" sz="2000" b="1" dirty="0" err="1">
                <a:solidFill>
                  <a:schemeClr val="bg1"/>
                </a:solidFill>
                <a:latin typeface="Helvetica" pitchFamily="2" charset="0"/>
                <a:cs typeface="Corbel"/>
              </a:rPr>
              <a:t>reactivas</a:t>
            </a:r>
            <a:endParaRPr lang="en-US" sz="2000" b="1" dirty="0">
              <a:solidFill>
                <a:schemeClr val="bg1"/>
              </a:solidFill>
              <a:latin typeface="Helvetica" pitchFamily="2" charset="0"/>
              <a:cs typeface="Corbel"/>
            </a:endParaRPr>
          </a:p>
        </p:txBody>
      </p:sp>
    </p:spTree>
    <p:extLst>
      <p:ext uri="{BB962C8B-B14F-4D97-AF65-F5344CB8AC3E}">
        <p14:creationId xmlns:p14="http://schemas.microsoft.com/office/powerpoint/2010/main" val="2810830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5FFC46F-98BF-F575-0789-DCB8692CCB48}"/>
              </a:ext>
            </a:extLst>
          </p:cNvPr>
          <p:cNvPicPr>
            <a:picLocks noChangeAspect="1"/>
          </p:cNvPicPr>
          <p:nvPr/>
        </p:nvPicPr>
        <p:blipFill rotWithShape="1">
          <a:blip r:embed="rId2">
            <a:extLst>
              <a:ext uri="{28A0092B-C50C-407E-A947-70E740481C1C}">
                <a14:useLocalDpi xmlns:a14="http://schemas.microsoft.com/office/drawing/2010/main"/>
              </a:ext>
            </a:extLst>
          </a:blip>
          <a:srcRect l="24532" t="49618" r="22327" b="8743"/>
          <a:stretch/>
        </p:blipFill>
        <p:spPr>
          <a:xfrm>
            <a:off x="325554" y="511229"/>
            <a:ext cx="11540892" cy="5851225"/>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Tree>
    <p:extLst>
      <p:ext uri="{BB962C8B-B14F-4D97-AF65-F5344CB8AC3E}">
        <p14:creationId xmlns:p14="http://schemas.microsoft.com/office/powerpoint/2010/main" val="3173249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4E9A7DD-32C0-9344-ACBD-D75BD86C23FC}"/>
              </a:ext>
            </a:extLst>
          </p:cNvPr>
          <p:cNvPicPr>
            <a:picLocks noChangeAspect="1"/>
          </p:cNvPicPr>
          <p:nvPr/>
        </p:nvPicPr>
        <p:blipFill rotWithShape="1">
          <a:blip r:embed="rId3">
            <a:extLst>
              <a:ext uri="{28A0092B-C50C-407E-A947-70E740481C1C}">
                <a14:useLocalDpi xmlns:a14="http://schemas.microsoft.com/office/drawing/2010/main"/>
              </a:ext>
            </a:extLst>
          </a:blip>
          <a:srcRect l="17188" r="17188"/>
          <a:stretch/>
        </p:blipFill>
        <p:spPr>
          <a:xfrm>
            <a:off x="2840239" y="36020"/>
            <a:ext cx="6410084" cy="6320330"/>
          </a:xfrm>
          <a:prstGeom prst="rect">
            <a:avLst/>
          </a:prstGeom>
        </p:spPr>
      </p:pic>
      <p:sp>
        <p:nvSpPr>
          <p:cNvPr id="2" name="Title 1">
            <a:extLst>
              <a:ext uri="{FF2B5EF4-FFF2-40B4-BE49-F238E27FC236}">
                <a16:creationId xmlns:a16="http://schemas.microsoft.com/office/drawing/2014/main" id="{86CD4321-7AFB-6B49-9A57-DE0C0D165E7C}"/>
              </a:ext>
            </a:extLst>
          </p:cNvPr>
          <p:cNvSpPr>
            <a:spLocks noGrp="1"/>
          </p:cNvSpPr>
          <p:nvPr>
            <p:ph type="title"/>
          </p:nvPr>
        </p:nvSpPr>
        <p:spPr/>
        <p:txBody>
          <a:bodyPr anchor="t"/>
          <a:lstStyle/>
          <a:p>
            <a:pPr algn="l"/>
            <a:r>
              <a:rPr lang="es-ES_tradnl" dirty="0"/>
              <a:t>Escala</a:t>
            </a:r>
            <a:br>
              <a:rPr lang="es-ES_tradnl" dirty="0"/>
            </a:br>
            <a:r>
              <a:rPr lang="es-ES_tradnl" dirty="0"/>
              <a:t>Reactivo Creativa</a:t>
            </a:r>
            <a:endParaRPr lang="en-US" dirty="0"/>
          </a:p>
        </p:txBody>
      </p:sp>
      <p:sp>
        <p:nvSpPr>
          <p:cNvPr id="6" name="Slide Number Placeholder 5">
            <a:extLst>
              <a:ext uri="{FF2B5EF4-FFF2-40B4-BE49-F238E27FC236}">
                <a16:creationId xmlns:a16="http://schemas.microsoft.com/office/drawing/2014/main" id="{B1A10439-489B-CD48-8A18-929786D3B0E8}"/>
              </a:ext>
            </a:extLst>
          </p:cNvPr>
          <p:cNvSpPr>
            <a:spLocks noGrp="1"/>
          </p:cNvSpPr>
          <p:nvPr>
            <p:ph type="sldNum" sz="quarter" idx="11"/>
          </p:nvPr>
        </p:nvSpPr>
        <p:spPr/>
        <p:txBody>
          <a:bodyPr/>
          <a:lstStyle/>
          <a:p>
            <a:fld id="{4E547FC5-224D-4B2B-AB96-D4331BB3CBEC}" type="slidenum">
              <a:rPr lang="en-US" smtClean="0"/>
              <a:pPr/>
              <a:t>17</a:t>
            </a:fld>
            <a:endParaRPr lang="en-US" dirty="0"/>
          </a:p>
        </p:txBody>
      </p:sp>
      <p:sp>
        <p:nvSpPr>
          <p:cNvPr id="5" name="Footer Placeholder 4">
            <a:extLst>
              <a:ext uri="{FF2B5EF4-FFF2-40B4-BE49-F238E27FC236}">
                <a16:creationId xmlns:a16="http://schemas.microsoft.com/office/drawing/2014/main" id="{B8773014-B27F-0042-B0F3-EF2D84AE9B24}"/>
              </a:ext>
            </a:extLst>
          </p:cNvPr>
          <p:cNvSpPr>
            <a:spLocks noGrp="1"/>
          </p:cNvSpPr>
          <p:nvPr>
            <p:ph type="ftr" sz="quarter" idx="10"/>
          </p:nvPr>
        </p:nvSpPr>
        <p:spPr/>
        <p:txBody>
          <a:bodyPr/>
          <a:lstStyle/>
          <a:p>
            <a:r>
              <a:rPr lang="en-US" dirty="0"/>
              <a:t>© Leadership Circle | All Rights Reserved</a:t>
            </a:r>
          </a:p>
        </p:txBody>
      </p:sp>
      <p:sp>
        <p:nvSpPr>
          <p:cNvPr id="3" name="Oval 6">
            <a:extLst>
              <a:ext uri="{FF2B5EF4-FFF2-40B4-BE49-F238E27FC236}">
                <a16:creationId xmlns:a16="http://schemas.microsoft.com/office/drawing/2014/main" id="{2F4608F4-012B-2348-A618-3527DDF0A99B}"/>
              </a:ext>
            </a:extLst>
          </p:cNvPr>
          <p:cNvSpPr>
            <a:spLocks/>
          </p:cNvSpPr>
          <p:nvPr/>
        </p:nvSpPr>
        <p:spPr bwMode="auto">
          <a:xfrm rot="10800000">
            <a:off x="2833430" y="1790349"/>
            <a:ext cx="952186" cy="2811672"/>
          </a:xfrm>
          <a:prstGeom prst="ellipse">
            <a:avLst/>
          </a:prstGeom>
          <a:noFill/>
          <a:ln w="60325">
            <a:solidFill>
              <a:schemeClr val="accent2"/>
            </a:solidFill>
            <a:round/>
            <a:headEnd/>
            <a:tailEnd/>
          </a:ln>
        </p:spPr>
        <p:txBody>
          <a:bodyPr lIns="0" tIns="0" rIns="0" bIns="0">
            <a:prstTxWarp prst="textNoShape">
              <a:avLst/>
            </a:prstTxWarp>
          </a:bodyPr>
          <a:lstStyle/>
          <a:p>
            <a:endParaRPr lang="en-AU" sz="1200" dirty="0">
              <a:solidFill>
                <a:srgbClr val="660033"/>
              </a:solidFill>
              <a:latin typeface="Helvetica" pitchFamily="2" charset="0"/>
            </a:endParaRPr>
          </a:p>
        </p:txBody>
      </p:sp>
    </p:spTree>
    <p:extLst>
      <p:ext uri="{BB962C8B-B14F-4D97-AF65-F5344CB8AC3E}">
        <p14:creationId xmlns:p14="http://schemas.microsoft.com/office/powerpoint/2010/main" val="60808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F3B94A8-4E33-534A-9E1F-3901E9645D12}"/>
              </a:ext>
            </a:extLst>
          </p:cNvPr>
          <p:cNvPicPr>
            <a:picLocks noChangeAspect="1"/>
          </p:cNvPicPr>
          <p:nvPr/>
        </p:nvPicPr>
        <p:blipFill rotWithShape="1">
          <a:blip r:embed="rId3">
            <a:extLst>
              <a:ext uri="{28A0092B-C50C-407E-A947-70E740481C1C}">
                <a14:useLocalDpi xmlns:a14="http://schemas.microsoft.com/office/drawing/2010/main"/>
              </a:ext>
            </a:extLst>
          </a:blip>
          <a:srcRect l="17188" r="17188"/>
          <a:stretch/>
        </p:blipFill>
        <p:spPr>
          <a:xfrm>
            <a:off x="2822310" y="36020"/>
            <a:ext cx="6410084" cy="6320330"/>
          </a:xfrm>
          <a:prstGeom prst="rect">
            <a:avLst/>
          </a:prstGeom>
        </p:spPr>
      </p:pic>
      <p:sp>
        <p:nvSpPr>
          <p:cNvPr id="2" name="Title 1">
            <a:extLst>
              <a:ext uri="{FF2B5EF4-FFF2-40B4-BE49-F238E27FC236}">
                <a16:creationId xmlns:a16="http://schemas.microsoft.com/office/drawing/2014/main" id="{86CD4321-7AFB-6B49-9A57-DE0C0D165E7C}"/>
              </a:ext>
            </a:extLst>
          </p:cNvPr>
          <p:cNvSpPr>
            <a:spLocks noGrp="1"/>
          </p:cNvSpPr>
          <p:nvPr>
            <p:ph type="title"/>
          </p:nvPr>
        </p:nvSpPr>
        <p:spPr/>
        <p:txBody>
          <a:bodyPr anchor="t"/>
          <a:lstStyle/>
          <a:p>
            <a:pPr algn="l"/>
            <a:r>
              <a:rPr lang="es-ES_tradnl" dirty="0"/>
              <a:t>Equilibrio</a:t>
            </a:r>
            <a:br>
              <a:rPr lang="es-ES_tradnl" dirty="0"/>
            </a:br>
            <a:r>
              <a:rPr lang="es-ES_tradnl" dirty="0"/>
              <a:t>Relación Tarea</a:t>
            </a:r>
            <a:endParaRPr lang="en-US" dirty="0"/>
          </a:p>
        </p:txBody>
      </p:sp>
      <p:sp>
        <p:nvSpPr>
          <p:cNvPr id="6" name="Slide Number Placeholder 5">
            <a:extLst>
              <a:ext uri="{FF2B5EF4-FFF2-40B4-BE49-F238E27FC236}">
                <a16:creationId xmlns:a16="http://schemas.microsoft.com/office/drawing/2014/main" id="{0B2946FE-32B7-4A4B-8779-33FE39D54C35}"/>
              </a:ext>
            </a:extLst>
          </p:cNvPr>
          <p:cNvSpPr>
            <a:spLocks noGrp="1"/>
          </p:cNvSpPr>
          <p:nvPr>
            <p:ph type="sldNum" sz="quarter" idx="11"/>
          </p:nvPr>
        </p:nvSpPr>
        <p:spPr/>
        <p:txBody>
          <a:bodyPr/>
          <a:lstStyle/>
          <a:p>
            <a:fld id="{4E547FC5-224D-4B2B-AB96-D4331BB3CBEC}" type="slidenum">
              <a:rPr lang="en-US" smtClean="0"/>
              <a:pPr/>
              <a:t>18</a:t>
            </a:fld>
            <a:endParaRPr lang="en-US" dirty="0"/>
          </a:p>
        </p:txBody>
      </p:sp>
      <p:sp>
        <p:nvSpPr>
          <p:cNvPr id="5" name="Footer Placeholder 4">
            <a:extLst>
              <a:ext uri="{FF2B5EF4-FFF2-40B4-BE49-F238E27FC236}">
                <a16:creationId xmlns:a16="http://schemas.microsoft.com/office/drawing/2014/main" id="{69C83EB4-3EC9-0447-AF40-5D3D9CD9D8BF}"/>
              </a:ext>
            </a:extLst>
          </p:cNvPr>
          <p:cNvSpPr>
            <a:spLocks noGrp="1"/>
          </p:cNvSpPr>
          <p:nvPr>
            <p:ph type="ftr" sz="quarter" idx="10"/>
          </p:nvPr>
        </p:nvSpPr>
        <p:spPr/>
        <p:txBody>
          <a:bodyPr/>
          <a:lstStyle/>
          <a:p>
            <a:r>
              <a:rPr lang="en-US" dirty="0"/>
              <a:t>© Leadership Circle | All Rights Reserved</a:t>
            </a:r>
          </a:p>
        </p:txBody>
      </p:sp>
      <p:sp>
        <p:nvSpPr>
          <p:cNvPr id="7" name="Oval 6">
            <a:extLst>
              <a:ext uri="{FF2B5EF4-FFF2-40B4-BE49-F238E27FC236}">
                <a16:creationId xmlns:a16="http://schemas.microsoft.com/office/drawing/2014/main" id="{4C7CBF3A-8C88-B14F-84CA-27A9D3894656}"/>
              </a:ext>
            </a:extLst>
          </p:cNvPr>
          <p:cNvSpPr>
            <a:spLocks/>
          </p:cNvSpPr>
          <p:nvPr/>
        </p:nvSpPr>
        <p:spPr bwMode="auto">
          <a:xfrm rot="16200000">
            <a:off x="5619907" y="-893723"/>
            <a:ext cx="952186" cy="2811672"/>
          </a:xfrm>
          <a:prstGeom prst="ellipse">
            <a:avLst/>
          </a:prstGeom>
          <a:noFill/>
          <a:ln w="60325">
            <a:solidFill>
              <a:schemeClr val="accent2"/>
            </a:solidFill>
            <a:round/>
            <a:headEnd/>
            <a:tailEnd/>
          </a:ln>
        </p:spPr>
        <p:txBody>
          <a:bodyPr lIns="0" tIns="0" rIns="0" bIns="0">
            <a:prstTxWarp prst="textNoShape">
              <a:avLst/>
            </a:prstTxWarp>
          </a:bodyPr>
          <a:lstStyle/>
          <a:p>
            <a:endParaRPr lang="en-AU" sz="1200" dirty="0">
              <a:solidFill>
                <a:srgbClr val="660033"/>
              </a:solidFill>
              <a:latin typeface="Helvetica" pitchFamily="2" charset="0"/>
            </a:endParaRPr>
          </a:p>
        </p:txBody>
      </p:sp>
    </p:spTree>
    <p:extLst>
      <p:ext uri="{BB962C8B-B14F-4D97-AF65-F5344CB8AC3E}">
        <p14:creationId xmlns:p14="http://schemas.microsoft.com/office/powerpoint/2010/main" val="417982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D8A2073-B8D0-7244-8EE4-3E24CC975FF8}"/>
              </a:ext>
            </a:extLst>
          </p:cNvPr>
          <p:cNvPicPr>
            <a:picLocks noChangeAspect="1"/>
          </p:cNvPicPr>
          <p:nvPr/>
        </p:nvPicPr>
        <p:blipFill rotWithShape="1">
          <a:blip r:embed="rId3">
            <a:extLst>
              <a:ext uri="{28A0092B-C50C-407E-A947-70E740481C1C}">
                <a14:useLocalDpi xmlns:a14="http://schemas.microsoft.com/office/drawing/2010/main"/>
              </a:ext>
            </a:extLst>
          </a:blip>
          <a:srcRect l="17188" r="17188"/>
          <a:stretch/>
        </p:blipFill>
        <p:spPr>
          <a:xfrm>
            <a:off x="2822310" y="36020"/>
            <a:ext cx="6410084" cy="6320330"/>
          </a:xfrm>
          <a:prstGeom prst="rect">
            <a:avLst/>
          </a:prstGeom>
        </p:spPr>
      </p:pic>
      <p:sp>
        <p:nvSpPr>
          <p:cNvPr id="2" name="Title 1">
            <a:extLst>
              <a:ext uri="{FF2B5EF4-FFF2-40B4-BE49-F238E27FC236}">
                <a16:creationId xmlns:a16="http://schemas.microsoft.com/office/drawing/2014/main" id="{86CD4321-7AFB-6B49-9A57-DE0C0D165E7C}"/>
              </a:ext>
            </a:extLst>
          </p:cNvPr>
          <p:cNvSpPr>
            <a:spLocks noGrp="1"/>
          </p:cNvSpPr>
          <p:nvPr>
            <p:ph type="title"/>
          </p:nvPr>
        </p:nvSpPr>
        <p:spPr/>
        <p:txBody>
          <a:bodyPr anchor="t"/>
          <a:lstStyle/>
          <a:p>
            <a:pPr algn="l"/>
            <a:r>
              <a:rPr lang="es-ES_tradnl" dirty="0"/>
              <a:t>Utilización del</a:t>
            </a:r>
            <a:br>
              <a:rPr lang="es-ES_tradnl" dirty="0"/>
            </a:br>
            <a:r>
              <a:rPr lang="es-ES_tradnl" dirty="0"/>
              <a:t>Potencial de </a:t>
            </a:r>
            <a:br>
              <a:rPr lang="es-ES_tradnl" dirty="0"/>
            </a:br>
            <a:r>
              <a:rPr lang="es-ES_tradnl" dirty="0"/>
              <a:t>Liderazgo</a:t>
            </a:r>
            <a:endParaRPr lang="en-US" dirty="0"/>
          </a:p>
        </p:txBody>
      </p:sp>
      <p:sp>
        <p:nvSpPr>
          <p:cNvPr id="6" name="Slide Number Placeholder 5">
            <a:extLst>
              <a:ext uri="{FF2B5EF4-FFF2-40B4-BE49-F238E27FC236}">
                <a16:creationId xmlns:a16="http://schemas.microsoft.com/office/drawing/2014/main" id="{20A35418-F8FF-BE4C-B5F7-32BE2495737E}"/>
              </a:ext>
            </a:extLst>
          </p:cNvPr>
          <p:cNvSpPr>
            <a:spLocks noGrp="1"/>
          </p:cNvSpPr>
          <p:nvPr>
            <p:ph type="sldNum" sz="quarter" idx="11"/>
          </p:nvPr>
        </p:nvSpPr>
        <p:spPr/>
        <p:txBody>
          <a:bodyPr/>
          <a:lstStyle/>
          <a:p>
            <a:fld id="{4E547FC5-224D-4B2B-AB96-D4331BB3CBEC}" type="slidenum">
              <a:rPr lang="en-US" smtClean="0"/>
              <a:pPr/>
              <a:t>19</a:t>
            </a:fld>
            <a:endParaRPr lang="en-US" dirty="0"/>
          </a:p>
        </p:txBody>
      </p:sp>
      <p:sp>
        <p:nvSpPr>
          <p:cNvPr id="5" name="Footer Placeholder 4">
            <a:extLst>
              <a:ext uri="{FF2B5EF4-FFF2-40B4-BE49-F238E27FC236}">
                <a16:creationId xmlns:a16="http://schemas.microsoft.com/office/drawing/2014/main" id="{AF3D754B-6094-0C47-817C-6D2590906D03}"/>
              </a:ext>
            </a:extLst>
          </p:cNvPr>
          <p:cNvSpPr>
            <a:spLocks noGrp="1"/>
          </p:cNvSpPr>
          <p:nvPr>
            <p:ph type="ftr" sz="quarter" idx="10"/>
          </p:nvPr>
        </p:nvSpPr>
        <p:spPr/>
        <p:txBody>
          <a:bodyPr/>
          <a:lstStyle/>
          <a:p>
            <a:r>
              <a:rPr lang="en-US" dirty="0"/>
              <a:t>© Leadership Circle | All Rights Reserved</a:t>
            </a:r>
          </a:p>
        </p:txBody>
      </p:sp>
      <p:sp>
        <p:nvSpPr>
          <p:cNvPr id="7" name="Oval 6">
            <a:extLst>
              <a:ext uri="{FF2B5EF4-FFF2-40B4-BE49-F238E27FC236}">
                <a16:creationId xmlns:a16="http://schemas.microsoft.com/office/drawing/2014/main" id="{8EB9CE3E-C0E2-1348-9690-AC7DDC34B1E1}"/>
              </a:ext>
            </a:extLst>
          </p:cNvPr>
          <p:cNvSpPr>
            <a:spLocks/>
          </p:cNvSpPr>
          <p:nvPr/>
        </p:nvSpPr>
        <p:spPr bwMode="auto">
          <a:xfrm rot="10800000">
            <a:off x="8392982" y="1790349"/>
            <a:ext cx="952186" cy="2811672"/>
          </a:xfrm>
          <a:prstGeom prst="ellipse">
            <a:avLst/>
          </a:prstGeom>
          <a:noFill/>
          <a:ln w="60325">
            <a:solidFill>
              <a:schemeClr val="accent2"/>
            </a:solidFill>
            <a:round/>
            <a:headEnd/>
            <a:tailEnd/>
          </a:ln>
        </p:spPr>
        <p:txBody>
          <a:bodyPr lIns="0" tIns="0" rIns="0" bIns="0">
            <a:prstTxWarp prst="textNoShape">
              <a:avLst/>
            </a:prstTxWarp>
          </a:bodyPr>
          <a:lstStyle/>
          <a:p>
            <a:endParaRPr lang="en-AU" sz="1200" dirty="0">
              <a:solidFill>
                <a:srgbClr val="660033"/>
              </a:solidFill>
              <a:latin typeface="Helvetica" pitchFamily="2" charset="0"/>
            </a:endParaRPr>
          </a:p>
        </p:txBody>
      </p:sp>
    </p:spTree>
    <p:extLst>
      <p:ext uri="{BB962C8B-B14F-4D97-AF65-F5344CB8AC3E}">
        <p14:creationId xmlns:p14="http://schemas.microsoft.com/office/powerpoint/2010/main" val="128229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F20B56C8-3151-B7A7-0AFD-B43C457D8A8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8506" y="-63586"/>
            <a:ext cx="10393259" cy="6725050"/>
          </a:xfrm>
          <a:prstGeom prst="rect">
            <a:avLst/>
          </a:prstGeom>
        </p:spPr>
      </p:pic>
      <p:sp>
        <p:nvSpPr>
          <p:cNvPr id="8" name="Rectangle 7">
            <a:extLst>
              <a:ext uri="{FF2B5EF4-FFF2-40B4-BE49-F238E27FC236}">
                <a16:creationId xmlns:a16="http://schemas.microsoft.com/office/drawing/2014/main" id="{282AEC20-76DD-7E4F-B64A-027A302DB541}"/>
              </a:ext>
            </a:extLst>
          </p:cNvPr>
          <p:cNvSpPr/>
          <p:nvPr/>
        </p:nvSpPr>
        <p:spPr>
          <a:xfrm>
            <a:off x="8460606" y="0"/>
            <a:ext cx="373139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C78324D-1607-E452-7FDC-42F3EDDF6F2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03895" y="2106591"/>
            <a:ext cx="2644815" cy="2644815"/>
          </a:xfrm>
          <a:prstGeom prst="rect">
            <a:avLst/>
          </a:prstGeom>
        </p:spPr>
      </p:pic>
      <p:sp>
        <p:nvSpPr>
          <p:cNvPr id="5" name="Footer Placeholder 4">
            <a:extLst>
              <a:ext uri="{FF2B5EF4-FFF2-40B4-BE49-F238E27FC236}">
                <a16:creationId xmlns:a16="http://schemas.microsoft.com/office/drawing/2014/main" id="{749C0FCC-06AD-B87C-7AED-F857939B52FA}"/>
              </a:ext>
            </a:extLst>
          </p:cNvPr>
          <p:cNvSpPr>
            <a:spLocks noGrp="1"/>
          </p:cNvSpPr>
          <p:nvPr>
            <p:ph type="ftr" sz="quarter" idx="10"/>
          </p:nvPr>
        </p:nvSpPr>
        <p:spPr/>
        <p:txBody>
          <a:bodyPr/>
          <a:lstStyle/>
          <a:p>
            <a:r>
              <a:rPr lang="en-US"/>
              <a:t>© Leadership Circle | All Rights Reserved</a:t>
            </a:r>
            <a:endParaRPr lang="en-US" dirty="0"/>
          </a:p>
        </p:txBody>
      </p:sp>
      <p:sp>
        <p:nvSpPr>
          <p:cNvPr id="6" name="Slide Number Placeholder 5">
            <a:extLst>
              <a:ext uri="{FF2B5EF4-FFF2-40B4-BE49-F238E27FC236}">
                <a16:creationId xmlns:a16="http://schemas.microsoft.com/office/drawing/2014/main" id="{91C2AD4A-96E2-67C5-9623-020A0DC41460}"/>
              </a:ext>
            </a:extLst>
          </p:cNvPr>
          <p:cNvSpPr>
            <a:spLocks noGrp="1"/>
          </p:cNvSpPr>
          <p:nvPr>
            <p:ph type="sldNum" sz="quarter" idx="11"/>
          </p:nvPr>
        </p:nvSpPr>
        <p:spPr/>
        <p:txBody>
          <a:bodyPr/>
          <a:lstStyle/>
          <a:p>
            <a:fld id="{4E547FC5-224D-4B2B-AB96-D4331BB3CBEC}" type="slidenum">
              <a:rPr lang="en-US" smtClean="0"/>
              <a:pPr/>
              <a:t>2</a:t>
            </a:fld>
            <a:endParaRPr lang="en-US" dirty="0"/>
          </a:p>
        </p:txBody>
      </p:sp>
    </p:spTree>
    <p:extLst>
      <p:ext uri="{BB962C8B-B14F-4D97-AF65-F5344CB8AC3E}">
        <p14:creationId xmlns:p14="http://schemas.microsoft.com/office/powerpoint/2010/main" val="291737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3BC51F8-318D-5441-BCD5-0714E92D67D8}"/>
              </a:ext>
            </a:extLst>
          </p:cNvPr>
          <p:cNvPicPr>
            <a:picLocks noChangeAspect="1"/>
          </p:cNvPicPr>
          <p:nvPr/>
        </p:nvPicPr>
        <p:blipFill rotWithShape="1">
          <a:blip r:embed="rId3">
            <a:extLst>
              <a:ext uri="{28A0092B-C50C-407E-A947-70E740481C1C}">
                <a14:useLocalDpi xmlns:a14="http://schemas.microsoft.com/office/drawing/2010/main"/>
              </a:ext>
            </a:extLst>
          </a:blip>
          <a:srcRect l="17188" r="17188"/>
          <a:stretch/>
        </p:blipFill>
        <p:spPr>
          <a:xfrm>
            <a:off x="2804381" y="36020"/>
            <a:ext cx="6410084" cy="6320330"/>
          </a:xfrm>
          <a:prstGeom prst="rect">
            <a:avLst/>
          </a:prstGeom>
        </p:spPr>
      </p:pic>
      <p:sp>
        <p:nvSpPr>
          <p:cNvPr id="2" name="Title 1">
            <a:extLst>
              <a:ext uri="{FF2B5EF4-FFF2-40B4-BE49-F238E27FC236}">
                <a16:creationId xmlns:a16="http://schemas.microsoft.com/office/drawing/2014/main" id="{86CD4321-7AFB-6B49-9A57-DE0C0D165E7C}"/>
              </a:ext>
            </a:extLst>
          </p:cNvPr>
          <p:cNvSpPr>
            <a:spLocks noGrp="1"/>
          </p:cNvSpPr>
          <p:nvPr>
            <p:ph type="title"/>
          </p:nvPr>
        </p:nvSpPr>
        <p:spPr/>
        <p:txBody>
          <a:bodyPr anchor="t"/>
          <a:lstStyle/>
          <a:p>
            <a:pPr algn="l"/>
            <a:r>
              <a:rPr lang="es-ES_tradnl" dirty="0"/>
              <a:t>Efectividad</a:t>
            </a:r>
            <a:br>
              <a:rPr lang="es-ES_tradnl" dirty="0"/>
            </a:br>
            <a:r>
              <a:rPr lang="es-ES_tradnl" dirty="0"/>
              <a:t>de Liderazgo</a:t>
            </a:r>
            <a:endParaRPr lang="en-US" dirty="0"/>
          </a:p>
        </p:txBody>
      </p:sp>
      <p:sp>
        <p:nvSpPr>
          <p:cNvPr id="6" name="Slide Number Placeholder 5">
            <a:extLst>
              <a:ext uri="{FF2B5EF4-FFF2-40B4-BE49-F238E27FC236}">
                <a16:creationId xmlns:a16="http://schemas.microsoft.com/office/drawing/2014/main" id="{459E199F-8FD7-5149-AE54-AD547D1927B2}"/>
              </a:ext>
            </a:extLst>
          </p:cNvPr>
          <p:cNvSpPr>
            <a:spLocks noGrp="1"/>
          </p:cNvSpPr>
          <p:nvPr>
            <p:ph type="sldNum" sz="quarter" idx="11"/>
          </p:nvPr>
        </p:nvSpPr>
        <p:spPr/>
        <p:txBody>
          <a:bodyPr/>
          <a:lstStyle/>
          <a:p>
            <a:fld id="{4E547FC5-224D-4B2B-AB96-D4331BB3CBEC}" type="slidenum">
              <a:rPr lang="en-US" smtClean="0"/>
              <a:pPr/>
              <a:t>20</a:t>
            </a:fld>
            <a:endParaRPr lang="en-US" dirty="0"/>
          </a:p>
        </p:txBody>
      </p:sp>
      <p:sp>
        <p:nvSpPr>
          <p:cNvPr id="5" name="Footer Placeholder 4">
            <a:extLst>
              <a:ext uri="{FF2B5EF4-FFF2-40B4-BE49-F238E27FC236}">
                <a16:creationId xmlns:a16="http://schemas.microsoft.com/office/drawing/2014/main" id="{ECF18154-38EC-E440-88EF-A5B016383B9E}"/>
              </a:ext>
            </a:extLst>
          </p:cNvPr>
          <p:cNvSpPr>
            <a:spLocks noGrp="1"/>
          </p:cNvSpPr>
          <p:nvPr>
            <p:ph type="ftr" sz="quarter" idx="10"/>
          </p:nvPr>
        </p:nvSpPr>
        <p:spPr/>
        <p:txBody>
          <a:bodyPr/>
          <a:lstStyle/>
          <a:p>
            <a:r>
              <a:rPr lang="en-US" dirty="0"/>
              <a:t>© Leadership Circle | All Rights Reserved</a:t>
            </a:r>
          </a:p>
        </p:txBody>
      </p:sp>
      <p:sp>
        <p:nvSpPr>
          <p:cNvPr id="7" name="Oval 6">
            <a:extLst>
              <a:ext uri="{FF2B5EF4-FFF2-40B4-BE49-F238E27FC236}">
                <a16:creationId xmlns:a16="http://schemas.microsoft.com/office/drawing/2014/main" id="{C0C951AB-B9FF-AA42-85B2-056438C3D126}"/>
              </a:ext>
            </a:extLst>
          </p:cNvPr>
          <p:cNvSpPr>
            <a:spLocks/>
          </p:cNvSpPr>
          <p:nvPr/>
        </p:nvSpPr>
        <p:spPr bwMode="auto">
          <a:xfrm rot="16200000">
            <a:off x="5619907" y="4536902"/>
            <a:ext cx="952186" cy="2811672"/>
          </a:xfrm>
          <a:prstGeom prst="ellipse">
            <a:avLst/>
          </a:prstGeom>
          <a:noFill/>
          <a:ln w="60325">
            <a:solidFill>
              <a:schemeClr val="accent2"/>
            </a:solidFill>
            <a:round/>
            <a:headEnd/>
            <a:tailEnd/>
          </a:ln>
        </p:spPr>
        <p:txBody>
          <a:bodyPr lIns="0" tIns="0" rIns="0" bIns="0">
            <a:prstTxWarp prst="textNoShape">
              <a:avLst/>
            </a:prstTxWarp>
          </a:bodyPr>
          <a:lstStyle/>
          <a:p>
            <a:endParaRPr lang="en-AU" sz="1200" dirty="0">
              <a:solidFill>
                <a:srgbClr val="660033"/>
              </a:solidFill>
              <a:latin typeface="Helvetica" pitchFamily="2" charset="0"/>
            </a:endParaRPr>
          </a:p>
        </p:txBody>
      </p:sp>
    </p:spTree>
    <p:extLst>
      <p:ext uri="{BB962C8B-B14F-4D97-AF65-F5344CB8AC3E}">
        <p14:creationId xmlns:p14="http://schemas.microsoft.com/office/powerpoint/2010/main" val="163769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655F38-5370-1C5A-E157-B7CF228A5420}"/>
              </a:ext>
            </a:extLst>
          </p:cNvPr>
          <p:cNvSpPr>
            <a:spLocks noGrp="1"/>
          </p:cNvSpPr>
          <p:nvPr>
            <p:ph type="ctrTitle"/>
          </p:nvPr>
        </p:nvSpPr>
        <p:spPr>
          <a:xfrm>
            <a:off x="846322" y="2870592"/>
            <a:ext cx="5202880" cy="1116816"/>
          </a:xfrm>
        </p:spPr>
        <p:txBody>
          <a:bodyPr/>
          <a:lstStyle/>
          <a:p>
            <a:r>
              <a:rPr lang="en-US" sz="3200" dirty="0" err="1"/>
              <a:t>Efectividad</a:t>
            </a:r>
            <a:r>
              <a:rPr lang="en-US" sz="3200" dirty="0"/>
              <a:t> de </a:t>
            </a:r>
            <a:r>
              <a:rPr lang="en-US" sz="3200" dirty="0" err="1"/>
              <a:t>liderazgo</a:t>
            </a:r>
            <a:r>
              <a:rPr lang="en-US" sz="3200" dirty="0"/>
              <a:t> y </a:t>
            </a:r>
            <a:r>
              <a:rPr lang="en-US" sz="3200" dirty="0" err="1"/>
              <a:t>resultados</a:t>
            </a:r>
            <a:r>
              <a:rPr lang="en-US" sz="3200" dirty="0"/>
              <a:t> </a:t>
            </a:r>
            <a:r>
              <a:rPr lang="en-US" sz="3200" dirty="0" err="1"/>
              <a:t>empresariales</a:t>
            </a:r>
            <a:endParaRPr lang="en-US" sz="3200" dirty="0"/>
          </a:p>
        </p:txBody>
      </p:sp>
      <p:sp>
        <p:nvSpPr>
          <p:cNvPr id="4" name="Footer Placeholder 3">
            <a:extLst>
              <a:ext uri="{FF2B5EF4-FFF2-40B4-BE49-F238E27FC236}">
                <a16:creationId xmlns:a16="http://schemas.microsoft.com/office/drawing/2014/main" id="{EAB22CB6-7413-2541-938A-F534AFB40F16}"/>
              </a:ext>
            </a:extLst>
          </p:cNvPr>
          <p:cNvSpPr>
            <a:spLocks noGrp="1"/>
          </p:cNvSpPr>
          <p:nvPr>
            <p:ph type="ftr" sz="quarter" idx="10"/>
          </p:nvPr>
        </p:nvSpPr>
        <p:spPr/>
        <p:txBody>
          <a:bodyPr/>
          <a:lstStyle/>
          <a:p>
            <a:r>
              <a:rPr lang="en-US" dirty="0">
                <a:solidFill>
                  <a:schemeClr val="bg1"/>
                </a:solidFill>
              </a:rPr>
              <a:t>© Leadership Circle | All Rights Reserved</a:t>
            </a:r>
          </a:p>
        </p:txBody>
      </p:sp>
      <p:pic>
        <p:nvPicPr>
          <p:cNvPr id="10" name="Graphic 9">
            <a:extLst>
              <a:ext uri="{FF2B5EF4-FFF2-40B4-BE49-F238E27FC236}">
                <a16:creationId xmlns:a16="http://schemas.microsoft.com/office/drawing/2014/main" id="{A98A6337-57B9-2540-D4AA-53361C58D88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1477" y="1007557"/>
            <a:ext cx="4052570" cy="1258198"/>
          </a:xfrm>
          <a:prstGeom prst="rect">
            <a:avLst/>
          </a:prstGeom>
        </p:spPr>
      </p:pic>
    </p:spTree>
    <p:extLst>
      <p:ext uri="{BB962C8B-B14F-4D97-AF65-F5344CB8AC3E}">
        <p14:creationId xmlns:p14="http://schemas.microsoft.com/office/powerpoint/2010/main" val="28634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8" name="Graphic 67"/>
          <p:cNvPicPr>
            <a:picLocks noChangeAspect="1"/>
          </p:cNvPicPr>
          <p:nvPr/>
        </p:nvPicPr>
        <p:blipFill>
          <a:blip r:embed="rId3"/>
          <a:stretch/>
        </p:blipFill>
        <p:spPr bwMode="auto">
          <a:xfrm>
            <a:off x="1602020" y="2002538"/>
            <a:ext cx="1663700" cy="1663700"/>
          </a:xfrm>
          <a:prstGeom prst="rect">
            <a:avLst/>
          </a:prstGeom>
        </p:spPr>
      </p:pic>
      <p:pic>
        <p:nvPicPr>
          <p:cNvPr id="65" name="Graphic 64"/>
          <p:cNvPicPr>
            <a:picLocks noChangeAspect="1"/>
          </p:cNvPicPr>
          <p:nvPr/>
        </p:nvPicPr>
        <p:blipFill>
          <a:blip r:embed="rId4"/>
          <a:stretch/>
        </p:blipFill>
        <p:spPr bwMode="auto">
          <a:xfrm>
            <a:off x="1722670" y="3301736"/>
            <a:ext cx="1422400" cy="1422400"/>
          </a:xfrm>
          <a:prstGeom prst="rect">
            <a:avLst/>
          </a:prstGeom>
        </p:spPr>
      </p:pic>
      <p:pic>
        <p:nvPicPr>
          <p:cNvPr id="62" name="Graphic 61"/>
          <p:cNvPicPr>
            <a:picLocks noChangeAspect="1"/>
          </p:cNvPicPr>
          <p:nvPr/>
        </p:nvPicPr>
        <p:blipFill>
          <a:blip r:embed="rId5"/>
          <a:stretch/>
        </p:blipFill>
        <p:spPr bwMode="auto">
          <a:xfrm>
            <a:off x="1843320" y="4475695"/>
            <a:ext cx="1181099" cy="1181099"/>
          </a:xfrm>
          <a:prstGeom prst="rect">
            <a:avLst/>
          </a:prstGeom>
        </p:spPr>
      </p:pic>
      <p:pic>
        <p:nvPicPr>
          <p:cNvPr id="59" name="Graphic 58"/>
          <p:cNvPicPr>
            <a:picLocks noChangeAspect="1"/>
          </p:cNvPicPr>
          <p:nvPr/>
        </p:nvPicPr>
        <p:blipFill>
          <a:blip r:embed="rId6"/>
          <a:stretch/>
        </p:blipFill>
        <p:spPr bwMode="auto">
          <a:xfrm>
            <a:off x="1957620" y="5545139"/>
            <a:ext cx="952500" cy="952500"/>
          </a:xfrm>
          <a:prstGeom prst="rect">
            <a:avLst/>
          </a:prstGeom>
        </p:spPr>
      </p:pic>
      <p:grpSp>
        <p:nvGrpSpPr>
          <p:cNvPr id="7" name="Group 6"/>
          <p:cNvGrpSpPr/>
          <p:nvPr/>
        </p:nvGrpSpPr>
        <p:grpSpPr bwMode="auto">
          <a:xfrm>
            <a:off x="1957619" y="5545138"/>
            <a:ext cx="952967" cy="952499"/>
            <a:chOff x="0" y="0"/>
            <a:chExt cx="952967" cy="952499"/>
          </a:xfrm>
        </p:grpSpPr>
        <p:pic>
          <p:nvPicPr>
            <p:cNvPr id="114" name="Graphic 113"/>
            <p:cNvPicPr>
              <a:picLocks noChangeAspect="1"/>
            </p:cNvPicPr>
            <p:nvPr/>
          </p:nvPicPr>
          <p:blipFill>
            <a:blip r:embed="rId6"/>
            <a:stretch/>
          </p:blipFill>
          <p:spPr bwMode="auto">
            <a:xfrm>
              <a:off x="0" y="0"/>
              <a:ext cx="952500" cy="952500"/>
            </a:xfrm>
            <a:prstGeom prst="rect">
              <a:avLst/>
            </a:prstGeom>
          </p:spPr>
        </p:pic>
        <p:sp>
          <p:nvSpPr>
            <p:cNvPr id="6" name="TextBox 5"/>
            <p:cNvSpPr txBox="1"/>
            <p:nvPr/>
          </p:nvSpPr>
          <p:spPr bwMode="auto">
            <a:xfrm>
              <a:off x="0" y="399305"/>
              <a:ext cx="952967" cy="152435"/>
            </a:xfrm>
            <a:prstGeom prst="rect">
              <a:avLst/>
            </a:prstGeom>
            <a:noFill/>
          </p:spPr>
          <p:txBody>
            <a:bodyPr wrap="square" lIns="0" tIns="0" rIns="0" bIns="0" rtlCol="0">
              <a:spAutoFit/>
            </a:bodyPr>
            <a:lstStyle/>
            <a:p>
              <a:pPr algn="ctr">
                <a:defRPr/>
              </a:pPr>
              <a:r>
                <a:rPr lang="en-US" sz="1000" b="1">
                  <a:solidFill>
                    <a:schemeClr val="bg1"/>
                  </a:solidFill>
                </a:rPr>
                <a:t>EGOCÉNTRICO</a:t>
              </a:r>
              <a:endParaRPr/>
            </a:p>
          </p:txBody>
        </p:sp>
      </p:grpSp>
      <p:grpSp>
        <p:nvGrpSpPr>
          <p:cNvPr id="8" name="Group 7"/>
          <p:cNvGrpSpPr/>
          <p:nvPr/>
        </p:nvGrpSpPr>
        <p:grpSpPr bwMode="auto">
          <a:xfrm>
            <a:off x="1843319" y="4477715"/>
            <a:ext cx="1181098" cy="1181098"/>
            <a:chOff x="0" y="0"/>
            <a:chExt cx="1181098" cy="1181098"/>
          </a:xfrm>
        </p:grpSpPr>
        <p:pic>
          <p:nvPicPr>
            <p:cNvPr id="111" name="Graphic 110"/>
            <p:cNvPicPr>
              <a:picLocks noChangeAspect="1"/>
            </p:cNvPicPr>
            <p:nvPr/>
          </p:nvPicPr>
          <p:blipFill>
            <a:blip r:embed="rId5"/>
            <a:stretch/>
          </p:blipFill>
          <p:spPr bwMode="auto">
            <a:xfrm>
              <a:off x="0" y="0"/>
              <a:ext cx="1181099" cy="1181099"/>
            </a:xfrm>
            <a:prstGeom prst="rect">
              <a:avLst/>
            </a:prstGeom>
          </p:spPr>
        </p:pic>
        <p:sp>
          <p:nvSpPr>
            <p:cNvPr id="48" name="TextBox 47"/>
            <p:cNvSpPr txBox="1"/>
            <p:nvPr/>
          </p:nvSpPr>
          <p:spPr bwMode="auto">
            <a:xfrm>
              <a:off x="114299" y="537893"/>
              <a:ext cx="952967" cy="167675"/>
            </a:xfrm>
            <a:prstGeom prst="rect">
              <a:avLst/>
            </a:prstGeom>
            <a:noFill/>
          </p:spPr>
          <p:txBody>
            <a:bodyPr wrap="square" lIns="0" tIns="0" rIns="0" bIns="0" rtlCol="0">
              <a:spAutoFit/>
            </a:bodyPr>
            <a:lstStyle/>
            <a:p>
              <a:pPr algn="ctr">
                <a:defRPr/>
              </a:pPr>
              <a:r>
                <a:rPr lang="en-US" sz="1100" b="1">
                  <a:solidFill>
                    <a:schemeClr val="bg1"/>
                  </a:solidFill>
                </a:rPr>
                <a:t>REACTIVO</a:t>
              </a:r>
              <a:endParaRPr/>
            </a:p>
          </p:txBody>
        </p:sp>
      </p:grpSp>
      <p:grpSp>
        <p:nvGrpSpPr>
          <p:cNvPr id="9" name="Group 8"/>
          <p:cNvGrpSpPr/>
          <p:nvPr/>
        </p:nvGrpSpPr>
        <p:grpSpPr bwMode="auto">
          <a:xfrm>
            <a:off x="1722669" y="3301735"/>
            <a:ext cx="1422399" cy="1422399"/>
            <a:chOff x="0" y="0"/>
            <a:chExt cx="1422399" cy="1422399"/>
          </a:xfrm>
        </p:grpSpPr>
        <p:pic>
          <p:nvPicPr>
            <p:cNvPr id="105" name="Graphic 104"/>
            <p:cNvPicPr>
              <a:picLocks noChangeAspect="1"/>
            </p:cNvPicPr>
            <p:nvPr/>
          </p:nvPicPr>
          <p:blipFill>
            <a:blip r:embed="rId4"/>
            <a:stretch/>
          </p:blipFill>
          <p:spPr bwMode="auto">
            <a:xfrm>
              <a:off x="0" y="0"/>
              <a:ext cx="1422400" cy="1422400"/>
            </a:xfrm>
            <a:prstGeom prst="rect">
              <a:avLst/>
            </a:prstGeom>
          </p:spPr>
        </p:pic>
        <p:sp>
          <p:nvSpPr>
            <p:cNvPr id="50" name="TextBox 49"/>
            <p:cNvSpPr txBox="1"/>
            <p:nvPr/>
          </p:nvSpPr>
          <p:spPr bwMode="auto">
            <a:xfrm>
              <a:off x="234949" y="639014"/>
              <a:ext cx="952967" cy="182916"/>
            </a:xfrm>
            <a:prstGeom prst="rect">
              <a:avLst/>
            </a:prstGeom>
            <a:noFill/>
          </p:spPr>
          <p:txBody>
            <a:bodyPr wrap="square" lIns="0" tIns="0" rIns="0" bIns="0" rtlCol="0">
              <a:spAutoFit/>
            </a:bodyPr>
            <a:lstStyle/>
            <a:p>
              <a:pPr algn="ctr">
                <a:defRPr/>
              </a:pPr>
              <a:r>
                <a:rPr lang="en-US" sz="1200" b="1">
                  <a:solidFill>
                    <a:schemeClr val="bg1"/>
                  </a:solidFill>
                </a:rPr>
                <a:t>CREATIVO</a:t>
              </a:r>
              <a:endParaRPr/>
            </a:p>
          </p:txBody>
        </p:sp>
      </p:grpSp>
      <p:grpSp>
        <p:nvGrpSpPr>
          <p:cNvPr id="10" name="Group 9"/>
          <p:cNvGrpSpPr/>
          <p:nvPr/>
        </p:nvGrpSpPr>
        <p:grpSpPr bwMode="auto">
          <a:xfrm>
            <a:off x="1602019" y="2002537"/>
            <a:ext cx="1663699" cy="1663699"/>
            <a:chOff x="0" y="0"/>
            <a:chExt cx="1663699" cy="1663699"/>
          </a:xfrm>
        </p:grpSpPr>
        <p:pic>
          <p:nvPicPr>
            <p:cNvPr id="109" name="Graphic 108"/>
            <p:cNvPicPr>
              <a:picLocks noChangeAspect="1"/>
            </p:cNvPicPr>
            <p:nvPr/>
          </p:nvPicPr>
          <p:blipFill>
            <a:blip r:embed="rId3"/>
            <a:stretch/>
          </p:blipFill>
          <p:spPr bwMode="auto">
            <a:xfrm>
              <a:off x="0" y="0"/>
              <a:ext cx="1663700" cy="1663700"/>
            </a:xfrm>
            <a:prstGeom prst="rect">
              <a:avLst/>
            </a:prstGeom>
          </p:spPr>
        </p:pic>
        <p:sp>
          <p:nvSpPr>
            <p:cNvPr id="51" name="TextBox 50"/>
            <p:cNvSpPr txBox="1"/>
            <p:nvPr/>
          </p:nvSpPr>
          <p:spPr bwMode="auto">
            <a:xfrm>
              <a:off x="355599" y="752707"/>
              <a:ext cx="952967" cy="213395"/>
            </a:xfrm>
            <a:prstGeom prst="rect">
              <a:avLst/>
            </a:prstGeom>
            <a:noFill/>
          </p:spPr>
          <p:txBody>
            <a:bodyPr wrap="square" lIns="0" tIns="0" rIns="0" bIns="0" rtlCol="0">
              <a:spAutoFit/>
            </a:bodyPr>
            <a:lstStyle/>
            <a:p>
              <a:pPr algn="ctr">
                <a:defRPr/>
              </a:pPr>
              <a:r>
                <a:rPr lang="en-US" sz="1400" b="1">
                  <a:solidFill>
                    <a:schemeClr val="bg1"/>
                  </a:solidFill>
                </a:rPr>
                <a:t>INTEGRAL</a:t>
              </a:r>
              <a:endParaRPr/>
            </a:p>
          </p:txBody>
        </p:sp>
      </p:grpSp>
      <p:grpSp>
        <p:nvGrpSpPr>
          <p:cNvPr id="138" name="Group 137"/>
          <p:cNvGrpSpPr/>
          <p:nvPr/>
        </p:nvGrpSpPr>
        <p:grpSpPr bwMode="auto">
          <a:xfrm>
            <a:off x="1481369" y="575732"/>
            <a:ext cx="1904999" cy="1904999"/>
            <a:chOff x="0" y="0"/>
            <a:chExt cx="1904999" cy="1904999"/>
          </a:xfrm>
        </p:grpSpPr>
        <p:pic>
          <p:nvPicPr>
            <p:cNvPr id="139" name="Graphic 138"/>
            <p:cNvPicPr>
              <a:picLocks noChangeAspect="1"/>
            </p:cNvPicPr>
            <p:nvPr/>
          </p:nvPicPr>
          <p:blipFill>
            <a:blip r:embed="rId7"/>
            <a:stretch/>
          </p:blipFill>
          <p:spPr bwMode="auto">
            <a:xfrm>
              <a:off x="0" y="0"/>
              <a:ext cx="1905000" cy="1905000"/>
            </a:xfrm>
            <a:prstGeom prst="rect">
              <a:avLst/>
            </a:prstGeom>
          </p:spPr>
        </p:pic>
        <p:sp>
          <p:nvSpPr>
            <p:cNvPr id="140" name="TextBox 139"/>
            <p:cNvSpPr txBox="1"/>
            <p:nvPr/>
          </p:nvSpPr>
          <p:spPr bwMode="auto">
            <a:xfrm>
              <a:off x="476249" y="875556"/>
              <a:ext cx="952967" cy="243875"/>
            </a:xfrm>
            <a:prstGeom prst="rect">
              <a:avLst/>
            </a:prstGeom>
            <a:noFill/>
          </p:spPr>
          <p:txBody>
            <a:bodyPr wrap="square" lIns="0" tIns="0" rIns="0" bIns="0" rtlCol="0">
              <a:spAutoFit/>
            </a:bodyPr>
            <a:lstStyle/>
            <a:p>
              <a:pPr algn="ctr">
                <a:defRPr/>
              </a:pPr>
              <a:r>
                <a:rPr lang="en-US" sz="1600" b="1">
                  <a:solidFill>
                    <a:schemeClr val="bg1"/>
                  </a:solidFill>
                </a:rPr>
                <a:t>UNITIVO</a:t>
              </a:r>
              <a:endParaRPr/>
            </a:p>
          </p:txBody>
        </p:sp>
      </p:grpSp>
      <p:sp>
        <p:nvSpPr>
          <p:cNvPr id="141" name="Rectangle 140"/>
          <p:cNvSpPr/>
          <p:nvPr/>
        </p:nvSpPr>
        <p:spPr bwMode="auto">
          <a:xfrm>
            <a:off x="5029200" y="0"/>
            <a:ext cx="71628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59" name="Slide Number Placeholder 43"/>
          <p:cNvSpPr>
            <a:spLocks noGrp="1"/>
          </p:cNvSpPr>
          <p:nvPr>
            <p:ph type="sldNum" sz="quarter" idx="11"/>
          </p:nvPr>
        </p:nvSpPr>
        <p:spPr bwMode="auto">
          <a:xfrm>
            <a:off x="5638800" y="6315077"/>
            <a:ext cx="914400" cy="365125"/>
          </a:xfrm>
        </p:spPr>
        <p:txBody>
          <a:bodyPr/>
          <a:lstStyle/>
          <a:p>
            <a:pPr>
              <a:defRPr/>
            </a:pPr>
            <a:fld id="{4E547FC5-224D-4B2B-AB96-D4331BB3CBEC}" type="slidenum">
              <a:rPr lang="en-US">
                <a:solidFill>
                  <a:schemeClr val="bg1"/>
                </a:solidFill>
              </a:rPr>
              <a:t>22</a:t>
            </a:fld>
            <a:endParaRPr lang="en-US">
              <a:solidFill>
                <a:schemeClr val="bg1"/>
              </a:solidFill>
            </a:endParaRPr>
          </a:p>
        </p:txBody>
      </p:sp>
      <p:sp>
        <p:nvSpPr>
          <p:cNvPr id="160" name="Footer Placeholder 19"/>
          <p:cNvSpPr>
            <a:spLocks noGrp="1"/>
          </p:cNvSpPr>
          <p:nvPr>
            <p:ph type="ftr" sz="quarter" idx="10"/>
          </p:nvPr>
        </p:nvSpPr>
        <p:spPr bwMode="auto">
          <a:xfrm>
            <a:off x="4871720" y="6739035"/>
            <a:ext cx="2448560" cy="118965"/>
          </a:xfrm>
        </p:spPr>
        <p:txBody>
          <a:bodyPr/>
          <a:lstStyle/>
          <a:p>
            <a:pPr>
              <a:defRPr/>
            </a:pPr>
            <a:r>
              <a:rPr lang="en-US"/>
              <a:t>© Leadership Circle | All Rights Reserved</a:t>
            </a:r>
            <a:endParaRPr/>
          </a:p>
        </p:txBody>
      </p:sp>
      <p:sp>
        <p:nvSpPr>
          <p:cNvPr id="161" name="Left Brace 160"/>
          <p:cNvSpPr/>
          <p:nvPr/>
        </p:nvSpPr>
        <p:spPr bwMode="auto">
          <a:xfrm rot="10800000">
            <a:off x="3629841" y="4475011"/>
            <a:ext cx="360323" cy="1455324"/>
          </a:xfrm>
          <a:prstGeom prst="leftBrace">
            <a:avLst>
              <a:gd name="adj1" fmla="val 8333"/>
              <a:gd name="adj2" fmla="val 50000"/>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defRPr/>
            </a:pPr>
            <a:endParaRPr lang="en-US" sz="1600" b="1">
              <a:latin typeface="Helvetica"/>
              <a:cs typeface="Gotham Medium"/>
            </a:endParaRPr>
          </a:p>
        </p:txBody>
      </p:sp>
      <p:sp>
        <p:nvSpPr>
          <p:cNvPr id="162" name="TextBox 161"/>
          <p:cNvSpPr txBox="1"/>
          <p:nvPr/>
        </p:nvSpPr>
        <p:spPr bwMode="auto">
          <a:xfrm>
            <a:off x="5352859" y="5033406"/>
            <a:ext cx="2192556" cy="335293"/>
          </a:xfrm>
          <a:prstGeom prst="rect">
            <a:avLst/>
          </a:prstGeom>
          <a:noFill/>
        </p:spPr>
        <p:txBody>
          <a:bodyPr wrap="square" lIns="91418" tIns="45709" rIns="91418" bIns="45709" rtlCol="0">
            <a:spAutoFit/>
          </a:bodyPr>
          <a:lstStyle/>
          <a:p>
            <a:pPr>
              <a:defRPr/>
            </a:pPr>
            <a:r>
              <a:rPr lang="en-US" sz="1600" b="1">
                <a:solidFill>
                  <a:schemeClr val="bg1"/>
                </a:solidFill>
                <a:latin typeface="Helvetica"/>
                <a:cs typeface="Gotham Medium"/>
              </a:rPr>
              <a:t>Mente Socializada</a:t>
            </a:r>
          </a:p>
        </p:txBody>
      </p:sp>
      <p:sp>
        <p:nvSpPr>
          <p:cNvPr id="163" name="Left Brace 162"/>
          <p:cNvSpPr/>
          <p:nvPr/>
        </p:nvSpPr>
        <p:spPr bwMode="auto">
          <a:xfrm rot="10800000">
            <a:off x="3991462" y="3442738"/>
            <a:ext cx="360323" cy="1448126"/>
          </a:xfrm>
          <a:prstGeom prst="leftBrace">
            <a:avLst>
              <a:gd name="adj1" fmla="val 8333"/>
              <a:gd name="adj2" fmla="val 50000"/>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defRPr/>
            </a:pPr>
            <a:endParaRPr lang="en-US" sz="1600" b="1">
              <a:latin typeface="Helvetica"/>
              <a:cs typeface="Gotham Medium"/>
            </a:endParaRPr>
          </a:p>
        </p:txBody>
      </p:sp>
      <p:sp>
        <p:nvSpPr>
          <p:cNvPr id="164" name="TextBox 163"/>
          <p:cNvSpPr txBox="1"/>
          <p:nvPr/>
        </p:nvSpPr>
        <p:spPr bwMode="auto">
          <a:xfrm>
            <a:off x="5352859" y="3995733"/>
            <a:ext cx="2401147" cy="335293"/>
          </a:xfrm>
          <a:prstGeom prst="rect">
            <a:avLst/>
          </a:prstGeom>
          <a:noFill/>
        </p:spPr>
        <p:txBody>
          <a:bodyPr wrap="square" lIns="91418" tIns="45709" rIns="91418" bIns="45709" rtlCol="0">
            <a:spAutoFit/>
          </a:bodyPr>
          <a:lstStyle/>
          <a:p>
            <a:pPr>
              <a:defRPr/>
            </a:pPr>
            <a:r>
              <a:rPr lang="en-US" sz="1600" b="1">
                <a:solidFill>
                  <a:schemeClr val="bg1"/>
                </a:solidFill>
                <a:latin typeface="Helvetica"/>
                <a:cs typeface="Gotham Medium"/>
              </a:rPr>
              <a:t>Mente Auto-Creativa</a:t>
            </a:r>
          </a:p>
        </p:txBody>
      </p:sp>
      <p:sp>
        <p:nvSpPr>
          <p:cNvPr id="165" name="Left Brace 164"/>
          <p:cNvSpPr/>
          <p:nvPr/>
        </p:nvSpPr>
        <p:spPr bwMode="auto">
          <a:xfrm rot="10800000">
            <a:off x="3598280" y="1986776"/>
            <a:ext cx="360323" cy="1618553"/>
          </a:xfrm>
          <a:prstGeom prst="leftBrace">
            <a:avLst>
              <a:gd name="adj1" fmla="val 8333"/>
              <a:gd name="adj2" fmla="val 50000"/>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defRPr/>
            </a:pPr>
            <a:endParaRPr lang="en-US" sz="1600" b="1">
              <a:latin typeface="Helvetica"/>
              <a:cs typeface="Gotham Medium"/>
            </a:endParaRPr>
          </a:p>
        </p:txBody>
      </p:sp>
      <p:sp>
        <p:nvSpPr>
          <p:cNvPr id="166" name="TextBox 165"/>
          <p:cNvSpPr txBox="1"/>
          <p:nvPr/>
        </p:nvSpPr>
        <p:spPr bwMode="auto">
          <a:xfrm>
            <a:off x="5352859" y="2626786"/>
            <a:ext cx="3144836" cy="335293"/>
          </a:xfrm>
          <a:prstGeom prst="rect">
            <a:avLst/>
          </a:prstGeom>
          <a:noFill/>
        </p:spPr>
        <p:txBody>
          <a:bodyPr wrap="square" lIns="91418" tIns="45709" rIns="91418" bIns="45709" rtlCol="0">
            <a:spAutoFit/>
          </a:bodyPr>
          <a:lstStyle/>
          <a:p>
            <a:pPr>
              <a:defRPr/>
            </a:pPr>
            <a:r>
              <a:rPr lang="en-US" sz="1600" b="1">
                <a:solidFill>
                  <a:schemeClr val="bg1"/>
                </a:solidFill>
                <a:latin typeface="Helvetica"/>
                <a:cs typeface="Gotham Medium"/>
              </a:rPr>
              <a:t>Mente Auto-Transformadora</a:t>
            </a:r>
          </a:p>
        </p:txBody>
      </p:sp>
      <p:sp>
        <p:nvSpPr>
          <p:cNvPr id="167" name="Title 1"/>
          <p:cNvSpPr>
            <a:spLocks noGrp="1"/>
          </p:cNvSpPr>
          <p:nvPr>
            <p:ph type="title"/>
          </p:nvPr>
        </p:nvSpPr>
        <p:spPr bwMode="auto">
          <a:xfrm>
            <a:off x="5352860" y="727756"/>
            <a:ext cx="6538432" cy="681355"/>
          </a:xfrm>
          <a:prstGeom prst="rect">
            <a:avLst/>
          </a:prstGeom>
        </p:spPr>
        <p:txBody>
          <a:bodyPr anchor="t">
            <a:noAutofit/>
          </a:bodyPr>
          <a:lstStyle/>
          <a:p>
            <a:pPr algn="l">
              <a:lnSpc>
                <a:spcPct val="90000"/>
              </a:lnSpc>
              <a:defRPr/>
            </a:pPr>
            <a:r>
              <a:rPr lang="en-US" sz="3200">
                <a:solidFill>
                  <a:schemeClr val="bg1"/>
                </a:solidFill>
              </a:rPr>
              <a:t>Liderazgo</a:t>
            </a:r>
            <a:br>
              <a:rPr lang="en-US" sz="3200">
                <a:solidFill>
                  <a:schemeClr val="bg1"/>
                </a:solidFill>
              </a:rPr>
            </a:br>
            <a:r>
              <a:rPr lang="en-US" sz="3200">
                <a:solidFill>
                  <a:schemeClr val="bg1"/>
                </a:solidFill>
              </a:rPr>
              <a:t>Reactivo y Creativo</a:t>
            </a:r>
          </a:p>
        </p:txBody>
      </p:sp>
      <p:sp>
        <p:nvSpPr>
          <p:cNvPr id="168" name="TextBox 167"/>
          <p:cNvSpPr txBox="1"/>
          <p:nvPr/>
        </p:nvSpPr>
        <p:spPr bwMode="auto">
          <a:xfrm>
            <a:off x="5352856" y="1747692"/>
            <a:ext cx="5129754" cy="365773"/>
          </a:xfrm>
          <a:prstGeom prst="rect">
            <a:avLst/>
          </a:prstGeom>
          <a:noFill/>
        </p:spPr>
        <p:txBody>
          <a:bodyPr wrap="square" lIns="91418" tIns="45709" rIns="91418" bIns="45709" rtlCol="0">
            <a:spAutoFit/>
          </a:bodyPr>
          <a:lstStyle/>
          <a:p>
            <a:pPr>
              <a:defRPr/>
            </a:pPr>
            <a:r>
              <a:rPr lang="en-US">
                <a:solidFill>
                  <a:schemeClr val="bg1"/>
                </a:solidFill>
                <a:latin typeface="Helvetica"/>
                <a:cs typeface="Gotham Book"/>
              </a:rPr>
              <a:t>Alineado con Etapas de Desarrollo en Adultos</a:t>
            </a:r>
          </a:p>
        </p:txBody>
      </p:sp>
      <p:grpSp>
        <p:nvGrpSpPr>
          <p:cNvPr id="169" name="Graphic 61"/>
          <p:cNvGrpSpPr/>
          <p:nvPr/>
        </p:nvGrpSpPr>
        <p:grpSpPr bwMode="auto">
          <a:xfrm>
            <a:off x="1126758" y="3173216"/>
            <a:ext cx="2614224" cy="2617712"/>
            <a:chOff x="7708329" y="3587355"/>
            <a:chExt cx="2400923" cy="2404129"/>
          </a:xfrm>
          <a:noFill/>
        </p:grpSpPr>
        <p:sp>
          <p:nvSpPr>
            <p:cNvPr id="170" name="Freeform 169"/>
            <p:cNvSpPr/>
            <p:nvPr/>
          </p:nvSpPr>
          <p:spPr bwMode="auto">
            <a:xfrm>
              <a:off x="9115973" y="4455241"/>
              <a:ext cx="434045" cy="288837"/>
            </a:xfrm>
            <a:custGeom>
              <a:avLst/>
              <a:gdLst>
                <a:gd name="connsiteX0" fmla="*/ 23460 w 434045"/>
                <a:gd name="connsiteY0" fmla="*/ 288838 h 288837"/>
                <a:gd name="connsiteX1" fmla="*/ 419016 w 434045"/>
                <a:gd name="connsiteY1" fmla="*/ 288838 h 288837"/>
                <a:gd name="connsiteX2" fmla="*/ 434046 w 434045"/>
                <a:gd name="connsiteY2" fmla="*/ 273780 h 288837"/>
                <a:gd name="connsiteX3" fmla="*/ 433989 w 434045"/>
                <a:gd name="connsiteY3" fmla="*/ 272529 h 288837"/>
                <a:gd name="connsiteX4" fmla="*/ 347595 w 434045"/>
                <a:gd name="connsiteY4" fmla="*/ 7161 h 288837"/>
                <a:gd name="connsiteX5" fmla="*/ 326900 w 434045"/>
                <a:gd name="connsiteY5" fmla="*/ 2233 h 288837"/>
                <a:gd name="connsiteX6" fmla="*/ 325944 w 434045"/>
                <a:gd name="connsiteY6" fmla="*/ 2873 h 288837"/>
                <a:gd name="connsiteX7" fmla="*/ 6026 w 434045"/>
                <a:gd name="connsiteY7" fmla="*/ 235342 h 288837"/>
                <a:gd name="connsiteX8" fmla="*/ 1105 w 434045"/>
                <a:gd name="connsiteY8" fmla="*/ 252846 h 288837"/>
                <a:gd name="connsiteX9" fmla="*/ 9189 w 434045"/>
                <a:gd name="connsiteY9" fmla="*/ 277520 h 288837"/>
                <a:gd name="connsiteX10" fmla="*/ 23460 w 434045"/>
                <a:gd name="connsiteY10" fmla="*/ 288838 h 2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045" h="288837" extrusionOk="0">
                  <a:moveTo>
                    <a:pt x="23460" y="288838"/>
                  </a:moveTo>
                  <a:lnTo>
                    <a:pt x="419016" y="288838"/>
                  </a:lnTo>
                  <a:cubicBezTo>
                    <a:pt x="427325" y="288831"/>
                    <a:pt x="434053" y="282082"/>
                    <a:pt x="434046" y="273780"/>
                  </a:cubicBezTo>
                  <a:cubicBezTo>
                    <a:pt x="434046" y="273358"/>
                    <a:pt x="434024" y="272944"/>
                    <a:pt x="433989" y="272529"/>
                  </a:cubicBezTo>
                  <a:cubicBezTo>
                    <a:pt x="425076" y="178796"/>
                    <a:pt x="395573" y="88177"/>
                    <a:pt x="347595" y="7161"/>
                  </a:cubicBezTo>
                  <a:cubicBezTo>
                    <a:pt x="343244" y="82"/>
                    <a:pt x="333972" y="-2118"/>
                    <a:pt x="326900" y="2233"/>
                  </a:cubicBezTo>
                  <a:cubicBezTo>
                    <a:pt x="326570" y="2437"/>
                    <a:pt x="326253" y="2648"/>
                    <a:pt x="325944" y="2873"/>
                  </a:cubicBezTo>
                  <a:lnTo>
                    <a:pt x="6026" y="235342"/>
                  </a:lnTo>
                  <a:cubicBezTo>
                    <a:pt x="564" y="239356"/>
                    <a:pt x="-1468" y="246576"/>
                    <a:pt x="1105" y="252846"/>
                  </a:cubicBezTo>
                  <a:cubicBezTo>
                    <a:pt x="4276" y="260909"/>
                    <a:pt x="6975" y="269148"/>
                    <a:pt x="9189" y="277520"/>
                  </a:cubicBezTo>
                  <a:cubicBezTo>
                    <a:pt x="10799" y="284114"/>
                    <a:pt x="16676" y="288774"/>
                    <a:pt x="23460" y="288838"/>
                  </a:cubicBezTo>
                  <a:close/>
                </a:path>
              </a:pathLst>
            </a:custGeom>
            <a:noFill/>
            <a:ln w="23463" cap="flat">
              <a:solidFill>
                <a:schemeClr val="tx1"/>
              </a:solidFill>
              <a:prstDash val="solid"/>
              <a:miter/>
            </a:ln>
          </p:spPr>
          <p:txBody>
            <a:bodyPr rtlCol="0" anchor="ctr"/>
            <a:lstStyle/>
            <a:p>
              <a:pPr>
                <a:defRPr/>
              </a:pPr>
              <a:endParaRPr lang="en-US"/>
            </a:p>
          </p:txBody>
        </p:sp>
        <p:sp>
          <p:nvSpPr>
            <p:cNvPr id="171" name="Freeform 170"/>
            <p:cNvSpPr/>
            <p:nvPr/>
          </p:nvSpPr>
          <p:spPr bwMode="auto">
            <a:xfrm>
              <a:off x="9061399" y="4834761"/>
              <a:ext cx="488406" cy="481599"/>
            </a:xfrm>
            <a:custGeom>
              <a:avLst/>
              <a:gdLst>
                <a:gd name="connsiteX0" fmla="*/ 1903 w 488406"/>
                <a:gd name="connsiteY0" fmla="*/ 131524 h 481599"/>
                <a:gd name="connsiteX1" fmla="*/ 199646 w 488406"/>
                <a:gd name="connsiteY1" fmla="*/ 474078 h 481599"/>
                <a:gd name="connsiteX2" fmla="*/ 220193 w 488406"/>
                <a:gd name="connsiteY2" fmla="*/ 479582 h 481599"/>
                <a:gd name="connsiteX3" fmla="*/ 221227 w 488406"/>
                <a:gd name="connsiteY3" fmla="*/ 478928 h 481599"/>
                <a:gd name="connsiteX4" fmla="*/ 488352 w 488406"/>
                <a:gd name="connsiteY4" fmla="*/ 16238 h 481599"/>
                <a:gd name="connsiteX5" fmla="*/ 474701 w 488406"/>
                <a:gd name="connsiteY5" fmla="*/ 56 h 481599"/>
                <a:gd name="connsiteX6" fmla="*/ 473379 w 488406"/>
                <a:gd name="connsiteY6" fmla="*/ 0 h 481599"/>
                <a:gd name="connsiteX7" fmla="*/ 77893 w 488406"/>
                <a:gd name="connsiteY7" fmla="*/ 0 h 481599"/>
                <a:gd name="connsiteX8" fmla="*/ 63834 w 488406"/>
                <a:gd name="connsiteY8" fmla="*/ 11177 h 481599"/>
                <a:gd name="connsiteX9" fmla="*/ 4574 w 488406"/>
                <a:gd name="connsiteY9" fmla="*/ 113739 h 481599"/>
                <a:gd name="connsiteX10" fmla="*/ 1903 w 488406"/>
                <a:gd name="connsiteY10" fmla="*/ 131524 h 48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406" h="481599" extrusionOk="0">
                  <a:moveTo>
                    <a:pt x="1903" y="131524"/>
                  </a:moveTo>
                  <a:lnTo>
                    <a:pt x="199646" y="474078"/>
                  </a:lnTo>
                  <a:cubicBezTo>
                    <a:pt x="203800" y="481269"/>
                    <a:pt x="213002" y="483736"/>
                    <a:pt x="220193" y="479582"/>
                  </a:cubicBezTo>
                  <a:cubicBezTo>
                    <a:pt x="220552" y="479378"/>
                    <a:pt x="220889" y="479160"/>
                    <a:pt x="221227" y="478928"/>
                  </a:cubicBezTo>
                  <a:cubicBezTo>
                    <a:pt x="373003" y="370602"/>
                    <a:pt x="470434" y="201849"/>
                    <a:pt x="488352" y="16238"/>
                  </a:cubicBezTo>
                  <a:cubicBezTo>
                    <a:pt x="489048" y="8000"/>
                    <a:pt x="482939" y="752"/>
                    <a:pt x="474701" y="56"/>
                  </a:cubicBezTo>
                  <a:cubicBezTo>
                    <a:pt x="474258" y="14"/>
                    <a:pt x="473822" y="0"/>
                    <a:pt x="473379" y="0"/>
                  </a:cubicBezTo>
                  <a:lnTo>
                    <a:pt x="77893" y="0"/>
                  </a:lnTo>
                  <a:cubicBezTo>
                    <a:pt x="71208" y="91"/>
                    <a:pt x="65429" y="4689"/>
                    <a:pt x="63834" y="11177"/>
                  </a:cubicBezTo>
                  <a:cubicBezTo>
                    <a:pt x="53690" y="50079"/>
                    <a:pt x="33212" y="85522"/>
                    <a:pt x="4574" y="113739"/>
                  </a:cubicBezTo>
                  <a:cubicBezTo>
                    <a:pt x="-312" y="118344"/>
                    <a:pt x="-1415" y="125690"/>
                    <a:pt x="1903" y="131524"/>
                  </a:cubicBezTo>
                  <a:close/>
                </a:path>
              </a:pathLst>
            </a:custGeom>
            <a:noFill/>
            <a:ln w="23463" cap="flat">
              <a:solidFill>
                <a:schemeClr val="tx1"/>
              </a:solidFill>
              <a:prstDash val="solid"/>
              <a:miter/>
            </a:ln>
          </p:spPr>
          <p:txBody>
            <a:bodyPr rtlCol="0" anchor="ctr"/>
            <a:lstStyle/>
            <a:p>
              <a:pPr>
                <a:defRPr/>
              </a:pPr>
              <a:endParaRPr lang="en-US"/>
            </a:p>
          </p:txBody>
        </p:sp>
        <p:sp>
          <p:nvSpPr>
            <p:cNvPr id="172" name="Freeform 171"/>
            <p:cNvSpPr/>
            <p:nvPr/>
          </p:nvSpPr>
          <p:spPr bwMode="auto">
            <a:xfrm>
              <a:off x="9533575" y="4126415"/>
              <a:ext cx="575537" cy="617663"/>
            </a:xfrm>
            <a:custGeom>
              <a:avLst/>
              <a:gdLst>
                <a:gd name="connsiteX0" fmla="*/ 121972 w 575537"/>
                <a:gd name="connsiteY0" fmla="*/ 617663 h 617663"/>
                <a:gd name="connsiteX1" fmla="*/ 560550 w 575537"/>
                <a:gd name="connsiteY1" fmla="*/ 617663 h 617663"/>
                <a:gd name="connsiteX2" fmla="*/ 575537 w 575537"/>
                <a:gd name="connsiteY2" fmla="*/ 602563 h 617663"/>
                <a:gd name="connsiteX3" fmla="*/ 575523 w 575537"/>
                <a:gd name="connsiteY3" fmla="*/ 601987 h 617663"/>
                <a:gd name="connsiteX4" fmla="*/ 382068 w 575537"/>
                <a:gd name="connsiteY4" fmla="*/ 6578 h 617663"/>
                <a:gd name="connsiteX5" fmla="*/ 361274 w 575537"/>
                <a:gd name="connsiteY5" fmla="*/ 2577 h 617663"/>
                <a:gd name="connsiteX6" fmla="*/ 360979 w 575537"/>
                <a:gd name="connsiteY6" fmla="*/ 2782 h 617663"/>
                <a:gd name="connsiteX7" fmla="*/ 5983 w 575537"/>
                <a:gd name="connsiteY7" fmla="*/ 260699 h 617663"/>
                <a:gd name="connsiteX8" fmla="*/ 2187 w 575537"/>
                <a:gd name="connsiteY8" fmla="*/ 280241 h 617663"/>
                <a:gd name="connsiteX9" fmla="*/ 107632 w 575537"/>
                <a:gd name="connsiteY9" fmla="*/ 604096 h 617663"/>
                <a:gd name="connsiteX10" fmla="*/ 121972 w 575537"/>
                <a:gd name="connsiteY10" fmla="*/ 617663 h 61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537" h="617663" extrusionOk="0">
                  <a:moveTo>
                    <a:pt x="121972" y="617663"/>
                  </a:moveTo>
                  <a:lnTo>
                    <a:pt x="560550" y="617663"/>
                  </a:lnTo>
                  <a:cubicBezTo>
                    <a:pt x="568859" y="617635"/>
                    <a:pt x="575565" y="610872"/>
                    <a:pt x="575537" y="602563"/>
                  </a:cubicBezTo>
                  <a:cubicBezTo>
                    <a:pt x="575537" y="602374"/>
                    <a:pt x="575530" y="602177"/>
                    <a:pt x="575523" y="601987"/>
                  </a:cubicBezTo>
                  <a:cubicBezTo>
                    <a:pt x="565063" y="389861"/>
                    <a:pt x="498289" y="184343"/>
                    <a:pt x="382068" y="6578"/>
                  </a:cubicBezTo>
                  <a:cubicBezTo>
                    <a:pt x="377428" y="-269"/>
                    <a:pt x="368121" y="-2060"/>
                    <a:pt x="361274" y="2577"/>
                  </a:cubicBezTo>
                  <a:cubicBezTo>
                    <a:pt x="361176" y="2644"/>
                    <a:pt x="361078" y="2713"/>
                    <a:pt x="360979" y="2782"/>
                  </a:cubicBezTo>
                  <a:lnTo>
                    <a:pt x="5983" y="260699"/>
                  </a:lnTo>
                  <a:cubicBezTo>
                    <a:pt x="-175" y="265233"/>
                    <a:pt x="-1827" y="273732"/>
                    <a:pt x="2187" y="280241"/>
                  </a:cubicBezTo>
                  <a:cubicBezTo>
                    <a:pt x="62396" y="378361"/>
                    <a:pt x="98528" y="489337"/>
                    <a:pt x="107632" y="604096"/>
                  </a:cubicBezTo>
                  <a:cubicBezTo>
                    <a:pt x="108145" y="611667"/>
                    <a:pt x="114387" y="617572"/>
                    <a:pt x="121972" y="617663"/>
                  </a:cubicBezTo>
                  <a:close/>
                </a:path>
              </a:pathLst>
            </a:custGeom>
            <a:noFill/>
            <a:ln w="23463" cap="flat">
              <a:solidFill>
                <a:schemeClr val="tx1"/>
              </a:solidFill>
              <a:prstDash val="solid"/>
              <a:miter/>
            </a:ln>
          </p:spPr>
          <p:txBody>
            <a:bodyPr rtlCol="0" anchor="ctr"/>
            <a:lstStyle/>
            <a:p>
              <a:pPr>
                <a:defRPr/>
              </a:pPr>
              <a:endParaRPr lang="en-US"/>
            </a:p>
          </p:txBody>
        </p:sp>
        <p:sp>
          <p:nvSpPr>
            <p:cNvPr id="173" name="Freeform 172"/>
            <p:cNvSpPr/>
            <p:nvPr/>
          </p:nvSpPr>
          <p:spPr bwMode="auto">
            <a:xfrm>
              <a:off x="9022189" y="4197739"/>
              <a:ext cx="372524" cy="422301"/>
            </a:xfrm>
            <a:custGeom>
              <a:avLst/>
              <a:gdLst>
                <a:gd name="connsiteX0" fmla="*/ 46525 w 372524"/>
                <a:gd name="connsiteY0" fmla="*/ 419455 h 422301"/>
                <a:gd name="connsiteX1" fmla="*/ 366303 w 372524"/>
                <a:gd name="connsiteY1" fmla="*/ 187478 h 422301"/>
                <a:gd name="connsiteX2" fmla="*/ 369733 w 372524"/>
                <a:gd name="connsiteY2" fmla="*/ 166684 h 422301"/>
                <a:gd name="connsiteX3" fmla="*/ 368833 w 372524"/>
                <a:gd name="connsiteY3" fmla="*/ 165545 h 422301"/>
                <a:gd name="connsiteX4" fmla="*/ 143323 w 372524"/>
                <a:gd name="connsiteY4" fmla="*/ 1193 h 422301"/>
                <a:gd name="connsiteX5" fmla="*/ 123689 w 372524"/>
                <a:gd name="connsiteY5" fmla="*/ 9129 h 422301"/>
                <a:gd name="connsiteX6" fmla="*/ 123218 w 372524"/>
                <a:gd name="connsiteY6" fmla="*/ 10402 h 422301"/>
                <a:gd name="connsiteX7" fmla="*/ 692 w 372524"/>
                <a:gd name="connsiteY7" fmla="*/ 386416 h 422301"/>
                <a:gd name="connsiteX8" fmla="*/ 7019 w 372524"/>
                <a:gd name="connsiteY8" fmla="*/ 403498 h 422301"/>
                <a:gd name="connsiteX9" fmla="*/ 28108 w 372524"/>
                <a:gd name="connsiteY9" fmla="*/ 418752 h 422301"/>
                <a:gd name="connsiteX10" fmla="*/ 46525 w 372524"/>
                <a:gd name="connsiteY10" fmla="*/ 419455 h 4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524" h="422301" extrusionOk="0">
                  <a:moveTo>
                    <a:pt x="46525" y="419455"/>
                  </a:moveTo>
                  <a:lnTo>
                    <a:pt x="366303" y="187478"/>
                  </a:lnTo>
                  <a:cubicBezTo>
                    <a:pt x="372995" y="182684"/>
                    <a:pt x="374527" y="173376"/>
                    <a:pt x="369733" y="166684"/>
                  </a:cubicBezTo>
                  <a:cubicBezTo>
                    <a:pt x="369452" y="166291"/>
                    <a:pt x="369150" y="165911"/>
                    <a:pt x="368833" y="165545"/>
                  </a:cubicBezTo>
                  <a:cubicBezTo>
                    <a:pt x="306516" y="95003"/>
                    <a:pt x="229555" y="38914"/>
                    <a:pt x="143323" y="1193"/>
                  </a:cubicBezTo>
                  <a:cubicBezTo>
                    <a:pt x="135710" y="-2036"/>
                    <a:pt x="126923" y="1516"/>
                    <a:pt x="123689" y="9129"/>
                  </a:cubicBezTo>
                  <a:cubicBezTo>
                    <a:pt x="123514" y="9546"/>
                    <a:pt x="123359" y="9971"/>
                    <a:pt x="123218" y="10402"/>
                  </a:cubicBezTo>
                  <a:lnTo>
                    <a:pt x="692" y="386416"/>
                  </a:lnTo>
                  <a:cubicBezTo>
                    <a:pt x="-1354" y="392890"/>
                    <a:pt x="1247" y="399920"/>
                    <a:pt x="7019" y="403498"/>
                  </a:cubicBezTo>
                  <a:cubicBezTo>
                    <a:pt x="14351" y="408152"/>
                    <a:pt x="21394" y="413241"/>
                    <a:pt x="28108" y="418752"/>
                  </a:cubicBezTo>
                  <a:cubicBezTo>
                    <a:pt x="33352" y="423209"/>
                    <a:pt x="40958" y="423497"/>
                    <a:pt x="46525" y="419455"/>
                  </a:cubicBezTo>
                  <a:close/>
                </a:path>
              </a:pathLst>
            </a:custGeom>
            <a:noFill/>
            <a:ln w="23463" cap="flat">
              <a:solidFill>
                <a:schemeClr val="tx1"/>
              </a:solidFill>
              <a:prstDash val="solid"/>
              <a:miter/>
            </a:ln>
          </p:spPr>
          <p:txBody>
            <a:bodyPr rtlCol="0" anchor="ctr"/>
            <a:lstStyle/>
            <a:p>
              <a:pPr>
                <a:defRPr/>
              </a:pPr>
              <a:endParaRPr lang="en-US"/>
            </a:p>
          </p:txBody>
        </p:sp>
        <p:sp>
          <p:nvSpPr>
            <p:cNvPr id="174" name="Freeform 173"/>
            <p:cNvSpPr/>
            <p:nvPr/>
          </p:nvSpPr>
          <p:spPr bwMode="auto">
            <a:xfrm>
              <a:off x="8632943" y="5004488"/>
              <a:ext cx="551470" cy="429415"/>
            </a:xfrm>
            <a:custGeom>
              <a:avLst/>
              <a:gdLst>
                <a:gd name="connsiteX0" fmla="*/ 275848 w 551470"/>
                <a:gd name="connsiteY0" fmla="*/ 8543 h 429415"/>
                <a:gd name="connsiteX1" fmla="*/ 216658 w 551470"/>
                <a:gd name="connsiteY1" fmla="*/ 530 h 429415"/>
                <a:gd name="connsiteX2" fmla="*/ 199857 w 551470"/>
                <a:gd name="connsiteY2" fmla="*/ 7559 h 429415"/>
                <a:gd name="connsiteX3" fmla="*/ 2044 w 551470"/>
                <a:gd name="connsiteY3" fmla="*/ 350253 h 429415"/>
                <a:gd name="connsiteX4" fmla="*/ 7428 w 551470"/>
                <a:gd name="connsiteY4" fmla="*/ 370730 h 429415"/>
                <a:gd name="connsiteX5" fmla="*/ 8581 w 551470"/>
                <a:gd name="connsiteY5" fmla="*/ 371342 h 429415"/>
                <a:gd name="connsiteX6" fmla="*/ 542832 w 551470"/>
                <a:gd name="connsiteY6" fmla="*/ 371342 h 429415"/>
                <a:gd name="connsiteX7" fmla="*/ 550059 w 551470"/>
                <a:gd name="connsiteY7" fmla="*/ 351441 h 429415"/>
                <a:gd name="connsiteX8" fmla="*/ 549440 w 551470"/>
                <a:gd name="connsiteY8" fmla="*/ 350253 h 429415"/>
                <a:gd name="connsiteX9" fmla="*/ 351556 w 551470"/>
                <a:gd name="connsiteY9" fmla="*/ 7559 h 429415"/>
                <a:gd name="connsiteX10" fmla="*/ 334756 w 551470"/>
                <a:gd name="connsiteY10" fmla="*/ 530 h 429415"/>
                <a:gd name="connsiteX11" fmla="*/ 275848 w 551470"/>
                <a:gd name="connsiteY11" fmla="*/ 8543 h 4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1470" h="429415" extrusionOk="0">
                  <a:moveTo>
                    <a:pt x="275848" y="8543"/>
                  </a:moveTo>
                  <a:cubicBezTo>
                    <a:pt x="255848" y="8543"/>
                    <a:pt x="235940" y="5844"/>
                    <a:pt x="216658" y="530"/>
                  </a:cubicBezTo>
                  <a:cubicBezTo>
                    <a:pt x="210106" y="-1270"/>
                    <a:pt x="203175" y="1626"/>
                    <a:pt x="199857" y="7559"/>
                  </a:cubicBezTo>
                  <a:lnTo>
                    <a:pt x="2044" y="350253"/>
                  </a:lnTo>
                  <a:cubicBezTo>
                    <a:pt x="-2125" y="357395"/>
                    <a:pt x="286" y="366562"/>
                    <a:pt x="7428" y="370730"/>
                  </a:cubicBezTo>
                  <a:cubicBezTo>
                    <a:pt x="7801" y="370955"/>
                    <a:pt x="8188" y="371159"/>
                    <a:pt x="8581" y="371342"/>
                  </a:cubicBezTo>
                  <a:cubicBezTo>
                    <a:pt x="178248" y="448773"/>
                    <a:pt x="373166" y="448773"/>
                    <a:pt x="542832" y="371342"/>
                  </a:cubicBezTo>
                  <a:cubicBezTo>
                    <a:pt x="550326" y="367841"/>
                    <a:pt x="553560" y="358928"/>
                    <a:pt x="550059" y="351441"/>
                  </a:cubicBezTo>
                  <a:cubicBezTo>
                    <a:pt x="549869" y="351033"/>
                    <a:pt x="549665" y="350640"/>
                    <a:pt x="549440" y="350253"/>
                  </a:cubicBezTo>
                  <a:lnTo>
                    <a:pt x="351556" y="7559"/>
                  </a:lnTo>
                  <a:cubicBezTo>
                    <a:pt x="348238" y="1626"/>
                    <a:pt x="341307" y="-1270"/>
                    <a:pt x="334756" y="530"/>
                  </a:cubicBezTo>
                  <a:cubicBezTo>
                    <a:pt x="315565" y="5830"/>
                    <a:pt x="295755" y="8522"/>
                    <a:pt x="275848" y="8543"/>
                  </a:cubicBezTo>
                  <a:close/>
                </a:path>
              </a:pathLst>
            </a:custGeom>
            <a:noFill/>
            <a:ln w="23463" cap="flat">
              <a:solidFill>
                <a:schemeClr val="tx1"/>
              </a:solidFill>
              <a:prstDash val="solid"/>
              <a:miter/>
            </a:ln>
          </p:spPr>
          <p:txBody>
            <a:bodyPr rtlCol="0" anchor="ctr"/>
            <a:lstStyle/>
            <a:p>
              <a:pPr>
                <a:defRPr/>
              </a:pPr>
              <a:endParaRPr lang="en-US"/>
            </a:p>
          </p:txBody>
        </p:sp>
        <p:sp>
          <p:nvSpPr>
            <p:cNvPr id="175" name="Freeform 174"/>
            <p:cNvSpPr/>
            <p:nvPr/>
          </p:nvSpPr>
          <p:spPr bwMode="auto">
            <a:xfrm>
              <a:off x="8757606" y="4145294"/>
              <a:ext cx="302357" cy="421849"/>
            </a:xfrm>
            <a:custGeom>
              <a:avLst/>
              <a:gdLst>
                <a:gd name="connsiteX0" fmla="*/ 151185 w 302357"/>
                <a:gd name="connsiteY0" fmla="*/ 420514 h 421849"/>
                <a:gd name="connsiteX1" fmla="*/ 175718 w 302357"/>
                <a:gd name="connsiteY1" fmla="*/ 421849 h 421849"/>
                <a:gd name="connsiteX2" fmla="*/ 301619 w 302357"/>
                <a:gd name="connsiteY2" fmla="*/ 34447 h 421849"/>
                <a:gd name="connsiteX3" fmla="*/ 292009 w 302357"/>
                <a:gd name="connsiteY3" fmla="*/ 15579 h 421849"/>
                <a:gd name="connsiteX4" fmla="*/ 290864 w 302357"/>
                <a:gd name="connsiteY4" fmla="*/ 15256 h 421849"/>
                <a:gd name="connsiteX5" fmla="*/ 11577 w 302357"/>
                <a:gd name="connsiteY5" fmla="*/ 15256 h 421849"/>
                <a:gd name="connsiteX6" fmla="*/ 379 w 302357"/>
                <a:gd name="connsiteY6" fmla="*/ 33111 h 421849"/>
                <a:gd name="connsiteX7" fmla="*/ 751 w 302357"/>
                <a:gd name="connsiteY7" fmla="*/ 34447 h 421849"/>
                <a:gd name="connsiteX8" fmla="*/ 126652 w 302357"/>
                <a:gd name="connsiteY8" fmla="*/ 421849 h 421849"/>
                <a:gd name="connsiteX9" fmla="*/ 151185 w 302357"/>
                <a:gd name="connsiteY9" fmla="*/ 420514 h 42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357" h="421849" extrusionOk="0">
                  <a:moveTo>
                    <a:pt x="151185" y="420514"/>
                  </a:moveTo>
                  <a:cubicBezTo>
                    <a:pt x="159382" y="420528"/>
                    <a:pt x="167571" y="420978"/>
                    <a:pt x="175718" y="421849"/>
                  </a:cubicBezTo>
                  <a:lnTo>
                    <a:pt x="301619" y="34447"/>
                  </a:lnTo>
                  <a:cubicBezTo>
                    <a:pt x="304178" y="26583"/>
                    <a:pt x="299875" y="18135"/>
                    <a:pt x="292009" y="15579"/>
                  </a:cubicBezTo>
                  <a:cubicBezTo>
                    <a:pt x="291630" y="15456"/>
                    <a:pt x="291250" y="15348"/>
                    <a:pt x="290864" y="15256"/>
                  </a:cubicBezTo>
                  <a:cubicBezTo>
                    <a:pt x="198881" y="-5085"/>
                    <a:pt x="103559" y="-5085"/>
                    <a:pt x="11577" y="15256"/>
                  </a:cubicBezTo>
                  <a:cubicBezTo>
                    <a:pt x="3556" y="17094"/>
                    <a:pt x="-1456" y="25089"/>
                    <a:pt x="379" y="33111"/>
                  </a:cubicBezTo>
                  <a:cubicBezTo>
                    <a:pt x="484" y="33562"/>
                    <a:pt x="603" y="34008"/>
                    <a:pt x="751" y="34447"/>
                  </a:cubicBezTo>
                  <a:lnTo>
                    <a:pt x="126652" y="421849"/>
                  </a:lnTo>
                  <a:cubicBezTo>
                    <a:pt x="134799" y="420978"/>
                    <a:pt x="142988" y="420535"/>
                    <a:pt x="151185" y="420514"/>
                  </a:cubicBezTo>
                  <a:close/>
                </a:path>
              </a:pathLst>
            </a:custGeom>
            <a:noFill/>
            <a:ln w="23463" cap="flat">
              <a:solidFill>
                <a:schemeClr val="tx1"/>
              </a:solidFill>
              <a:prstDash val="solid"/>
              <a:miter/>
            </a:ln>
          </p:spPr>
          <p:txBody>
            <a:bodyPr rtlCol="0" anchor="ctr"/>
            <a:lstStyle/>
            <a:p>
              <a:pPr>
                <a:defRPr/>
              </a:pPr>
              <a:endParaRPr lang="en-US"/>
            </a:p>
          </p:txBody>
        </p:sp>
        <p:sp>
          <p:nvSpPr>
            <p:cNvPr id="176" name="Freeform 175"/>
            <p:cNvSpPr/>
            <p:nvPr/>
          </p:nvSpPr>
          <p:spPr bwMode="auto">
            <a:xfrm>
              <a:off x="8267566" y="4834760"/>
              <a:ext cx="488476" cy="481597"/>
            </a:xfrm>
            <a:custGeom>
              <a:avLst/>
              <a:gdLst>
                <a:gd name="connsiteX0" fmla="*/ 410865 w 488476"/>
                <a:gd name="connsiteY0" fmla="*/ 0 h 481598"/>
                <a:gd name="connsiteX1" fmla="*/ 15027 w 488476"/>
                <a:gd name="connsiteY1" fmla="*/ 0 h 481598"/>
                <a:gd name="connsiteX2" fmla="*/ 0 w 488476"/>
                <a:gd name="connsiteY2" fmla="*/ 14917 h 481598"/>
                <a:gd name="connsiteX3" fmla="*/ 53 w 488476"/>
                <a:gd name="connsiteY3" fmla="*/ 16238 h 481598"/>
                <a:gd name="connsiteX4" fmla="*/ 267179 w 488476"/>
                <a:gd name="connsiteY4" fmla="*/ 478928 h 481598"/>
                <a:gd name="connsiteX5" fmla="*/ 288106 w 488476"/>
                <a:gd name="connsiteY5" fmla="*/ 475111 h 481598"/>
                <a:gd name="connsiteX6" fmla="*/ 288760 w 488476"/>
                <a:gd name="connsiteY6" fmla="*/ 474078 h 481598"/>
                <a:gd name="connsiteX7" fmla="*/ 486574 w 488476"/>
                <a:gd name="connsiteY7" fmla="*/ 131524 h 481598"/>
                <a:gd name="connsiteX8" fmla="*/ 483902 w 488476"/>
                <a:gd name="connsiteY8" fmla="*/ 113739 h 481598"/>
                <a:gd name="connsiteX9" fmla="*/ 424924 w 488476"/>
                <a:gd name="connsiteY9" fmla="*/ 10896 h 481598"/>
                <a:gd name="connsiteX10" fmla="*/ 410865 w 488476"/>
                <a:gd name="connsiteY10" fmla="*/ 0 h 48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476" h="481598" extrusionOk="0">
                  <a:moveTo>
                    <a:pt x="410865" y="0"/>
                  </a:moveTo>
                  <a:lnTo>
                    <a:pt x="15027" y="0"/>
                  </a:lnTo>
                  <a:cubicBezTo>
                    <a:pt x="6757" y="-28"/>
                    <a:pt x="30" y="6650"/>
                    <a:pt x="0" y="14917"/>
                  </a:cubicBezTo>
                  <a:cubicBezTo>
                    <a:pt x="-1" y="15360"/>
                    <a:pt x="16" y="15803"/>
                    <a:pt x="53" y="16238"/>
                  </a:cubicBezTo>
                  <a:cubicBezTo>
                    <a:pt x="17973" y="201849"/>
                    <a:pt x="115400" y="370602"/>
                    <a:pt x="267179" y="478928"/>
                  </a:cubicBezTo>
                  <a:cubicBezTo>
                    <a:pt x="274012" y="483652"/>
                    <a:pt x="283382" y="481944"/>
                    <a:pt x="288106" y="475111"/>
                  </a:cubicBezTo>
                  <a:cubicBezTo>
                    <a:pt x="288338" y="474774"/>
                    <a:pt x="288556" y="474429"/>
                    <a:pt x="288760" y="474078"/>
                  </a:cubicBezTo>
                  <a:lnTo>
                    <a:pt x="486574" y="131524"/>
                  </a:lnTo>
                  <a:cubicBezTo>
                    <a:pt x="489892" y="125690"/>
                    <a:pt x="488788" y="118344"/>
                    <a:pt x="483902" y="113739"/>
                  </a:cubicBezTo>
                  <a:cubicBezTo>
                    <a:pt x="455348" y="85389"/>
                    <a:pt x="434969" y="49861"/>
                    <a:pt x="424924" y="10896"/>
                  </a:cubicBezTo>
                  <a:cubicBezTo>
                    <a:pt x="423237" y="4506"/>
                    <a:pt x="417472" y="35"/>
                    <a:pt x="410865" y="0"/>
                  </a:cubicBezTo>
                  <a:close/>
                </a:path>
              </a:pathLst>
            </a:custGeom>
            <a:noFill/>
            <a:ln w="23463" cap="flat">
              <a:solidFill>
                <a:schemeClr val="tx1"/>
              </a:solidFill>
              <a:prstDash val="solid"/>
              <a:miter/>
            </a:ln>
          </p:spPr>
          <p:txBody>
            <a:bodyPr rtlCol="0" anchor="ctr"/>
            <a:lstStyle/>
            <a:p>
              <a:pPr>
                <a:defRPr/>
              </a:pPr>
              <a:endParaRPr lang="en-US"/>
            </a:p>
          </p:txBody>
        </p:sp>
        <p:sp>
          <p:nvSpPr>
            <p:cNvPr id="177" name="Freeform 176"/>
            <p:cNvSpPr/>
            <p:nvPr/>
          </p:nvSpPr>
          <p:spPr bwMode="auto">
            <a:xfrm>
              <a:off x="8422867" y="4197713"/>
              <a:ext cx="372222" cy="422259"/>
            </a:xfrm>
            <a:custGeom>
              <a:avLst/>
              <a:gdLst>
                <a:gd name="connsiteX0" fmla="*/ 371552 w 372222"/>
                <a:gd name="connsiteY0" fmla="*/ 386442 h 422259"/>
                <a:gd name="connsiteX1" fmla="*/ 249306 w 372222"/>
                <a:gd name="connsiteY1" fmla="*/ 10217 h 422259"/>
                <a:gd name="connsiteX2" fmla="*/ 230348 w 372222"/>
                <a:gd name="connsiteY2" fmla="*/ 781 h 422259"/>
                <a:gd name="connsiteX3" fmla="*/ 229202 w 372222"/>
                <a:gd name="connsiteY3" fmla="*/ 1219 h 422259"/>
                <a:gd name="connsiteX4" fmla="*/ 3691 w 372222"/>
                <a:gd name="connsiteY4" fmla="*/ 165431 h 422259"/>
                <a:gd name="connsiteX5" fmla="*/ 5083 w 372222"/>
                <a:gd name="connsiteY5" fmla="*/ 186463 h 422259"/>
                <a:gd name="connsiteX6" fmla="*/ 6222 w 372222"/>
                <a:gd name="connsiteY6" fmla="*/ 187363 h 422259"/>
                <a:gd name="connsiteX7" fmla="*/ 325859 w 372222"/>
                <a:gd name="connsiteY7" fmla="*/ 419481 h 422259"/>
                <a:gd name="connsiteX8" fmla="*/ 343995 w 372222"/>
                <a:gd name="connsiteY8" fmla="*/ 418778 h 422259"/>
                <a:gd name="connsiteX9" fmla="*/ 365084 w 372222"/>
                <a:gd name="connsiteY9" fmla="*/ 403524 h 422259"/>
                <a:gd name="connsiteX10" fmla="*/ 371552 w 372222"/>
                <a:gd name="connsiteY10" fmla="*/ 386442 h 42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222" h="422259" extrusionOk="0">
                  <a:moveTo>
                    <a:pt x="371552" y="386442"/>
                  </a:moveTo>
                  <a:lnTo>
                    <a:pt x="249306" y="10217"/>
                  </a:lnTo>
                  <a:cubicBezTo>
                    <a:pt x="246677" y="2377"/>
                    <a:pt x="238193" y="-1848"/>
                    <a:pt x="230348" y="781"/>
                  </a:cubicBezTo>
                  <a:cubicBezTo>
                    <a:pt x="229961" y="911"/>
                    <a:pt x="229581" y="1057"/>
                    <a:pt x="229202" y="1219"/>
                  </a:cubicBezTo>
                  <a:cubicBezTo>
                    <a:pt x="142983" y="38899"/>
                    <a:pt x="66023" y="94938"/>
                    <a:pt x="3691" y="165431"/>
                  </a:cubicBezTo>
                  <a:cubicBezTo>
                    <a:pt x="-1728" y="171624"/>
                    <a:pt x="-1110" y="181037"/>
                    <a:pt x="5083" y="186463"/>
                  </a:cubicBezTo>
                  <a:cubicBezTo>
                    <a:pt x="5449" y="186780"/>
                    <a:pt x="5829" y="187082"/>
                    <a:pt x="6222" y="187363"/>
                  </a:cubicBezTo>
                  <a:lnTo>
                    <a:pt x="325859" y="419481"/>
                  </a:lnTo>
                  <a:cubicBezTo>
                    <a:pt x="331349" y="423432"/>
                    <a:pt x="338822" y="423144"/>
                    <a:pt x="343995" y="418778"/>
                  </a:cubicBezTo>
                  <a:cubicBezTo>
                    <a:pt x="350709" y="413267"/>
                    <a:pt x="357752" y="408178"/>
                    <a:pt x="365084" y="403524"/>
                  </a:cubicBezTo>
                  <a:cubicBezTo>
                    <a:pt x="370905" y="399988"/>
                    <a:pt x="373576" y="392945"/>
                    <a:pt x="371552" y="386442"/>
                  </a:cubicBezTo>
                  <a:close/>
                </a:path>
              </a:pathLst>
            </a:custGeom>
            <a:noFill/>
            <a:ln w="23463" cap="flat">
              <a:solidFill>
                <a:schemeClr val="tx1"/>
              </a:solidFill>
              <a:prstDash val="solid"/>
              <a:miter/>
            </a:ln>
          </p:spPr>
          <p:txBody>
            <a:bodyPr rtlCol="0" anchor="ctr"/>
            <a:lstStyle/>
            <a:p>
              <a:pPr>
                <a:defRPr/>
              </a:pPr>
              <a:endParaRPr lang="en-US"/>
            </a:p>
          </p:txBody>
        </p:sp>
        <p:sp>
          <p:nvSpPr>
            <p:cNvPr id="178" name="Freeform 177"/>
            <p:cNvSpPr/>
            <p:nvPr/>
          </p:nvSpPr>
          <p:spPr bwMode="auto">
            <a:xfrm>
              <a:off x="8267565" y="4455243"/>
              <a:ext cx="434098" cy="288835"/>
            </a:xfrm>
            <a:custGeom>
              <a:avLst/>
              <a:gdLst>
                <a:gd name="connsiteX0" fmla="*/ 428017 w 434098"/>
                <a:gd name="connsiteY0" fmla="*/ 235340 h 288835"/>
                <a:gd name="connsiteX1" fmla="*/ 108099 w 434098"/>
                <a:gd name="connsiteY1" fmla="*/ 2870 h 288835"/>
                <a:gd name="connsiteX2" fmla="*/ 87088 w 434098"/>
                <a:gd name="connsiteY2" fmla="*/ 6202 h 288835"/>
                <a:gd name="connsiteX3" fmla="*/ 86448 w 434098"/>
                <a:gd name="connsiteY3" fmla="*/ 7158 h 288835"/>
                <a:gd name="connsiteX4" fmla="*/ 54 w 434098"/>
                <a:gd name="connsiteY4" fmla="*/ 272526 h 288835"/>
                <a:gd name="connsiteX5" fmla="*/ 13779 w 434098"/>
                <a:gd name="connsiteY5" fmla="*/ 288779 h 288835"/>
                <a:gd name="connsiteX6" fmla="*/ 15027 w 434098"/>
                <a:gd name="connsiteY6" fmla="*/ 288835 h 288835"/>
                <a:gd name="connsiteX7" fmla="*/ 410865 w 434098"/>
                <a:gd name="connsiteY7" fmla="*/ 288835 h 288835"/>
                <a:gd name="connsiteX8" fmla="*/ 424924 w 434098"/>
                <a:gd name="connsiteY8" fmla="*/ 277518 h 288835"/>
                <a:gd name="connsiteX9" fmla="*/ 433008 w 434098"/>
                <a:gd name="connsiteY9" fmla="*/ 252843 h 288835"/>
                <a:gd name="connsiteX10" fmla="*/ 428017 w 434098"/>
                <a:gd name="connsiteY10" fmla="*/ 235340 h 28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098" h="288835" extrusionOk="0">
                  <a:moveTo>
                    <a:pt x="428017" y="235340"/>
                  </a:moveTo>
                  <a:lnTo>
                    <a:pt x="108099" y="2870"/>
                  </a:lnTo>
                  <a:cubicBezTo>
                    <a:pt x="101377" y="-2008"/>
                    <a:pt x="91969" y="-518"/>
                    <a:pt x="87088" y="6202"/>
                  </a:cubicBezTo>
                  <a:cubicBezTo>
                    <a:pt x="86862" y="6512"/>
                    <a:pt x="86649" y="6835"/>
                    <a:pt x="86448" y="7158"/>
                  </a:cubicBezTo>
                  <a:cubicBezTo>
                    <a:pt x="38511" y="88196"/>
                    <a:pt x="9014" y="178801"/>
                    <a:pt x="54" y="272526"/>
                  </a:cubicBezTo>
                  <a:cubicBezTo>
                    <a:pt x="-645" y="280807"/>
                    <a:pt x="5500" y="288083"/>
                    <a:pt x="13779" y="288779"/>
                  </a:cubicBezTo>
                  <a:cubicBezTo>
                    <a:pt x="14194" y="288814"/>
                    <a:pt x="14610" y="288835"/>
                    <a:pt x="15027" y="288835"/>
                  </a:cubicBezTo>
                  <a:lnTo>
                    <a:pt x="410865" y="288835"/>
                  </a:lnTo>
                  <a:cubicBezTo>
                    <a:pt x="417578" y="288702"/>
                    <a:pt x="423357" y="284048"/>
                    <a:pt x="424924" y="277518"/>
                  </a:cubicBezTo>
                  <a:cubicBezTo>
                    <a:pt x="427139" y="269145"/>
                    <a:pt x="429838" y="260906"/>
                    <a:pt x="433008" y="252843"/>
                  </a:cubicBezTo>
                  <a:cubicBezTo>
                    <a:pt x="435567" y="246552"/>
                    <a:pt x="433508" y="239333"/>
                    <a:pt x="428017" y="235340"/>
                  </a:cubicBezTo>
                  <a:close/>
                </a:path>
              </a:pathLst>
            </a:custGeom>
            <a:noFill/>
            <a:ln w="23463" cap="flat">
              <a:solidFill>
                <a:schemeClr val="tx1"/>
              </a:solidFill>
              <a:prstDash val="solid"/>
              <a:miter/>
            </a:ln>
          </p:spPr>
          <p:txBody>
            <a:bodyPr rtlCol="0" anchor="ctr"/>
            <a:lstStyle/>
            <a:p>
              <a:pPr>
                <a:defRPr/>
              </a:pPr>
              <a:endParaRPr lang="en-US"/>
            </a:p>
          </p:txBody>
        </p:sp>
        <p:sp>
          <p:nvSpPr>
            <p:cNvPr id="179" name="Freeform 178"/>
            <p:cNvSpPr/>
            <p:nvPr/>
          </p:nvSpPr>
          <p:spPr bwMode="auto">
            <a:xfrm>
              <a:off x="8584741" y="3587355"/>
              <a:ext cx="648145" cy="487643"/>
            </a:xfrm>
            <a:custGeom>
              <a:avLst/>
              <a:gdLst>
                <a:gd name="connsiteX0" fmla="*/ 324049 w 648145"/>
                <a:gd name="connsiteY0" fmla="*/ 467258 h 487643"/>
                <a:gd name="connsiteX1" fmla="*/ 494377 w 648145"/>
                <a:gd name="connsiteY1" fmla="*/ 487222 h 487643"/>
                <a:gd name="connsiteX2" fmla="*/ 511740 w 648145"/>
                <a:gd name="connsiteY2" fmla="*/ 477592 h 487643"/>
                <a:gd name="connsiteX3" fmla="*/ 647412 w 648145"/>
                <a:gd name="connsiteY3" fmla="*/ 60243 h 487643"/>
                <a:gd name="connsiteX4" fmla="*/ 637781 w 648145"/>
                <a:gd name="connsiteY4" fmla="*/ 41383 h 487643"/>
                <a:gd name="connsiteX5" fmla="*/ 637148 w 648145"/>
                <a:gd name="connsiteY5" fmla="*/ 41193 h 487643"/>
                <a:gd name="connsiteX6" fmla="*/ 10950 w 648145"/>
                <a:gd name="connsiteY6" fmla="*/ 41193 h 487643"/>
                <a:gd name="connsiteX7" fmla="*/ 539 w 648145"/>
                <a:gd name="connsiteY7" fmla="*/ 59516 h 487643"/>
                <a:gd name="connsiteX8" fmla="*/ 757 w 648145"/>
                <a:gd name="connsiteY8" fmla="*/ 60243 h 487643"/>
                <a:gd name="connsiteX9" fmla="*/ 136288 w 648145"/>
                <a:gd name="connsiteY9" fmla="*/ 477592 h 487643"/>
                <a:gd name="connsiteX10" fmla="*/ 153651 w 648145"/>
                <a:gd name="connsiteY10" fmla="*/ 487222 h 487643"/>
                <a:gd name="connsiteX11" fmla="*/ 324049 w 648145"/>
                <a:gd name="connsiteY11" fmla="*/ 467258 h 48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145" h="487643" extrusionOk="0">
                  <a:moveTo>
                    <a:pt x="324049" y="467258"/>
                  </a:moveTo>
                  <a:cubicBezTo>
                    <a:pt x="381411" y="467218"/>
                    <a:pt x="438576" y="473919"/>
                    <a:pt x="494377" y="487222"/>
                  </a:cubicBezTo>
                  <a:cubicBezTo>
                    <a:pt x="501793" y="489036"/>
                    <a:pt x="509350" y="484842"/>
                    <a:pt x="511740" y="477592"/>
                  </a:cubicBezTo>
                  <a:lnTo>
                    <a:pt x="647412" y="60243"/>
                  </a:lnTo>
                  <a:cubicBezTo>
                    <a:pt x="649963" y="52377"/>
                    <a:pt x="645647" y="43933"/>
                    <a:pt x="637781" y="41383"/>
                  </a:cubicBezTo>
                  <a:cubicBezTo>
                    <a:pt x="637570" y="41315"/>
                    <a:pt x="637359" y="41252"/>
                    <a:pt x="637148" y="41193"/>
                  </a:cubicBezTo>
                  <a:cubicBezTo>
                    <a:pt x="432031" y="-13731"/>
                    <a:pt x="216067" y="-13731"/>
                    <a:pt x="10950" y="41193"/>
                  </a:cubicBezTo>
                  <a:cubicBezTo>
                    <a:pt x="3013" y="43377"/>
                    <a:pt x="-1647" y="51581"/>
                    <a:pt x="539" y="59516"/>
                  </a:cubicBezTo>
                  <a:cubicBezTo>
                    <a:pt x="602" y="59761"/>
                    <a:pt x="680" y="60003"/>
                    <a:pt x="757" y="60243"/>
                  </a:cubicBezTo>
                  <a:lnTo>
                    <a:pt x="136288" y="477592"/>
                  </a:lnTo>
                  <a:cubicBezTo>
                    <a:pt x="138678" y="484842"/>
                    <a:pt x="146235" y="489036"/>
                    <a:pt x="153651" y="487222"/>
                  </a:cubicBezTo>
                  <a:cubicBezTo>
                    <a:pt x="209473" y="473913"/>
                    <a:pt x="266666" y="467212"/>
                    <a:pt x="324049" y="467258"/>
                  </a:cubicBezTo>
                  <a:close/>
                </a:path>
              </a:pathLst>
            </a:custGeom>
            <a:noFill/>
            <a:ln w="23463" cap="flat">
              <a:solidFill>
                <a:schemeClr val="tx1"/>
              </a:solidFill>
              <a:prstDash val="solid"/>
              <a:miter/>
            </a:ln>
          </p:spPr>
          <p:txBody>
            <a:bodyPr rtlCol="0" anchor="ctr"/>
            <a:lstStyle/>
            <a:p>
              <a:pPr>
                <a:defRPr/>
              </a:pPr>
              <a:endParaRPr lang="en-US"/>
            </a:p>
          </p:txBody>
        </p:sp>
        <p:sp>
          <p:nvSpPr>
            <p:cNvPr id="180" name="Freeform 179"/>
            <p:cNvSpPr/>
            <p:nvPr/>
          </p:nvSpPr>
          <p:spPr bwMode="auto">
            <a:xfrm>
              <a:off x="7970325" y="3665279"/>
              <a:ext cx="665264" cy="651376"/>
            </a:xfrm>
            <a:custGeom>
              <a:avLst/>
              <a:gdLst>
                <a:gd name="connsiteX0" fmla="*/ 664522 w 665264"/>
                <a:gd name="connsiteY0" fmla="*/ 427787 h 651376"/>
                <a:gd name="connsiteX1" fmla="*/ 528921 w 665264"/>
                <a:gd name="connsiteY1" fmla="*/ 10368 h 651376"/>
                <a:gd name="connsiteX2" fmla="*/ 509941 w 665264"/>
                <a:gd name="connsiteY2" fmla="*/ 751 h 651376"/>
                <a:gd name="connsiteX3" fmla="*/ 509378 w 665264"/>
                <a:gd name="connsiteY3" fmla="*/ 948 h 651376"/>
                <a:gd name="connsiteX4" fmla="*/ 3246 w 665264"/>
                <a:gd name="connsiteY4" fmla="*/ 369160 h 651376"/>
                <a:gd name="connsiteX5" fmla="*/ 5665 w 665264"/>
                <a:gd name="connsiteY5" fmla="*/ 390196 h 651376"/>
                <a:gd name="connsiteX6" fmla="*/ 6198 w 665264"/>
                <a:gd name="connsiteY6" fmla="*/ 390600 h 651376"/>
                <a:gd name="connsiteX7" fmla="*/ 361264 w 665264"/>
                <a:gd name="connsiteY7" fmla="*/ 648587 h 651376"/>
                <a:gd name="connsiteX8" fmla="*/ 381017 w 665264"/>
                <a:gd name="connsiteY8" fmla="*/ 646197 h 651376"/>
                <a:gd name="connsiteX9" fmla="*/ 656368 w 665264"/>
                <a:gd name="connsiteY9" fmla="*/ 445712 h 651376"/>
                <a:gd name="connsiteX10" fmla="*/ 664522 w 665264"/>
                <a:gd name="connsiteY10" fmla="*/ 427787 h 65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5264" h="651376" extrusionOk="0">
                  <a:moveTo>
                    <a:pt x="664522" y="427787"/>
                  </a:moveTo>
                  <a:lnTo>
                    <a:pt x="528921" y="10368"/>
                  </a:lnTo>
                  <a:cubicBezTo>
                    <a:pt x="526334" y="2471"/>
                    <a:pt x="517842" y="-1834"/>
                    <a:pt x="509941" y="751"/>
                  </a:cubicBezTo>
                  <a:cubicBezTo>
                    <a:pt x="509751" y="812"/>
                    <a:pt x="509568" y="879"/>
                    <a:pt x="509378" y="948"/>
                  </a:cubicBezTo>
                  <a:cubicBezTo>
                    <a:pt x="311179" y="76960"/>
                    <a:pt x="136577" y="203983"/>
                    <a:pt x="3246" y="369160"/>
                  </a:cubicBezTo>
                  <a:cubicBezTo>
                    <a:pt x="-1895" y="375637"/>
                    <a:pt x="-812" y="385055"/>
                    <a:pt x="5665" y="390196"/>
                  </a:cubicBezTo>
                  <a:cubicBezTo>
                    <a:pt x="5839" y="390335"/>
                    <a:pt x="6017" y="390469"/>
                    <a:pt x="6198" y="390600"/>
                  </a:cubicBezTo>
                  <a:lnTo>
                    <a:pt x="361264" y="648587"/>
                  </a:lnTo>
                  <a:cubicBezTo>
                    <a:pt x="367459" y="653086"/>
                    <a:pt x="376074" y="652039"/>
                    <a:pt x="381017" y="646197"/>
                  </a:cubicBezTo>
                  <a:cubicBezTo>
                    <a:pt x="455918" y="558816"/>
                    <a:pt x="550206" y="490160"/>
                    <a:pt x="656368" y="445712"/>
                  </a:cubicBezTo>
                  <a:cubicBezTo>
                    <a:pt x="663355" y="442789"/>
                    <a:pt x="666912" y="434975"/>
                    <a:pt x="664522" y="427787"/>
                  </a:cubicBezTo>
                  <a:close/>
                </a:path>
              </a:pathLst>
            </a:custGeom>
            <a:noFill/>
            <a:ln w="23463" cap="flat">
              <a:solidFill>
                <a:schemeClr val="tx1"/>
              </a:solidFill>
              <a:prstDash val="solid"/>
              <a:miter/>
            </a:ln>
          </p:spPr>
          <p:txBody>
            <a:bodyPr rtlCol="0" anchor="ctr"/>
            <a:lstStyle/>
            <a:p>
              <a:pPr>
                <a:defRPr/>
              </a:pPr>
              <a:endParaRPr lang="en-US"/>
            </a:p>
          </p:txBody>
        </p:sp>
        <p:sp>
          <p:nvSpPr>
            <p:cNvPr id="181" name="Freeform 180"/>
            <p:cNvSpPr/>
            <p:nvPr/>
          </p:nvSpPr>
          <p:spPr bwMode="auto">
            <a:xfrm>
              <a:off x="7708329" y="4126416"/>
              <a:ext cx="575591" cy="617662"/>
            </a:xfrm>
            <a:custGeom>
              <a:avLst/>
              <a:gdLst>
                <a:gd name="connsiteX0" fmla="*/ 569413 w 575591"/>
                <a:gd name="connsiteY0" fmla="*/ 260699 h 617662"/>
                <a:gd name="connsiteX1" fmla="*/ 214628 w 575591"/>
                <a:gd name="connsiteY1" fmla="*/ 2782 h 617662"/>
                <a:gd name="connsiteX2" fmla="*/ 193744 w 575591"/>
                <a:gd name="connsiteY2" fmla="*/ 6283 h 617662"/>
                <a:gd name="connsiteX3" fmla="*/ 193539 w 575591"/>
                <a:gd name="connsiteY3" fmla="*/ 6578 h 617662"/>
                <a:gd name="connsiteX4" fmla="*/ 14 w 575591"/>
                <a:gd name="connsiteY4" fmla="*/ 601987 h 617662"/>
                <a:gd name="connsiteX5" fmla="*/ 14411 w 575591"/>
                <a:gd name="connsiteY5" fmla="*/ 617649 h 617662"/>
                <a:gd name="connsiteX6" fmla="*/ 14987 w 575591"/>
                <a:gd name="connsiteY6" fmla="*/ 617663 h 617662"/>
                <a:gd name="connsiteX7" fmla="*/ 453565 w 575591"/>
                <a:gd name="connsiteY7" fmla="*/ 617663 h 617662"/>
                <a:gd name="connsiteX8" fmla="*/ 468046 w 575591"/>
                <a:gd name="connsiteY8" fmla="*/ 604096 h 617662"/>
                <a:gd name="connsiteX9" fmla="*/ 573490 w 575591"/>
                <a:gd name="connsiteY9" fmla="*/ 280241 h 617662"/>
                <a:gd name="connsiteX10" fmla="*/ 569413 w 575591"/>
                <a:gd name="connsiteY10" fmla="*/ 260699 h 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591" h="617662" extrusionOk="0">
                  <a:moveTo>
                    <a:pt x="569413" y="260699"/>
                  </a:moveTo>
                  <a:lnTo>
                    <a:pt x="214628" y="2782"/>
                  </a:lnTo>
                  <a:cubicBezTo>
                    <a:pt x="207894" y="-2018"/>
                    <a:pt x="198544" y="-451"/>
                    <a:pt x="193744" y="6283"/>
                  </a:cubicBezTo>
                  <a:cubicBezTo>
                    <a:pt x="193675" y="6380"/>
                    <a:pt x="193606" y="6479"/>
                    <a:pt x="193539" y="6578"/>
                  </a:cubicBezTo>
                  <a:cubicBezTo>
                    <a:pt x="77292" y="184336"/>
                    <a:pt x="10494" y="389854"/>
                    <a:pt x="14" y="601987"/>
                  </a:cubicBezTo>
                  <a:cubicBezTo>
                    <a:pt x="-336" y="610289"/>
                    <a:pt x="6110" y="617297"/>
                    <a:pt x="14411" y="617649"/>
                  </a:cubicBezTo>
                  <a:cubicBezTo>
                    <a:pt x="14603" y="617656"/>
                    <a:pt x="14795" y="617663"/>
                    <a:pt x="14987" y="617663"/>
                  </a:cubicBezTo>
                  <a:lnTo>
                    <a:pt x="453565" y="617663"/>
                  </a:lnTo>
                  <a:cubicBezTo>
                    <a:pt x="461205" y="617642"/>
                    <a:pt x="467529" y="611716"/>
                    <a:pt x="468046" y="604096"/>
                  </a:cubicBezTo>
                  <a:cubicBezTo>
                    <a:pt x="477150" y="489337"/>
                    <a:pt x="513282" y="378360"/>
                    <a:pt x="573490" y="280241"/>
                  </a:cubicBezTo>
                  <a:cubicBezTo>
                    <a:pt x="577445" y="273661"/>
                    <a:pt x="575668" y="265148"/>
                    <a:pt x="569413" y="260699"/>
                  </a:cubicBezTo>
                  <a:close/>
                </a:path>
              </a:pathLst>
            </a:custGeom>
            <a:noFill/>
            <a:ln w="23463" cap="flat">
              <a:solidFill>
                <a:schemeClr val="tx1"/>
              </a:solidFill>
              <a:prstDash val="solid"/>
              <a:miter/>
            </a:ln>
          </p:spPr>
          <p:txBody>
            <a:bodyPr rtlCol="0" anchor="ctr"/>
            <a:lstStyle/>
            <a:p>
              <a:pPr>
                <a:defRPr/>
              </a:pPr>
              <a:endParaRPr lang="en-US"/>
            </a:p>
          </p:txBody>
        </p:sp>
        <p:sp>
          <p:nvSpPr>
            <p:cNvPr id="182" name="Freeform 181"/>
            <p:cNvSpPr/>
            <p:nvPr/>
          </p:nvSpPr>
          <p:spPr bwMode="auto">
            <a:xfrm>
              <a:off x="7708329" y="4834761"/>
              <a:ext cx="789805" cy="966230"/>
            </a:xfrm>
            <a:custGeom>
              <a:avLst/>
              <a:gdLst>
                <a:gd name="connsiteX0" fmla="*/ 453564 w 789805"/>
                <a:gd name="connsiteY0" fmla="*/ 0 h 966230"/>
                <a:gd name="connsiteX1" fmla="*/ 15057 w 789805"/>
                <a:gd name="connsiteY1" fmla="*/ 0 h 966230"/>
                <a:gd name="connsiteX2" fmla="*/ 0 w 789805"/>
                <a:gd name="connsiteY2" fmla="*/ 15029 h 966230"/>
                <a:gd name="connsiteX3" fmla="*/ 13 w 789805"/>
                <a:gd name="connsiteY3" fmla="*/ 15676 h 966230"/>
                <a:gd name="connsiteX4" fmla="*/ 547340 w 789805"/>
                <a:gd name="connsiteY4" fmla="*/ 963902 h 966230"/>
                <a:gd name="connsiteX5" fmla="*/ 568184 w 789805"/>
                <a:gd name="connsiteY5" fmla="*/ 959171 h 966230"/>
                <a:gd name="connsiteX6" fmla="*/ 568428 w 789805"/>
                <a:gd name="connsiteY6" fmla="*/ 958770 h 966230"/>
                <a:gd name="connsiteX7" fmla="*/ 787893 w 789805"/>
                <a:gd name="connsiteY7" fmla="*/ 578608 h 966230"/>
                <a:gd name="connsiteX8" fmla="*/ 783464 w 789805"/>
                <a:gd name="connsiteY8" fmla="*/ 559277 h 966230"/>
                <a:gd name="connsiteX9" fmla="*/ 468045 w 789805"/>
                <a:gd name="connsiteY9" fmla="*/ 13567 h 966230"/>
                <a:gd name="connsiteX10" fmla="*/ 453564 w 789805"/>
                <a:gd name="connsiteY10" fmla="*/ 0 h 96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805" h="966230" extrusionOk="0">
                  <a:moveTo>
                    <a:pt x="453564" y="0"/>
                  </a:moveTo>
                  <a:lnTo>
                    <a:pt x="15057" y="0"/>
                  </a:lnTo>
                  <a:cubicBezTo>
                    <a:pt x="6748" y="-7"/>
                    <a:pt x="7" y="6720"/>
                    <a:pt x="0" y="15029"/>
                  </a:cubicBezTo>
                  <a:cubicBezTo>
                    <a:pt x="0" y="15247"/>
                    <a:pt x="4" y="15458"/>
                    <a:pt x="13" y="15676"/>
                  </a:cubicBezTo>
                  <a:cubicBezTo>
                    <a:pt x="19421" y="401356"/>
                    <a:pt x="223078" y="754187"/>
                    <a:pt x="547340" y="963902"/>
                  </a:cubicBezTo>
                  <a:cubicBezTo>
                    <a:pt x="554402" y="968351"/>
                    <a:pt x="563734" y="966235"/>
                    <a:pt x="568184" y="959171"/>
                  </a:cubicBezTo>
                  <a:cubicBezTo>
                    <a:pt x="568267" y="959037"/>
                    <a:pt x="568349" y="958904"/>
                    <a:pt x="568428" y="958770"/>
                  </a:cubicBezTo>
                  <a:lnTo>
                    <a:pt x="787893" y="578608"/>
                  </a:lnTo>
                  <a:cubicBezTo>
                    <a:pt x="791647" y="571986"/>
                    <a:pt x="789721" y="563600"/>
                    <a:pt x="783464" y="559277"/>
                  </a:cubicBezTo>
                  <a:cubicBezTo>
                    <a:pt x="601715" y="433967"/>
                    <a:pt x="485907" y="233608"/>
                    <a:pt x="468045" y="13567"/>
                  </a:cubicBezTo>
                  <a:cubicBezTo>
                    <a:pt x="467529" y="5947"/>
                    <a:pt x="461205" y="21"/>
                    <a:pt x="453564" y="0"/>
                  </a:cubicBezTo>
                  <a:close/>
                </a:path>
              </a:pathLst>
            </a:custGeom>
            <a:noFill/>
            <a:ln w="23463" cap="flat">
              <a:solidFill>
                <a:schemeClr val="tx1"/>
              </a:solidFill>
              <a:prstDash val="solid"/>
              <a:miter/>
            </a:ln>
          </p:spPr>
          <p:txBody>
            <a:bodyPr rtlCol="0" anchor="ctr"/>
            <a:lstStyle/>
            <a:p>
              <a:pPr>
                <a:defRPr/>
              </a:pPr>
              <a:endParaRPr lang="en-US"/>
            </a:p>
          </p:txBody>
        </p:sp>
        <p:sp>
          <p:nvSpPr>
            <p:cNvPr id="183" name="Freeform 182"/>
            <p:cNvSpPr/>
            <p:nvPr/>
          </p:nvSpPr>
          <p:spPr bwMode="auto">
            <a:xfrm>
              <a:off x="8353043" y="5451625"/>
              <a:ext cx="1111210" cy="539859"/>
            </a:xfrm>
            <a:custGeom>
              <a:avLst/>
              <a:gdLst>
                <a:gd name="connsiteX0" fmla="*/ 555747 w 1111210"/>
                <a:gd name="connsiteY0" fmla="*/ 72600 h 539859"/>
                <a:gd name="connsiteX1" fmla="*/ 240539 w 1111210"/>
                <a:gd name="connsiteY1" fmla="*/ 1460 h 539859"/>
                <a:gd name="connsiteX2" fmla="*/ 221559 w 1111210"/>
                <a:gd name="connsiteY2" fmla="*/ 7225 h 539859"/>
                <a:gd name="connsiteX3" fmla="*/ 2024 w 1111210"/>
                <a:gd name="connsiteY3" fmla="*/ 387316 h 539859"/>
                <a:gd name="connsiteX4" fmla="*/ 7410 w 1111210"/>
                <a:gd name="connsiteY4" fmla="*/ 407695 h 539859"/>
                <a:gd name="connsiteX5" fmla="*/ 8070 w 1111210"/>
                <a:gd name="connsiteY5" fmla="*/ 408054 h 539859"/>
                <a:gd name="connsiteX6" fmla="*/ 1103144 w 1111210"/>
                <a:gd name="connsiteY6" fmla="*/ 408054 h 539859"/>
                <a:gd name="connsiteX7" fmla="*/ 1109548 w 1111210"/>
                <a:gd name="connsiteY7" fmla="*/ 387977 h 539859"/>
                <a:gd name="connsiteX8" fmla="*/ 1109189 w 1111210"/>
                <a:gd name="connsiteY8" fmla="*/ 387316 h 539859"/>
                <a:gd name="connsiteX9" fmla="*/ 889795 w 1111210"/>
                <a:gd name="connsiteY9" fmla="*/ 7225 h 539859"/>
                <a:gd name="connsiteX10" fmla="*/ 870815 w 1111210"/>
                <a:gd name="connsiteY10" fmla="*/ 1460 h 539859"/>
                <a:gd name="connsiteX11" fmla="*/ 555747 w 1111210"/>
                <a:gd name="connsiteY11" fmla="*/ 72600 h 53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1210" h="539859" extrusionOk="0">
                  <a:moveTo>
                    <a:pt x="555747" y="72600"/>
                  </a:moveTo>
                  <a:cubicBezTo>
                    <a:pt x="446690" y="72692"/>
                    <a:pt x="338989" y="48390"/>
                    <a:pt x="240539" y="1460"/>
                  </a:cubicBezTo>
                  <a:cubicBezTo>
                    <a:pt x="233678" y="-1858"/>
                    <a:pt x="225418" y="652"/>
                    <a:pt x="221559" y="7225"/>
                  </a:cubicBezTo>
                  <a:lnTo>
                    <a:pt x="2024" y="387316"/>
                  </a:lnTo>
                  <a:cubicBezTo>
                    <a:pt x="-2115" y="394430"/>
                    <a:pt x="296" y="403555"/>
                    <a:pt x="7410" y="407695"/>
                  </a:cubicBezTo>
                  <a:cubicBezTo>
                    <a:pt x="7627" y="407815"/>
                    <a:pt x="7847" y="407941"/>
                    <a:pt x="8070" y="408054"/>
                  </a:cubicBezTo>
                  <a:cubicBezTo>
                    <a:pt x="351945" y="583794"/>
                    <a:pt x="759269" y="583794"/>
                    <a:pt x="1103144" y="408054"/>
                  </a:cubicBezTo>
                  <a:cubicBezTo>
                    <a:pt x="1110455" y="404279"/>
                    <a:pt x="1113323" y="395288"/>
                    <a:pt x="1109548" y="387977"/>
                  </a:cubicBezTo>
                  <a:cubicBezTo>
                    <a:pt x="1109435" y="387752"/>
                    <a:pt x="1109316" y="387534"/>
                    <a:pt x="1109189" y="387316"/>
                  </a:cubicBezTo>
                  <a:lnTo>
                    <a:pt x="889795" y="7225"/>
                  </a:lnTo>
                  <a:cubicBezTo>
                    <a:pt x="885936" y="652"/>
                    <a:pt x="877676" y="-1858"/>
                    <a:pt x="870815" y="1460"/>
                  </a:cubicBezTo>
                  <a:cubicBezTo>
                    <a:pt x="772407" y="48369"/>
                    <a:pt x="664763" y="72671"/>
                    <a:pt x="555747" y="72600"/>
                  </a:cubicBezTo>
                  <a:close/>
                </a:path>
              </a:pathLst>
            </a:custGeom>
            <a:noFill/>
            <a:ln w="23463" cap="flat">
              <a:solidFill>
                <a:schemeClr val="tx1"/>
              </a:solidFill>
              <a:prstDash val="solid"/>
              <a:miter/>
            </a:ln>
          </p:spPr>
          <p:txBody>
            <a:bodyPr rtlCol="0" anchor="ctr"/>
            <a:lstStyle/>
            <a:p>
              <a:pPr>
                <a:defRPr/>
              </a:pPr>
              <a:endParaRPr lang="en-US"/>
            </a:p>
          </p:txBody>
        </p:sp>
        <p:sp>
          <p:nvSpPr>
            <p:cNvPr id="184" name="Freeform 183"/>
            <p:cNvSpPr/>
            <p:nvPr/>
          </p:nvSpPr>
          <p:spPr bwMode="auto">
            <a:xfrm>
              <a:off x="9319415" y="4834761"/>
              <a:ext cx="789837" cy="966201"/>
            </a:xfrm>
            <a:custGeom>
              <a:avLst/>
              <a:gdLst>
                <a:gd name="connsiteX0" fmla="*/ 1944 w 789837"/>
                <a:gd name="connsiteY0" fmla="*/ 578608 h 966201"/>
                <a:gd name="connsiteX1" fmla="*/ 221409 w 789837"/>
                <a:gd name="connsiteY1" fmla="*/ 958770 h 966201"/>
                <a:gd name="connsiteX2" fmla="*/ 242217 w 789837"/>
                <a:gd name="connsiteY2" fmla="*/ 964070 h 966201"/>
                <a:gd name="connsiteX3" fmla="*/ 242498 w 789837"/>
                <a:gd name="connsiteY3" fmla="*/ 963902 h 966201"/>
                <a:gd name="connsiteX4" fmla="*/ 789824 w 789837"/>
                <a:gd name="connsiteY4" fmla="*/ 15676 h 966201"/>
                <a:gd name="connsiteX5" fmla="*/ 775427 w 789837"/>
                <a:gd name="connsiteY5" fmla="*/ 14 h 966201"/>
                <a:gd name="connsiteX6" fmla="*/ 774851 w 789837"/>
                <a:gd name="connsiteY6" fmla="*/ 0 h 966201"/>
                <a:gd name="connsiteX7" fmla="*/ 336132 w 789837"/>
                <a:gd name="connsiteY7" fmla="*/ 0 h 966201"/>
                <a:gd name="connsiteX8" fmla="*/ 321651 w 789837"/>
                <a:gd name="connsiteY8" fmla="*/ 13567 h 966201"/>
                <a:gd name="connsiteX9" fmla="*/ 6443 w 789837"/>
                <a:gd name="connsiteY9" fmla="*/ 559206 h 966201"/>
                <a:gd name="connsiteX10" fmla="*/ 1944 w 789837"/>
                <a:gd name="connsiteY10" fmla="*/ 578608 h 96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837" h="966201" extrusionOk="0">
                  <a:moveTo>
                    <a:pt x="1944" y="578608"/>
                  </a:moveTo>
                  <a:lnTo>
                    <a:pt x="221409" y="958770"/>
                  </a:lnTo>
                  <a:cubicBezTo>
                    <a:pt x="225690" y="965982"/>
                    <a:pt x="235004" y="968351"/>
                    <a:pt x="242217" y="964070"/>
                  </a:cubicBezTo>
                  <a:cubicBezTo>
                    <a:pt x="242315" y="964014"/>
                    <a:pt x="242406" y="963958"/>
                    <a:pt x="242498" y="963902"/>
                  </a:cubicBezTo>
                  <a:cubicBezTo>
                    <a:pt x="566760" y="754187"/>
                    <a:pt x="770415" y="401356"/>
                    <a:pt x="789824" y="15676"/>
                  </a:cubicBezTo>
                  <a:cubicBezTo>
                    <a:pt x="790175" y="7374"/>
                    <a:pt x="783729" y="366"/>
                    <a:pt x="775427" y="14"/>
                  </a:cubicBezTo>
                  <a:cubicBezTo>
                    <a:pt x="775238" y="7"/>
                    <a:pt x="775041" y="0"/>
                    <a:pt x="774851" y="0"/>
                  </a:cubicBezTo>
                  <a:lnTo>
                    <a:pt x="336132" y="0"/>
                  </a:lnTo>
                  <a:cubicBezTo>
                    <a:pt x="328491" y="21"/>
                    <a:pt x="322172" y="5947"/>
                    <a:pt x="321651" y="13567"/>
                  </a:cubicBezTo>
                  <a:cubicBezTo>
                    <a:pt x="303831" y="233545"/>
                    <a:pt x="188103" y="433875"/>
                    <a:pt x="6443" y="559206"/>
                  </a:cubicBezTo>
                  <a:cubicBezTo>
                    <a:pt x="88" y="563494"/>
                    <a:pt x="-1873" y="571958"/>
                    <a:pt x="1944" y="578608"/>
                  </a:cubicBezTo>
                  <a:close/>
                </a:path>
              </a:pathLst>
            </a:custGeom>
            <a:noFill/>
            <a:ln w="23463" cap="flat">
              <a:solidFill>
                <a:schemeClr val="tx1"/>
              </a:solidFill>
              <a:prstDash val="solid"/>
              <a:miter/>
            </a:ln>
          </p:spPr>
          <p:txBody>
            <a:bodyPr rtlCol="0" anchor="ctr"/>
            <a:lstStyle/>
            <a:p>
              <a:pPr>
                <a:defRPr/>
              </a:pPr>
              <a:endParaRPr lang="en-US"/>
            </a:p>
          </p:txBody>
        </p:sp>
        <p:sp>
          <p:nvSpPr>
            <p:cNvPr id="185" name="Freeform 184"/>
            <p:cNvSpPr/>
            <p:nvPr/>
          </p:nvSpPr>
          <p:spPr bwMode="auto">
            <a:xfrm>
              <a:off x="9182019" y="3665133"/>
              <a:ext cx="665449" cy="651494"/>
            </a:xfrm>
            <a:custGeom>
              <a:avLst/>
              <a:gdLst>
                <a:gd name="connsiteX0" fmla="*/ 304185 w 665449"/>
                <a:gd name="connsiteY0" fmla="*/ 648732 h 651494"/>
                <a:gd name="connsiteX1" fmla="*/ 659251 w 665449"/>
                <a:gd name="connsiteY1" fmla="*/ 390745 h 651494"/>
                <a:gd name="connsiteX2" fmla="*/ 662604 w 665449"/>
                <a:gd name="connsiteY2" fmla="*/ 369838 h 651494"/>
                <a:gd name="connsiteX3" fmla="*/ 662204 w 665449"/>
                <a:gd name="connsiteY3" fmla="*/ 369305 h 651494"/>
                <a:gd name="connsiteX4" fmla="*/ 156071 w 665449"/>
                <a:gd name="connsiteY4" fmla="*/ 1093 h 651494"/>
                <a:gd name="connsiteX5" fmla="*/ 136493 w 665449"/>
                <a:gd name="connsiteY5" fmla="*/ 9427 h 651494"/>
                <a:gd name="connsiteX6" fmla="*/ 136107 w 665449"/>
                <a:gd name="connsiteY6" fmla="*/ 10513 h 651494"/>
                <a:gd name="connsiteX7" fmla="*/ 716 w 665449"/>
                <a:gd name="connsiteY7" fmla="*/ 427932 h 651494"/>
                <a:gd name="connsiteX8" fmla="*/ 9082 w 665449"/>
                <a:gd name="connsiteY8" fmla="*/ 445857 h 651494"/>
                <a:gd name="connsiteX9" fmla="*/ 284432 w 665449"/>
                <a:gd name="connsiteY9" fmla="*/ 646272 h 651494"/>
                <a:gd name="connsiteX10" fmla="*/ 304185 w 665449"/>
                <a:gd name="connsiteY10" fmla="*/ 648732 h 65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5449" h="651494" extrusionOk="0">
                  <a:moveTo>
                    <a:pt x="304185" y="648732"/>
                  </a:moveTo>
                  <a:lnTo>
                    <a:pt x="659251" y="390745"/>
                  </a:lnTo>
                  <a:cubicBezTo>
                    <a:pt x="665950" y="385898"/>
                    <a:pt x="667455" y="376538"/>
                    <a:pt x="662604" y="369838"/>
                  </a:cubicBezTo>
                  <a:cubicBezTo>
                    <a:pt x="662478" y="369657"/>
                    <a:pt x="662344" y="369479"/>
                    <a:pt x="662204" y="369305"/>
                  </a:cubicBezTo>
                  <a:cubicBezTo>
                    <a:pt x="528873" y="204128"/>
                    <a:pt x="354271" y="77105"/>
                    <a:pt x="156071" y="1093"/>
                  </a:cubicBezTo>
                  <a:cubicBezTo>
                    <a:pt x="148367" y="-2011"/>
                    <a:pt x="139601" y="1720"/>
                    <a:pt x="136493" y="9427"/>
                  </a:cubicBezTo>
                  <a:cubicBezTo>
                    <a:pt x="136353" y="9784"/>
                    <a:pt x="136219" y="10146"/>
                    <a:pt x="136107" y="10513"/>
                  </a:cubicBezTo>
                  <a:lnTo>
                    <a:pt x="716" y="427932"/>
                  </a:lnTo>
                  <a:cubicBezTo>
                    <a:pt x="-1646" y="435177"/>
                    <a:pt x="2010" y="443015"/>
                    <a:pt x="9082" y="445857"/>
                  </a:cubicBezTo>
                  <a:cubicBezTo>
                    <a:pt x="115236" y="490285"/>
                    <a:pt x="209524" y="558916"/>
                    <a:pt x="284432" y="646272"/>
                  </a:cubicBezTo>
                  <a:cubicBezTo>
                    <a:pt x="289353" y="652142"/>
                    <a:pt x="297971" y="653210"/>
                    <a:pt x="304185" y="648732"/>
                  </a:cubicBezTo>
                  <a:close/>
                </a:path>
              </a:pathLst>
            </a:custGeom>
            <a:noFill/>
            <a:ln w="23463" cap="flat">
              <a:solidFill>
                <a:schemeClr val="tx1"/>
              </a:solidFill>
              <a:prstDash val="solid"/>
              <a:miter/>
            </a:ln>
          </p:spPr>
          <p:txBody>
            <a:bodyPr rtlCol="0" anchor="ctr"/>
            <a:lstStyle/>
            <a:p>
              <a:pPr>
                <a:defRPr/>
              </a:pPr>
              <a:endParaRPr lang="en-US"/>
            </a:p>
          </p:txBody>
        </p:sp>
      </p:grpSp>
      <p:pic>
        <p:nvPicPr>
          <p:cNvPr id="186" name="Picture 11"/>
          <p:cNvPicPr>
            <a:picLocks noChangeAspect="1"/>
          </p:cNvPicPr>
          <p:nvPr/>
        </p:nvPicPr>
        <p:blipFill>
          <a:blip r:embed="rId8"/>
          <a:stretch/>
        </p:blipFill>
        <p:spPr bwMode="auto">
          <a:xfrm>
            <a:off x="5927725" y="6332319"/>
            <a:ext cx="336550" cy="336550"/>
          </a:xfrm>
          <a:prstGeom prst="rect">
            <a:avLst/>
          </a:prstGeom>
        </p:spPr>
      </p:pic>
      <p:pic>
        <p:nvPicPr>
          <p:cNvPr id="187" name="Picture 7"/>
          <p:cNvPicPr>
            <a:picLocks noChangeAspect="1"/>
          </p:cNvPicPr>
          <p:nvPr/>
        </p:nvPicPr>
        <p:blipFill>
          <a:blip r:embed="rId9"/>
          <a:stretch/>
        </p:blipFill>
        <p:spPr bwMode="auto">
          <a:xfrm>
            <a:off x="10867107" y="6350000"/>
            <a:ext cx="1024185" cy="330202"/>
          </a:xfrm>
          <a:prstGeom prst="rect">
            <a:avLst/>
          </a:prstGeom>
        </p:spPr>
      </p:pic>
      <p:cxnSp>
        <p:nvCxnSpPr>
          <p:cNvPr id="188" name="Straight Connector 187"/>
          <p:cNvCxnSpPr>
            <a:cxnSpLocks/>
          </p:cNvCxnSpPr>
          <p:nvPr/>
        </p:nvCxnSpPr>
        <p:spPr bwMode="auto">
          <a:xfrm>
            <a:off x="4155264" y="2796053"/>
            <a:ext cx="1270605"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a:cxnSpLocks/>
          </p:cNvCxnSpPr>
          <p:nvPr/>
        </p:nvCxnSpPr>
        <p:spPr bwMode="auto">
          <a:xfrm>
            <a:off x="4429125" y="4167653"/>
            <a:ext cx="996744"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a:cxnSpLocks/>
          </p:cNvCxnSpPr>
          <p:nvPr/>
        </p:nvCxnSpPr>
        <p:spPr bwMode="auto">
          <a:xfrm>
            <a:off x="4155264" y="5202703"/>
            <a:ext cx="1270605"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repeatCount="0" accel="50000" decel="50000" fill="hold" nodeType="clickEffect">
                                  <p:stCondLst>
                                    <p:cond delay="0"/>
                                  </p:stCondLst>
                                  <p:childTnLst>
                                    <p:animMotion origin="layout" path="M -4.79167E-6 7.40741E-7 L -4.79167E-6 -0.13912 " pathEditMode="relative" rAng="0" ptsTypes="AA">
                                      <p:cBhvr>
                                        <p:cTn id="17" dur="1000" fill="hold"/>
                                        <p:tgtEl>
                                          <p:spTgt spid="59"/>
                                        </p:tgtEl>
                                        <p:attrNameLst>
                                          <p:attrName>ppt_x</p:attrName>
                                          <p:attrName>ppt_y</p:attrName>
                                        </p:attrNameLst>
                                      </p:cBhvr>
                                      <p:rCtr x="0" y="-6968"/>
                                    </p:animMotion>
                                  </p:childTnLst>
                                </p:cTn>
                              </p:par>
                              <p:par>
                                <p:cTn id="18" presetID="10" presetClass="entr" presetSubtype="0" fill="hold" nodeType="withEffect">
                                  <p:stCondLst>
                                    <p:cond delay="100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par>
                                <p:cTn id="21" presetID="10" presetClass="entr" presetSubtype="0" fill="hold" nodeType="with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repeatCount="0" accel="50000" decel="50000" fill="hold" nodeType="clickEffect">
                                  <p:stCondLst>
                                    <p:cond delay="0"/>
                                  </p:stCondLst>
                                  <p:childTnLst>
                                    <p:animMotion origin="layout" path="M -4.79167E-6 -3.7037E-7 L -4.79167E-6 -0.1537 " pathEditMode="relative" rAng="0" ptsTypes="AA">
                                      <p:cBhvr>
                                        <p:cTn id="27" dur="1000" fill="hold"/>
                                        <p:tgtEl>
                                          <p:spTgt spid="62"/>
                                        </p:tgtEl>
                                        <p:attrNameLst>
                                          <p:attrName>ppt_x</p:attrName>
                                          <p:attrName>ppt_y</p:attrName>
                                        </p:attrNameLst>
                                      </p:cBhvr>
                                      <p:rCtr x="0" y="-7685"/>
                                    </p:animMotion>
                                  </p:childTnLst>
                                </p:cTn>
                              </p:par>
                              <p:par>
                                <p:cTn id="28" presetID="10" presetClass="exit" presetSubtype="0" fill="hold" nodeType="withEffect">
                                  <p:stCondLst>
                                    <p:cond delay="0"/>
                                  </p:stCondLst>
                                  <p:childTnLst>
                                    <p:animEffect transition="out" filter="fade">
                                      <p:cBhvr>
                                        <p:cTn id="29" dur="500"/>
                                        <p:tgtEl>
                                          <p:spTgt spid="59"/>
                                        </p:tgtEl>
                                      </p:cBhvr>
                                    </p:animEffect>
                                    <p:set>
                                      <p:cBhvr>
                                        <p:cTn id="30" dur="1" fill="hold">
                                          <p:stCondLst>
                                            <p:cond delay="499"/>
                                          </p:stCondLst>
                                        </p:cTn>
                                        <p:tgtEl>
                                          <p:spTgt spid="59"/>
                                        </p:tgtEl>
                                        <p:attrNameLst>
                                          <p:attrName>style.visibility</p:attrName>
                                        </p:attrNameLst>
                                      </p:cBhvr>
                                      <p:to>
                                        <p:strVal val="hidden"/>
                                      </p:to>
                                    </p:set>
                                  </p:childTnLst>
                                </p:cTn>
                              </p:par>
                              <p:par>
                                <p:cTn id="31" presetID="10" presetClass="entr" presetSubtype="0" fill="hold" nodeType="withEffect">
                                  <p:stCondLst>
                                    <p:cond delay="100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par>
                                <p:cTn id="34" presetID="10" presetClass="entr" presetSubtype="0" fill="hold" nodeType="withEffect">
                                  <p:stCondLst>
                                    <p:cond delay="10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repeatCount="0" accel="50000" decel="50000" fill="hold" nodeType="clickEffect">
                                  <p:stCondLst>
                                    <p:cond delay="0"/>
                                  </p:stCondLst>
                                  <p:childTnLst>
                                    <p:animMotion origin="layout" path="M -4.79167E-6 4.81481E-6 L -4.79167E-6 -0.17223 " pathEditMode="relative" rAng="0" ptsTypes="AA">
                                      <p:cBhvr>
                                        <p:cTn id="40" dur="1000" fill="hold"/>
                                        <p:tgtEl>
                                          <p:spTgt spid="65"/>
                                        </p:tgtEl>
                                        <p:attrNameLst>
                                          <p:attrName>ppt_x</p:attrName>
                                          <p:attrName>ppt_y</p:attrName>
                                        </p:attrNameLst>
                                      </p:cBhvr>
                                      <p:rCtr x="0" y="-8611"/>
                                    </p:animMotion>
                                  </p:childTnLst>
                                </p:cTn>
                              </p:par>
                              <p:par>
                                <p:cTn id="41" presetID="10" presetClass="exit" presetSubtype="0" fill="hold" nodeType="withEffect">
                                  <p:stCondLst>
                                    <p:cond delay="0"/>
                                  </p:stCondLst>
                                  <p:childTnLst>
                                    <p:animEffect transition="out" filter="fade">
                                      <p:cBhvr>
                                        <p:cTn id="42" dur="500"/>
                                        <p:tgtEl>
                                          <p:spTgt spid="62"/>
                                        </p:tgtEl>
                                      </p:cBhvr>
                                    </p:animEffect>
                                    <p:set>
                                      <p:cBhvr>
                                        <p:cTn id="43" dur="1" fill="hold">
                                          <p:stCondLst>
                                            <p:cond delay="499"/>
                                          </p:stCondLst>
                                        </p:cTn>
                                        <p:tgtEl>
                                          <p:spTgt spid="62"/>
                                        </p:tgtEl>
                                        <p:attrNameLst>
                                          <p:attrName>style.visibility</p:attrName>
                                        </p:attrNameLst>
                                      </p:cBhvr>
                                      <p:to>
                                        <p:strVal val="hidden"/>
                                      </p:to>
                                    </p:set>
                                  </p:childTnLst>
                                </p:cTn>
                              </p:par>
                              <p:par>
                                <p:cTn id="44" presetID="10" presetClass="entr" presetSubtype="0" fill="hold" nodeType="withEffect">
                                  <p:stCondLst>
                                    <p:cond delay="100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childTnLst>
                                </p:cTn>
                              </p:par>
                              <p:par>
                                <p:cTn id="47" presetID="10" presetClass="entr" presetSubtype="0" fill="hold" nodeType="withEffect">
                                  <p:stCondLst>
                                    <p:cond delay="10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path" presetSubtype="0" repeatCount="0" accel="50000" decel="50000" fill="hold" nodeType="clickEffect">
                                  <p:stCondLst>
                                    <p:cond delay="0"/>
                                  </p:stCondLst>
                                  <p:childTnLst>
                                    <p:animMotion origin="layout" path="M -4.79167E-6 -4.44444E-6 L -4.79167E-6 -0.19027 " pathEditMode="relative" rAng="0" ptsTypes="AA">
                                      <p:cBhvr>
                                        <p:cTn id="53" dur="1000" fill="hold"/>
                                        <p:tgtEl>
                                          <p:spTgt spid="68"/>
                                        </p:tgtEl>
                                        <p:attrNameLst>
                                          <p:attrName>ppt_x</p:attrName>
                                          <p:attrName>ppt_y</p:attrName>
                                        </p:attrNameLst>
                                      </p:cBhvr>
                                      <p:rCtr x="0" y="-9514"/>
                                    </p:animMotion>
                                  </p:childTnLst>
                                </p:cTn>
                              </p:par>
                              <p:par>
                                <p:cTn id="54" presetID="10" presetClass="exit" presetSubtype="0" fill="hold" nodeType="withEffect">
                                  <p:stCondLst>
                                    <p:cond delay="0"/>
                                  </p:stCondLst>
                                  <p:childTnLst>
                                    <p:animEffect transition="out" filter="fade">
                                      <p:cBhvr>
                                        <p:cTn id="55" dur="500"/>
                                        <p:tgtEl>
                                          <p:spTgt spid="65"/>
                                        </p:tgtEl>
                                      </p:cBhvr>
                                    </p:animEffect>
                                    <p:set>
                                      <p:cBhvr>
                                        <p:cTn id="56" dur="1" fill="hold">
                                          <p:stCondLst>
                                            <p:cond delay="499"/>
                                          </p:stCondLst>
                                        </p:cTn>
                                        <p:tgtEl>
                                          <p:spTgt spid="65"/>
                                        </p:tgtEl>
                                        <p:attrNameLst>
                                          <p:attrName>style.visibility</p:attrName>
                                        </p:attrNameLst>
                                      </p:cBhvr>
                                      <p:to>
                                        <p:strVal val="hidden"/>
                                      </p:to>
                                    </p:set>
                                  </p:childTnLst>
                                </p:cTn>
                              </p:par>
                              <p:par>
                                <p:cTn id="57" presetID="10" presetClass="entr" presetSubtype="0" fill="hold" nodeType="withEffect">
                                  <p:stCondLst>
                                    <p:cond delay="1000"/>
                                  </p:stCondLst>
                                  <p:childTnLst>
                                    <p:set>
                                      <p:cBhvr>
                                        <p:cTn id="58" dur="1" fill="hold">
                                          <p:stCondLst>
                                            <p:cond delay="0"/>
                                          </p:stCondLst>
                                        </p:cTn>
                                        <p:tgtEl>
                                          <p:spTgt spid="138"/>
                                        </p:tgtEl>
                                        <p:attrNameLst>
                                          <p:attrName>style.visibility</p:attrName>
                                        </p:attrNameLst>
                                      </p:cBhvr>
                                      <p:to>
                                        <p:strVal val="visible"/>
                                      </p:to>
                                    </p:set>
                                    <p:animEffect transition="in" filter="fade">
                                      <p:cBhvr>
                                        <p:cTn id="59" dur="500"/>
                                        <p:tgtEl>
                                          <p:spTgt spid="13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61"/>
                                        </p:tgtEl>
                                        <p:attrNameLst>
                                          <p:attrName>style.visibility</p:attrName>
                                        </p:attrNameLst>
                                      </p:cBhvr>
                                      <p:to>
                                        <p:strVal val="visible"/>
                                      </p:to>
                                    </p:set>
                                    <p:animEffect transition="in" filter="fade">
                                      <p:cBhvr>
                                        <p:cTn id="64" dur="500"/>
                                        <p:tgtEl>
                                          <p:spTgt spid="161"/>
                                        </p:tgtEl>
                                      </p:cBhvr>
                                    </p:animEffect>
                                  </p:childTnLst>
                                </p:cTn>
                              </p:par>
                              <p:par>
                                <p:cTn id="65" presetID="10" presetClass="entr" presetSubtype="0" fill="hold" nodeType="withEffect">
                                  <p:stCondLst>
                                    <p:cond delay="0"/>
                                  </p:stCondLst>
                                  <p:childTnLst>
                                    <p:set>
                                      <p:cBhvr>
                                        <p:cTn id="66" dur="1" fill="hold">
                                          <p:stCondLst>
                                            <p:cond delay="0"/>
                                          </p:stCondLst>
                                        </p:cTn>
                                        <p:tgtEl>
                                          <p:spTgt spid="162"/>
                                        </p:tgtEl>
                                        <p:attrNameLst>
                                          <p:attrName>style.visibility</p:attrName>
                                        </p:attrNameLst>
                                      </p:cBhvr>
                                      <p:to>
                                        <p:strVal val="visible"/>
                                      </p:to>
                                    </p:set>
                                    <p:animEffect transition="in" filter="fade">
                                      <p:cBhvr>
                                        <p:cTn id="67" dur="500"/>
                                        <p:tgtEl>
                                          <p:spTgt spid="162"/>
                                        </p:tgtEl>
                                      </p:cBhvr>
                                    </p:animEffect>
                                  </p:childTnLst>
                                </p:cTn>
                              </p:par>
                              <p:par>
                                <p:cTn id="68" presetID="22" presetClass="entr" presetSubtype="2" fill="hold" nodeType="withEffect">
                                  <p:stCondLst>
                                    <p:cond delay="0"/>
                                  </p:stCondLst>
                                  <p:childTnLst>
                                    <p:set>
                                      <p:cBhvr>
                                        <p:cTn id="69" dur="1" fill="hold">
                                          <p:stCondLst>
                                            <p:cond delay="0"/>
                                          </p:stCondLst>
                                        </p:cTn>
                                        <p:tgtEl>
                                          <p:spTgt spid="190"/>
                                        </p:tgtEl>
                                        <p:attrNameLst>
                                          <p:attrName>style.visibility</p:attrName>
                                        </p:attrNameLst>
                                      </p:cBhvr>
                                      <p:to>
                                        <p:strVal val="visible"/>
                                      </p:to>
                                    </p:set>
                                    <p:animEffect transition="in" filter="wipe(right)">
                                      <p:cBhvr>
                                        <p:cTn id="70" dur="500"/>
                                        <p:tgtEl>
                                          <p:spTgt spid="19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63"/>
                                        </p:tgtEl>
                                        <p:attrNameLst>
                                          <p:attrName>style.visibility</p:attrName>
                                        </p:attrNameLst>
                                      </p:cBhvr>
                                      <p:to>
                                        <p:strVal val="visible"/>
                                      </p:to>
                                    </p:set>
                                    <p:animEffect transition="in" filter="fade">
                                      <p:cBhvr>
                                        <p:cTn id="75" dur="500"/>
                                        <p:tgtEl>
                                          <p:spTgt spid="163"/>
                                        </p:tgtEl>
                                      </p:cBhvr>
                                    </p:animEffect>
                                  </p:childTnLst>
                                </p:cTn>
                              </p:par>
                              <p:par>
                                <p:cTn id="76" presetID="10" presetClass="entr" presetSubtype="0" fill="hold" nodeType="withEffect">
                                  <p:stCondLst>
                                    <p:cond delay="0"/>
                                  </p:stCondLst>
                                  <p:childTnLst>
                                    <p:set>
                                      <p:cBhvr>
                                        <p:cTn id="77" dur="1" fill="hold">
                                          <p:stCondLst>
                                            <p:cond delay="0"/>
                                          </p:stCondLst>
                                        </p:cTn>
                                        <p:tgtEl>
                                          <p:spTgt spid="164"/>
                                        </p:tgtEl>
                                        <p:attrNameLst>
                                          <p:attrName>style.visibility</p:attrName>
                                        </p:attrNameLst>
                                      </p:cBhvr>
                                      <p:to>
                                        <p:strVal val="visible"/>
                                      </p:to>
                                    </p:set>
                                    <p:animEffect transition="in" filter="fade">
                                      <p:cBhvr>
                                        <p:cTn id="78" dur="500"/>
                                        <p:tgtEl>
                                          <p:spTgt spid="164"/>
                                        </p:tgtEl>
                                      </p:cBhvr>
                                    </p:animEffect>
                                  </p:childTnLst>
                                </p:cTn>
                              </p:par>
                              <p:par>
                                <p:cTn id="79" presetID="22" presetClass="entr" presetSubtype="2" fill="hold" nodeType="withEffect">
                                  <p:stCondLst>
                                    <p:cond delay="0"/>
                                  </p:stCondLst>
                                  <p:childTnLst>
                                    <p:set>
                                      <p:cBhvr>
                                        <p:cTn id="80" dur="1" fill="hold">
                                          <p:stCondLst>
                                            <p:cond delay="0"/>
                                          </p:stCondLst>
                                        </p:cTn>
                                        <p:tgtEl>
                                          <p:spTgt spid="189"/>
                                        </p:tgtEl>
                                        <p:attrNameLst>
                                          <p:attrName>style.visibility</p:attrName>
                                        </p:attrNameLst>
                                      </p:cBhvr>
                                      <p:to>
                                        <p:strVal val="visible"/>
                                      </p:to>
                                    </p:set>
                                    <p:animEffect transition="in" filter="wipe(right)">
                                      <p:cBhvr>
                                        <p:cTn id="81" dur="500"/>
                                        <p:tgtEl>
                                          <p:spTgt spid="18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66"/>
                                        </p:tgtEl>
                                        <p:attrNameLst>
                                          <p:attrName>style.visibility</p:attrName>
                                        </p:attrNameLst>
                                      </p:cBhvr>
                                      <p:to>
                                        <p:strVal val="visible"/>
                                      </p:to>
                                    </p:set>
                                    <p:animEffect transition="in" filter="fade">
                                      <p:cBhvr>
                                        <p:cTn id="86" dur="500"/>
                                        <p:tgtEl>
                                          <p:spTgt spid="166"/>
                                        </p:tgtEl>
                                      </p:cBhvr>
                                    </p:animEffect>
                                  </p:childTnLst>
                                </p:cTn>
                              </p:par>
                              <p:par>
                                <p:cTn id="87" presetID="22" presetClass="entr" presetSubtype="2" fill="hold" nodeType="withEffect">
                                  <p:stCondLst>
                                    <p:cond delay="0"/>
                                  </p:stCondLst>
                                  <p:childTnLst>
                                    <p:set>
                                      <p:cBhvr>
                                        <p:cTn id="88" dur="1" fill="hold">
                                          <p:stCondLst>
                                            <p:cond delay="0"/>
                                          </p:stCondLst>
                                        </p:cTn>
                                        <p:tgtEl>
                                          <p:spTgt spid="188"/>
                                        </p:tgtEl>
                                        <p:attrNameLst>
                                          <p:attrName>style.visibility</p:attrName>
                                        </p:attrNameLst>
                                      </p:cBhvr>
                                      <p:to>
                                        <p:strVal val="visible"/>
                                      </p:to>
                                    </p:set>
                                    <p:animEffect transition="in" filter="wipe(right)">
                                      <p:cBhvr>
                                        <p:cTn id="89" dur="500"/>
                                        <p:tgtEl>
                                          <p:spTgt spid="188"/>
                                        </p:tgtEl>
                                      </p:cBhvr>
                                    </p:animEffect>
                                  </p:childTnLst>
                                </p:cTn>
                              </p:par>
                              <p:par>
                                <p:cTn id="90" presetID="10" presetClass="entr" presetSubtype="0" fill="hold" nodeType="withEffect">
                                  <p:stCondLst>
                                    <p:cond delay="0"/>
                                  </p:stCondLst>
                                  <p:childTnLst>
                                    <p:set>
                                      <p:cBhvr>
                                        <p:cTn id="91" dur="1" fill="hold">
                                          <p:stCondLst>
                                            <p:cond delay="0"/>
                                          </p:stCondLst>
                                        </p:cTn>
                                        <p:tgtEl>
                                          <p:spTgt spid="165"/>
                                        </p:tgtEl>
                                        <p:attrNameLst>
                                          <p:attrName>style.visibility</p:attrName>
                                        </p:attrNameLst>
                                      </p:cBhvr>
                                      <p:to>
                                        <p:strVal val="visible"/>
                                      </p:to>
                                    </p:set>
                                    <p:animEffect transition="in" filter="fade">
                                      <p:cBhvr>
                                        <p:cTn id="92" dur="500"/>
                                        <p:tgtEl>
                                          <p:spTgt spid="16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69"/>
                                        </p:tgtEl>
                                        <p:attrNameLst>
                                          <p:attrName>style.visibility</p:attrName>
                                        </p:attrNameLst>
                                      </p:cBhvr>
                                      <p:to>
                                        <p:strVal val="visible"/>
                                      </p:to>
                                    </p:set>
                                    <p:animEffect transition="in" filter="fade">
                                      <p:cBhvr>
                                        <p:cTn id="97" dur="1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8" name="Graphic 67"/>
          <p:cNvPicPr>
            <a:picLocks noChangeAspect="1"/>
          </p:cNvPicPr>
          <p:nvPr/>
        </p:nvPicPr>
        <p:blipFill>
          <a:blip r:embed="rId3"/>
          <a:stretch/>
        </p:blipFill>
        <p:spPr bwMode="auto">
          <a:xfrm>
            <a:off x="1602020" y="2002538"/>
            <a:ext cx="1663700" cy="1663700"/>
          </a:xfrm>
          <a:prstGeom prst="rect">
            <a:avLst/>
          </a:prstGeom>
        </p:spPr>
      </p:pic>
      <p:pic>
        <p:nvPicPr>
          <p:cNvPr id="65" name="Graphic 64"/>
          <p:cNvPicPr>
            <a:picLocks noChangeAspect="1"/>
          </p:cNvPicPr>
          <p:nvPr/>
        </p:nvPicPr>
        <p:blipFill>
          <a:blip r:embed="rId4"/>
          <a:stretch/>
        </p:blipFill>
        <p:spPr bwMode="auto">
          <a:xfrm>
            <a:off x="1722670" y="3301736"/>
            <a:ext cx="1422400" cy="1422400"/>
          </a:xfrm>
          <a:prstGeom prst="rect">
            <a:avLst/>
          </a:prstGeom>
        </p:spPr>
      </p:pic>
      <p:pic>
        <p:nvPicPr>
          <p:cNvPr id="62" name="Graphic 61"/>
          <p:cNvPicPr>
            <a:picLocks noChangeAspect="1"/>
          </p:cNvPicPr>
          <p:nvPr/>
        </p:nvPicPr>
        <p:blipFill>
          <a:blip r:embed="rId5"/>
          <a:stretch/>
        </p:blipFill>
        <p:spPr bwMode="auto">
          <a:xfrm>
            <a:off x="1843320" y="4475695"/>
            <a:ext cx="1181099" cy="1181099"/>
          </a:xfrm>
          <a:prstGeom prst="rect">
            <a:avLst/>
          </a:prstGeom>
        </p:spPr>
      </p:pic>
      <p:pic>
        <p:nvPicPr>
          <p:cNvPr id="59" name="Graphic 58"/>
          <p:cNvPicPr>
            <a:picLocks noChangeAspect="1"/>
          </p:cNvPicPr>
          <p:nvPr/>
        </p:nvPicPr>
        <p:blipFill>
          <a:blip r:embed="rId6"/>
          <a:stretch/>
        </p:blipFill>
        <p:spPr bwMode="auto">
          <a:xfrm>
            <a:off x="1957620" y="5545139"/>
            <a:ext cx="952500" cy="952500"/>
          </a:xfrm>
          <a:prstGeom prst="rect">
            <a:avLst/>
          </a:prstGeom>
        </p:spPr>
      </p:pic>
      <p:grpSp>
        <p:nvGrpSpPr>
          <p:cNvPr id="7" name="Group 6"/>
          <p:cNvGrpSpPr/>
          <p:nvPr/>
        </p:nvGrpSpPr>
        <p:grpSpPr bwMode="auto">
          <a:xfrm>
            <a:off x="1957619" y="5545138"/>
            <a:ext cx="952967" cy="952499"/>
            <a:chOff x="0" y="0"/>
            <a:chExt cx="952967" cy="952499"/>
          </a:xfrm>
        </p:grpSpPr>
        <p:pic>
          <p:nvPicPr>
            <p:cNvPr id="114" name="Graphic 113"/>
            <p:cNvPicPr>
              <a:picLocks noChangeAspect="1"/>
            </p:cNvPicPr>
            <p:nvPr/>
          </p:nvPicPr>
          <p:blipFill>
            <a:blip r:embed="rId6"/>
            <a:stretch/>
          </p:blipFill>
          <p:spPr bwMode="auto">
            <a:xfrm>
              <a:off x="0" y="0"/>
              <a:ext cx="952500" cy="952500"/>
            </a:xfrm>
            <a:prstGeom prst="rect">
              <a:avLst/>
            </a:prstGeom>
          </p:spPr>
        </p:pic>
        <p:sp>
          <p:nvSpPr>
            <p:cNvPr id="6" name="TextBox 5"/>
            <p:cNvSpPr txBox="1"/>
            <p:nvPr/>
          </p:nvSpPr>
          <p:spPr bwMode="auto">
            <a:xfrm>
              <a:off x="0" y="399305"/>
              <a:ext cx="952967" cy="152435"/>
            </a:xfrm>
            <a:prstGeom prst="rect">
              <a:avLst/>
            </a:prstGeom>
            <a:noFill/>
          </p:spPr>
          <p:txBody>
            <a:bodyPr wrap="square" lIns="0" tIns="0" rIns="0" bIns="0" rtlCol="0">
              <a:spAutoFit/>
            </a:bodyPr>
            <a:lstStyle/>
            <a:p>
              <a:pPr algn="ctr">
                <a:defRPr/>
              </a:pPr>
              <a:r>
                <a:rPr lang="en-US" sz="1000" b="1">
                  <a:solidFill>
                    <a:schemeClr val="bg1"/>
                  </a:solidFill>
                </a:rPr>
                <a:t>EGOCÉNTRICO</a:t>
              </a:r>
              <a:endParaRPr/>
            </a:p>
          </p:txBody>
        </p:sp>
      </p:grpSp>
      <p:grpSp>
        <p:nvGrpSpPr>
          <p:cNvPr id="8" name="Group 7"/>
          <p:cNvGrpSpPr/>
          <p:nvPr/>
        </p:nvGrpSpPr>
        <p:grpSpPr bwMode="auto">
          <a:xfrm>
            <a:off x="1843319" y="4477715"/>
            <a:ext cx="1181098" cy="1181098"/>
            <a:chOff x="0" y="0"/>
            <a:chExt cx="1181098" cy="1181098"/>
          </a:xfrm>
        </p:grpSpPr>
        <p:pic>
          <p:nvPicPr>
            <p:cNvPr id="111" name="Graphic 110"/>
            <p:cNvPicPr>
              <a:picLocks noChangeAspect="1"/>
            </p:cNvPicPr>
            <p:nvPr/>
          </p:nvPicPr>
          <p:blipFill>
            <a:blip r:embed="rId5"/>
            <a:stretch/>
          </p:blipFill>
          <p:spPr bwMode="auto">
            <a:xfrm>
              <a:off x="0" y="0"/>
              <a:ext cx="1181099" cy="1181099"/>
            </a:xfrm>
            <a:prstGeom prst="rect">
              <a:avLst/>
            </a:prstGeom>
          </p:spPr>
        </p:pic>
        <p:sp>
          <p:nvSpPr>
            <p:cNvPr id="48" name="TextBox 47"/>
            <p:cNvSpPr txBox="1"/>
            <p:nvPr/>
          </p:nvSpPr>
          <p:spPr bwMode="auto">
            <a:xfrm>
              <a:off x="114299" y="537893"/>
              <a:ext cx="952967" cy="167675"/>
            </a:xfrm>
            <a:prstGeom prst="rect">
              <a:avLst/>
            </a:prstGeom>
            <a:noFill/>
          </p:spPr>
          <p:txBody>
            <a:bodyPr wrap="square" lIns="0" tIns="0" rIns="0" bIns="0" rtlCol="0">
              <a:spAutoFit/>
            </a:bodyPr>
            <a:lstStyle/>
            <a:p>
              <a:pPr algn="ctr">
                <a:defRPr/>
              </a:pPr>
              <a:r>
                <a:rPr lang="en-US" sz="1100" b="1">
                  <a:solidFill>
                    <a:schemeClr val="bg1"/>
                  </a:solidFill>
                </a:rPr>
                <a:t>REACTIVO</a:t>
              </a:r>
              <a:endParaRPr/>
            </a:p>
          </p:txBody>
        </p:sp>
      </p:grpSp>
      <p:grpSp>
        <p:nvGrpSpPr>
          <p:cNvPr id="9" name="Group 8"/>
          <p:cNvGrpSpPr/>
          <p:nvPr/>
        </p:nvGrpSpPr>
        <p:grpSpPr bwMode="auto">
          <a:xfrm>
            <a:off x="1722669" y="3301735"/>
            <a:ext cx="1422399" cy="1422399"/>
            <a:chOff x="0" y="0"/>
            <a:chExt cx="1422399" cy="1422399"/>
          </a:xfrm>
        </p:grpSpPr>
        <p:pic>
          <p:nvPicPr>
            <p:cNvPr id="105" name="Graphic 104"/>
            <p:cNvPicPr>
              <a:picLocks noChangeAspect="1"/>
            </p:cNvPicPr>
            <p:nvPr/>
          </p:nvPicPr>
          <p:blipFill>
            <a:blip r:embed="rId4"/>
            <a:stretch/>
          </p:blipFill>
          <p:spPr bwMode="auto">
            <a:xfrm>
              <a:off x="0" y="0"/>
              <a:ext cx="1422400" cy="1422400"/>
            </a:xfrm>
            <a:prstGeom prst="rect">
              <a:avLst/>
            </a:prstGeom>
          </p:spPr>
        </p:pic>
        <p:sp>
          <p:nvSpPr>
            <p:cNvPr id="50" name="TextBox 49"/>
            <p:cNvSpPr txBox="1"/>
            <p:nvPr/>
          </p:nvSpPr>
          <p:spPr bwMode="auto">
            <a:xfrm>
              <a:off x="234949" y="639014"/>
              <a:ext cx="952967" cy="182916"/>
            </a:xfrm>
            <a:prstGeom prst="rect">
              <a:avLst/>
            </a:prstGeom>
            <a:noFill/>
          </p:spPr>
          <p:txBody>
            <a:bodyPr wrap="square" lIns="0" tIns="0" rIns="0" bIns="0" rtlCol="0">
              <a:spAutoFit/>
            </a:bodyPr>
            <a:lstStyle/>
            <a:p>
              <a:pPr algn="ctr">
                <a:defRPr/>
              </a:pPr>
              <a:r>
                <a:rPr lang="en-US" sz="1200" b="1">
                  <a:solidFill>
                    <a:schemeClr val="bg1"/>
                  </a:solidFill>
                </a:rPr>
                <a:t>CREATIVO</a:t>
              </a:r>
              <a:endParaRPr/>
            </a:p>
          </p:txBody>
        </p:sp>
      </p:grpSp>
      <p:grpSp>
        <p:nvGrpSpPr>
          <p:cNvPr id="10" name="Group 9"/>
          <p:cNvGrpSpPr/>
          <p:nvPr/>
        </p:nvGrpSpPr>
        <p:grpSpPr bwMode="auto">
          <a:xfrm>
            <a:off x="1602019" y="2002537"/>
            <a:ext cx="1663699" cy="1663699"/>
            <a:chOff x="0" y="0"/>
            <a:chExt cx="1663699" cy="1663699"/>
          </a:xfrm>
        </p:grpSpPr>
        <p:pic>
          <p:nvPicPr>
            <p:cNvPr id="109" name="Graphic 108"/>
            <p:cNvPicPr>
              <a:picLocks noChangeAspect="1"/>
            </p:cNvPicPr>
            <p:nvPr/>
          </p:nvPicPr>
          <p:blipFill>
            <a:blip r:embed="rId3"/>
            <a:stretch/>
          </p:blipFill>
          <p:spPr bwMode="auto">
            <a:xfrm>
              <a:off x="0" y="0"/>
              <a:ext cx="1663700" cy="1663700"/>
            </a:xfrm>
            <a:prstGeom prst="rect">
              <a:avLst/>
            </a:prstGeom>
          </p:spPr>
        </p:pic>
        <p:sp>
          <p:nvSpPr>
            <p:cNvPr id="51" name="TextBox 50"/>
            <p:cNvSpPr txBox="1"/>
            <p:nvPr/>
          </p:nvSpPr>
          <p:spPr bwMode="auto">
            <a:xfrm>
              <a:off x="355599" y="752707"/>
              <a:ext cx="952967" cy="213395"/>
            </a:xfrm>
            <a:prstGeom prst="rect">
              <a:avLst/>
            </a:prstGeom>
            <a:noFill/>
          </p:spPr>
          <p:txBody>
            <a:bodyPr wrap="square" lIns="0" tIns="0" rIns="0" bIns="0" rtlCol="0">
              <a:spAutoFit/>
            </a:bodyPr>
            <a:lstStyle/>
            <a:p>
              <a:pPr algn="ctr">
                <a:defRPr/>
              </a:pPr>
              <a:r>
                <a:rPr lang="en-US" sz="1400" b="1">
                  <a:solidFill>
                    <a:schemeClr val="bg1"/>
                  </a:solidFill>
                </a:rPr>
                <a:t>INTEGRAL</a:t>
              </a:r>
              <a:endParaRPr/>
            </a:p>
          </p:txBody>
        </p:sp>
      </p:grpSp>
      <p:grpSp>
        <p:nvGrpSpPr>
          <p:cNvPr id="138" name="Group 137"/>
          <p:cNvGrpSpPr/>
          <p:nvPr/>
        </p:nvGrpSpPr>
        <p:grpSpPr bwMode="auto">
          <a:xfrm>
            <a:off x="1481369" y="575732"/>
            <a:ext cx="1904999" cy="1904999"/>
            <a:chOff x="0" y="0"/>
            <a:chExt cx="1904999" cy="1904999"/>
          </a:xfrm>
        </p:grpSpPr>
        <p:pic>
          <p:nvPicPr>
            <p:cNvPr id="139" name="Graphic 138"/>
            <p:cNvPicPr>
              <a:picLocks noChangeAspect="1"/>
            </p:cNvPicPr>
            <p:nvPr/>
          </p:nvPicPr>
          <p:blipFill>
            <a:blip r:embed="rId7"/>
            <a:stretch/>
          </p:blipFill>
          <p:spPr bwMode="auto">
            <a:xfrm>
              <a:off x="0" y="0"/>
              <a:ext cx="1905000" cy="1905000"/>
            </a:xfrm>
            <a:prstGeom prst="rect">
              <a:avLst/>
            </a:prstGeom>
          </p:spPr>
        </p:pic>
        <p:sp>
          <p:nvSpPr>
            <p:cNvPr id="140" name="TextBox 139"/>
            <p:cNvSpPr txBox="1"/>
            <p:nvPr/>
          </p:nvSpPr>
          <p:spPr bwMode="auto">
            <a:xfrm>
              <a:off x="476249" y="875556"/>
              <a:ext cx="952967" cy="243875"/>
            </a:xfrm>
            <a:prstGeom prst="rect">
              <a:avLst/>
            </a:prstGeom>
            <a:noFill/>
          </p:spPr>
          <p:txBody>
            <a:bodyPr wrap="square" lIns="0" tIns="0" rIns="0" bIns="0" rtlCol="0">
              <a:spAutoFit/>
            </a:bodyPr>
            <a:lstStyle/>
            <a:p>
              <a:pPr algn="ctr">
                <a:defRPr/>
              </a:pPr>
              <a:r>
                <a:rPr lang="en-US" sz="1600" b="1">
                  <a:solidFill>
                    <a:schemeClr val="bg1"/>
                  </a:solidFill>
                </a:rPr>
                <a:t>UNITIVO</a:t>
              </a:r>
              <a:endParaRPr/>
            </a:p>
          </p:txBody>
        </p:sp>
      </p:grpSp>
      <p:sp>
        <p:nvSpPr>
          <p:cNvPr id="141" name="Rectangle 140"/>
          <p:cNvSpPr/>
          <p:nvPr/>
        </p:nvSpPr>
        <p:spPr bwMode="auto">
          <a:xfrm>
            <a:off x="5029200" y="0"/>
            <a:ext cx="71628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59" name="Slide Number Placeholder 43"/>
          <p:cNvSpPr>
            <a:spLocks noGrp="1"/>
          </p:cNvSpPr>
          <p:nvPr>
            <p:ph type="sldNum" sz="quarter" idx="11"/>
          </p:nvPr>
        </p:nvSpPr>
        <p:spPr bwMode="auto">
          <a:xfrm>
            <a:off x="5638800" y="6315077"/>
            <a:ext cx="914400" cy="365125"/>
          </a:xfrm>
        </p:spPr>
        <p:txBody>
          <a:bodyPr/>
          <a:lstStyle/>
          <a:p>
            <a:pPr>
              <a:defRPr/>
            </a:pPr>
            <a:fld id="{4E547FC5-224D-4B2B-AB96-D4331BB3CBEC}" type="slidenum">
              <a:rPr lang="en-US">
                <a:solidFill>
                  <a:schemeClr val="bg1"/>
                </a:solidFill>
              </a:rPr>
              <a:t>23</a:t>
            </a:fld>
            <a:endParaRPr lang="en-US">
              <a:solidFill>
                <a:schemeClr val="bg1"/>
              </a:solidFill>
            </a:endParaRPr>
          </a:p>
        </p:txBody>
      </p:sp>
      <p:sp>
        <p:nvSpPr>
          <p:cNvPr id="160" name="Footer Placeholder 19"/>
          <p:cNvSpPr>
            <a:spLocks noGrp="1"/>
          </p:cNvSpPr>
          <p:nvPr>
            <p:ph type="ftr" sz="quarter" idx="10"/>
          </p:nvPr>
        </p:nvSpPr>
        <p:spPr bwMode="auto">
          <a:xfrm>
            <a:off x="4871720" y="6739035"/>
            <a:ext cx="2448560" cy="118965"/>
          </a:xfrm>
        </p:spPr>
        <p:txBody>
          <a:bodyPr/>
          <a:lstStyle/>
          <a:p>
            <a:pPr>
              <a:defRPr/>
            </a:pPr>
            <a:r>
              <a:rPr lang="en-US"/>
              <a:t>© Leadership Circle | All Rights Reserved</a:t>
            </a:r>
            <a:endParaRPr/>
          </a:p>
        </p:txBody>
      </p:sp>
      <p:sp>
        <p:nvSpPr>
          <p:cNvPr id="161" name="Left Brace 160"/>
          <p:cNvSpPr/>
          <p:nvPr/>
        </p:nvSpPr>
        <p:spPr bwMode="auto">
          <a:xfrm rot="10800000">
            <a:off x="3629841" y="4475011"/>
            <a:ext cx="360323" cy="1455324"/>
          </a:xfrm>
          <a:prstGeom prst="leftBrace">
            <a:avLst>
              <a:gd name="adj1" fmla="val 8333"/>
              <a:gd name="adj2" fmla="val 50000"/>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defRPr/>
            </a:pPr>
            <a:endParaRPr lang="en-US" sz="1600" b="1">
              <a:latin typeface="Helvetica"/>
              <a:cs typeface="Gotham Medium"/>
            </a:endParaRPr>
          </a:p>
        </p:txBody>
      </p:sp>
      <p:sp>
        <p:nvSpPr>
          <p:cNvPr id="162" name="TextBox 161"/>
          <p:cNvSpPr txBox="1"/>
          <p:nvPr/>
        </p:nvSpPr>
        <p:spPr bwMode="auto">
          <a:xfrm>
            <a:off x="5352859" y="5033406"/>
            <a:ext cx="2192556" cy="335293"/>
          </a:xfrm>
          <a:prstGeom prst="rect">
            <a:avLst/>
          </a:prstGeom>
          <a:noFill/>
        </p:spPr>
        <p:txBody>
          <a:bodyPr wrap="square" lIns="91418" tIns="45709" rIns="91418" bIns="45709" rtlCol="0">
            <a:spAutoFit/>
          </a:bodyPr>
          <a:lstStyle/>
          <a:p>
            <a:pPr>
              <a:defRPr/>
            </a:pPr>
            <a:r>
              <a:rPr lang="en-US" sz="1600" b="1">
                <a:solidFill>
                  <a:schemeClr val="bg1"/>
                </a:solidFill>
                <a:latin typeface="Helvetica"/>
                <a:cs typeface="Gotham Medium"/>
              </a:rPr>
              <a:t>Mente Socializada</a:t>
            </a:r>
          </a:p>
        </p:txBody>
      </p:sp>
      <p:sp>
        <p:nvSpPr>
          <p:cNvPr id="163" name="Left Brace 162"/>
          <p:cNvSpPr/>
          <p:nvPr/>
        </p:nvSpPr>
        <p:spPr bwMode="auto">
          <a:xfrm rot="10800000">
            <a:off x="3991462" y="3442738"/>
            <a:ext cx="360323" cy="1448126"/>
          </a:xfrm>
          <a:prstGeom prst="leftBrace">
            <a:avLst>
              <a:gd name="adj1" fmla="val 8333"/>
              <a:gd name="adj2" fmla="val 50000"/>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defRPr/>
            </a:pPr>
            <a:endParaRPr lang="en-US" sz="1600" b="1">
              <a:latin typeface="Helvetica"/>
              <a:cs typeface="Gotham Medium"/>
            </a:endParaRPr>
          </a:p>
        </p:txBody>
      </p:sp>
      <p:sp>
        <p:nvSpPr>
          <p:cNvPr id="164" name="TextBox 163"/>
          <p:cNvSpPr txBox="1"/>
          <p:nvPr/>
        </p:nvSpPr>
        <p:spPr bwMode="auto">
          <a:xfrm>
            <a:off x="5352859" y="3995733"/>
            <a:ext cx="2401147" cy="335293"/>
          </a:xfrm>
          <a:prstGeom prst="rect">
            <a:avLst/>
          </a:prstGeom>
          <a:noFill/>
        </p:spPr>
        <p:txBody>
          <a:bodyPr wrap="square" lIns="91418" tIns="45709" rIns="91418" bIns="45709" rtlCol="0">
            <a:spAutoFit/>
          </a:bodyPr>
          <a:lstStyle/>
          <a:p>
            <a:pPr>
              <a:defRPr/>
            </a:pPr>
            <a:r>
              <a:rPr lang="en-US" sz="1600" b="1">
                <a:solidFill>
                  <a:schemeClr val="bg1"/>
                </a:solidFill>
                <a:latin typeface="Helvetica"/>
                <a:cs typeface="Gotham Medium"/>
              </a:rPr>
              <a:t>Mente Auto-Creativa</a:t>
            </a:r>
          </a:p>
        </p:txBody>
      </p:sp>
      <p:sp>
        <p:nvSpPr>
          <p:cNvPr id="165" name="Left Brace 164"/>
          <p:cNvSpPr/>
          <p:nvPr/>
        </p:nvSpPr>
        <p:spPr bwMode="auto">
          <a:xfrm rot="10800000">
            <a:off x="3598280" y="1986776"/>
            <a:ext cx="360323" cy="1618553"/>
          </a:xfrm>
          <a:prstGeom prst="leftBrace">
            <a:avLst>
              <a:gd name="adj1" fmla="val 8333"/>
              <a:gd name="adj2" fmla="val 50000"/>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defRPr/>
            </a:pPr>
            <a:endParaRPr lang="en-US" sz="1600" b="1">
              <a:latin typeface="Helvetica"/>
              <a:cs typeface="Gotham Medium"/>
            </a:endParaRPr>
          </a:p>
        </p:txBody>
      </p:sp>
      <p:sp>
        <p:nvSpPr>
          <p:cNvPr id="166" name="TextBox 165"/>
          <p:cNvSpPr txBox="1"/>
          <p:nvPr/>
        </p:nvSpPr>
        <p:spPr bwMode="auto">
          <a:xfrm>
            <a:off x="5352859" y="2626786"/>
            <a:ext cx="3144836" cy="335293"/>
          </a:xfrm>
          <a:prstGeom prst="rect">
            <a:avLst/>
          </a:prstGeom>
          <a:noFill/>
        </p:spPr>
        <p:txBody>
          <a:bodyPr wrap="square" lIns="91418" tIns="45709" rIns="91418" bIns="45709" rtlCol="0">
            <a:spAutoFit/>
          </a:bodyPr>
          <a:lstStyle/>
          <a:p>
            <a:pPr>
              <a:defRPr/>
            </a:pPr>
            <a:r>
              <a:rPr lang="en-US" sz="1600" b="1">
                <a:solidFill>
                  <a:schemeClr val="bg1"/>
                </a:solidFill>
                <a:latin typeface="Helvetica"/>
                <a:cs typeface="Gotham Medium"/>
              </a:rPr>
              <a:t>Mente Auto-Transformadora</a:t>
            </a:r>
          </a:p>
        </p:txBody>
      </p:sp>
      <p:sp>
        <p:nvSpPr>
          <p:cNvPr id="167" name="Title 1"/>
          <p:cNvSpPr>
            <a:spLocks noGrp="1"/>
          </p:cNvSpPr>
          <p:nvPr>
            <p:ph type="title"/>
          </p:nvPr>
        </p:nvSpPr>
        <p:spPr bwMode="auto">
          <a:xfrm>
            <a:off x="5352860" y="727756"/>
            <a:ext cx="6538432" cy="681355"/>
          </a:xfrm>
          <a:prstGeom prst="rect">
            <a:avLst/>
          </a:prstGeom>
        </p:spPr>
        <p:txBody>
          <a:bodyPr anchor="t">
            <a:noAutofit/>
          </a:bodyPr>
          <a:lstStyle/>
          <a:p>
            <a:pPr algn="l">
              <a:lnSpc>
                <a:spcPct val="90000"/>
              </a:lnSpc>
              <a:defRPr/>
            </a:pPr>
            <a:r>
              <a:rPr lang="en-US" sz="3200">
                <a:solidFill>
                  <a:schemeClr val="bg1"/>
                </a:solidFill>
              </a:rPr>
              <a:t>Liderazgo</a:t>
            </a:r>
            <a:br>
              <a:rPr lang="en-US" sz="3200">
                <a:solidFill>
                  <a:schemeClr val="bg1"/>
                </a:solidFill>
              </a:rPr>
            </a:br>
            <a:r>
              <a:rPr lang="en-US" sz="3200">
                <a:solidFill>
                  <a:schemeClr val="bg1"/>
                </a:solidFill>
              </a:rPr>
              <a:t>Reactivo y Creativo</a:t>
            </a:r>
          </a:p>
        </p:txBody>
      </p:sp>
      <p:sp>
        <p:nvSpPr>
          <p:cNvPr id="168" name="TextBox 167"/>
          <p:cNvSpPr txBox="1"/>
          <p:nvPr/>
        </p:nvSpPr>
        <p:spPr bwMode="auto">
          <a:xfrm>
            <a:off x="5352856" y="1747692"/>
            <a:ext cx="5129754" cy="365773"/>
          </a:xfrm>
          <a:prstGeom prst="rect">
            <a:avLst/>
          </a:prstGeom>
          <a:noFill/>
        </p:spPr>
        <p:txBody>
          <a:bodyPr wrap="square" lIns="91418" tIns="45709" rIns="91418" bIns="45709" rtlCol="0">
            <a:spAutoFit/>
          </a:bodyPr>
          <a:lstStyle/>
          <a:p>
            <a:pPr>
              <a:defRPr/>
            </a:pPr>
            <a:r>
              <a:rPr lang="en-US">
                <a:solidFill>
                  <a:schemeClr val="bg1"/>
                </a:solidFill>
                <a:latin typeface="Helvetica"/>
                <a:cs typeface="Gotham Book"/>
              </a:rPr>
              <a:t>Alineado con Etapas de Desarrollo en Adultos</a:t>
            </a:r>
          </a:p>
        </p:txBody>
      </p:sp>
      <p:grpSp>
        <p:nvGrpSpPr>
          <p:cNvPr id="169" name="Graphic 61"/>
          <p:cNvGrpSpPr/>
          <p:nvPr/>
        </p:nvGrpSpPr>
        <p:grpSpPr bwMode="auto">
          <a:xfrm>
            <a:off x="1126758" y="3173216"/>
            <a:ext cx="2614224" cy="2617712"/>
            <a:chOff x="7708329" y="3587355"/>
            <a:chExt cx="2400923" cy="2404129"/>
          </a:xfrm>
          <a:noFill/>
        </p:grpSpPr>
        <p:sp>
          <p:nvSpPr>
            <p:cNvPr id="170" name="Freeform 169"/>
            <p:cNvSpPr/>
            <p:nvPr/>
          </p:nvSpPr>
          <p:spPr bwMode="auto">
            <a:xfrm>
              <a:off x="9115973" y="4455241"/>
              <a:ext cx="434045" cy="288837"/>
            </a:xfrm>
            <a:custGeom>
              <a:avLst/>
              <a:gdLst>
                <a:gd name="connsiteX0" fmla="*/ 23460 w 434045"/>
                <a:gd name="connsiteY0" fmla="*/ 288838 h 288837"/>
                <a:gd name="connsiteX1" fmla="*/ 419016 w 434045"/>
                <a:gd name="connsiteY1" fmla="*/ 288838 h 288837"/>
                <a:gd name="connsiteX2" fmla="*/ 434046 w 434045"/>
                <a:gd name="connsiteY2" fmla="*/ 273780 h 288837"/>
                <a:gd name="connsiteX3" fmla="*/ 433989 w 434045"/>
                <a:gd name="connsiteY3" fmla="*/ 272529 h 288837"/>
                <a:gd name="connsiteX4" fmla="*/ 347595 w 434045"/>
                <a:gd name="connsiteY4" fmla="*/ 7161 h 288837"/>
                <a:gd name="connsiteX5" fmla="*/ 326900 w 434045"/>
                <a:gd name="connsiteY5" fmla="*/ 2233 h 288837"/>
                <a:gd name="connsiteX6" fmla="*/ 325944 w 434045"/>
                <a:gd name="connsiteY6" fmla="*/ 2873 h 288837"/>
                <a:gd name="connsiteX7" fmla="*/ 6026 w 434045"/>
                <a:gd name="connsiteY7" fmla="*/ 235342 h 288837"/>
                <a:gd name="connsiteX8" fmla="*/ 1105 w 434045"/>
                <a:gd name="connsiteY8" fmla="*/ 252846 h 288837"/>
                <a:gd name="connsiteX9" fmla="*/ 9189 w 434045"/>
                <a:gd name="connsiteY9" fmla="*/ 277520 h 288837"/>
                <a:gd name="connsiteX10" fmla="*/ 23460 w 434045"/>
                <a:gd name="connsiteY10" fmla="*/ 288838 h 2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045" h="288837" extrusionOk="0">
                  <a:moveTo>
                    <a:pt x="23460" y="288838"/>
                  </a:moveTo>
                  <a:lnTo>
                    <a:pt x="419016" y="288838"/>
                  </a:lnTo>
                  <a:cubicBezTo>
                    <a:pt x="427325" y="288831"/>
                    <a:pt x="434053" y="282082"/>
                    <a:pt x="434046" y="273780"/>
                  </a:cubicBezTo>
                  <a:cubicBezTo>
                    <a:pt x="434046" y="273358"/>
                    <a:pt x="434024" y="272944"/>
                    <a:pt x="433989" y="272529"/>
                  </a:cubicBezTo>
                  <a:cubicBezTo>
                    <a:pt x="425076" y="178796"/>
                    <a:pt x="395573" y="88177"/>
                    <a:pt x="347595" y="7161"/>
                  </a:cubicBezTo>
                  <a:cubicBezTo>
                    <a:pt x="343244" y="82"/>
                    <a:pt x="333972" y="-2118"/>
                    <a:pt x="326900" y="2233"/>
                  </a:cubicBezTo>
                  <a:cubicBezTo>
                    <a:pt x="326570" y="2437"/>
                    <a:pt x="326253" y="2648"/>
                    <a:pt x="325944" y="2873"/>
                  </a:cubicBezTo>
                  <a:lnTo>
                    <a:pt x="6026" y="235342"/>
                  </a:lnTo>
                  <a:cubicBezTo>
                    <a:pt x="564" y="239356"/>
                    <a:pt x="-1468" y="246576"/>
                    <a:pt x="1105" y="252846"/>
                  </a:cubicBezTo>
                  <a:cubicBezTo>
                    <a:pt x="4276" y="260909"/>
                    <a:pt x="6975" y="269148"/>
                    <a:pt x="9189" y="277520"/>
                  </a:cubicBezTo>
                  <a:cubicBezTo>
                    <a:pt x="10799" y="284114"/>
                    <a:pt x="16676" y="288774"/>
                    <a:pt x="23460" y="288838"/>
                  </a:cubicBezTo>
                  <a:close/>
                </a:path>
              </a:pathLst>
            </a:custGeom>
            <a:noFill/>
            <a:ln w="23463" cap="flat">
              <a:solidFill>
                <a:schemeClr val="tx1"/>
              </a:solidFill>
              <a:prstDash val="solid"/>
              <a:miter/>
            </a:ln>
          </p:spPr>
          <p:txBody>
            <a:bodyPr rtlCol="0" anchor="ctr"/>
            <a:lstStyle/>
            <a:p>
              <a:pPr>
                <a:defRPr/>
              </a:pPr>
              <a:endParaRPr lang="en-US"/>
            </a:p>
          </p:txBody>
        </p:sp>
        <p:sp>
          <p:nvSpPr>
            <p:cNvPr id="171" name="Freeform 170"/>
            <p:cNvSpPr/>
            <p:nvPr/>
          </p:nvSpPr>
          <p:spPr bwMode="auto">
            <a:xfrm>
              <a:off x="9061399" y="4834761"/>
              <a:ext cx="488406" cy="481599"/>
            </a:xfrm>
            <a:custGeom>
              <a:avLst/>
              <a:gdLst>
                <a:gd name="connsiteX0" fmla="*/ 1903 w 488406"/>
                <a:gd name="connsiteY0" fmla="*/ 131524 h 481599"/>
                <a:gd name="connsiteX1" fmla="*/ 199646 w 488406"/>
                <a:gd name="connsiteY1" fmla="*/ 474078 h 481599"/>
                <a:gd name="connsiteX2" fmla="*/ 220193 w 488406"/>
                <a:gd name="connsiteY2" fmla="*/ 479582 h 481599"/>
                <a:gd name="connsiteX3" fmla="*/ 221227 w 488406"/>
                <a:gd name="connsiteY3" fmla="*/ 478928 h 481599"/>
                <a:gd name="connsiteX4" fmla="*/ 488352 w 488406"/>
                <a:gd name="connsiteY4" fmla="*/ 16238 h 481599"/>
                <a:gd name="connsiteX5" fmla="*/ 474701 w 488406"/>
                <a:gd name="connsiteY5" fmla="*/ 56 h 481599"/>
                <a:gd name="connsiteX6" fmla="*/ 473379 w 488406"/>
                <a:gd name="connsiteY6" fmla="*/ 0 h 481599"/>
                <a:gd name="connsiteX7" fmla="*/ 77893 w 488406"/>
                <a:gd name="connsiteY7" fmla="*/ 0 h 481599"/>
                <a:gd name="connsiteX8" fmla="*/ 63834 w 488406"/>
                <a:gd name="connsiteY8" fmla="*/ 11177 h 481599"/>
                <a:gd name="connsiteX9" fmla="*/ 4574 w 488406"/>
                <a:gd name="connsiteY9" fmla="*/ 113739 h 481599"/>
                <a:gd name="connsiteX10" fmla="*/ 1903 w 488406"/>
                <a:gd name="connsiteY10" fmla="*/ 131524 h 48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406" h="481599" extrusionOk="0">
                  <a:moveTo>
                    <a:pt x="1903" y="131524"/>
                  </a:moveTo>
                  <a:lnTo>
                    <a:pt x="199646" y="474078"/>
                  </a:lnTo>
                  <a:cubicBezTo>
                    <a:pt x="203800" y="481269"/>
                    <a:pt x="213002" y="483736"/>
                    <a:pt x="220193" y="479582"/>
                  </a:cubicBezTo>
                  <a:cubicBezTo>
                    <a:pt x="220552" y="479378"/>
                    <a:pt x="220889" y="479160"/>
                    <a:pt x="221227" y="478928"/>
                  </a:cubicBezTo>
                  <a:cubicBezTo>
                    <a:pt x="373003" y="370602"/>
                    <a:pt x="470434" y="201849"/>
                    <a:pt x="488352" y="16238"/>
                  </a:cubicBezTo>
                  <a:cubicBezTo>
                    <a:pt x="489048" y="8000"/>
                    <a:pt x="482939" y="752"/>
                    <a:pt x="474701" y="56"/>
                  </a:cubicBezTo>
                  <a:cubicBezTo>
                    <a:pt x="474258" y="14"/>
                    <a:pt x="473822" y="0"/>
                    <a:pt x="473379" y="0"/>
                  </a:cubicBezTo>
                  <a:lnTo>
                    <a:pt x="77893" y="0"/>
                  </a:lnTo>
                  <a:cubicBezTo>
                    <a:pt x="71208" y="91"/>
                    <a:pt x="65429" y="4689"/>
                    <a:pt x="63834" y="11177"/>
                  </a:cubicBezTo>
                  <a:cubicBezTo>
                    <a:pt x="53690" y="50079"/>
                    <a:pt x="33212" y="85522"/>
                    <a:pt x="4574" y="113739"/>
                  </a:cubicBezTo>
                  <a:cubicBezTo>
                    <a:pt x="-312" y="118344"/>
                    <a:pt x="-1415" y="125690"/>
                    <a:pt x="1903" y="131524"/>
                  </a:cubicBezTo>
                  <a:close/>
                </a:path>
              </a:pathLst>
            </a:custGeom>
            <a:noFill/>
            <a:ln w="23463" cap="flat">
              <a:solidFill>
                <a:schemeClr val="tx1"/>
              </a:solidFill>
              <a:prstDash val="solid"/>
              <a:miter/>
            </a:ln>
          </p:spPr>
          <p:txBody>
            <a:bodyPr rtlCol="0" anchor="ctr"/>
            <a:lstStyle/>
            <a:p>
              <a:pPr>
                <a:defRPr/>
              </a:pPr>
              <a:endParaRPr lang="en-US"/>
            </a:p>
          </p:txBody>
        </p:sp>
        <p:sp>
          <p:nvSpPr>
            <p:cNvPr id="172" name="Freeform 171"/>
            <p:cNvSpPr/>
            <p:nvPr/>
          </p:nvSpPr>
          <p:spPr bwMode="auto">
            <a:xfrm>
              <a:off x="9533575" y="4126415"/>
              <a:ext cx="575537" cy="617663"/>
            </a:xfrm>
            <a:custGeom>
              <a:avLst/>
              <a:gdLst>
                <a:gd name="connsiteX0" fmla="*/ 121972 w 575537"/>
                <a:gd name="connsiteY0" fmla="*/ 617663 h 617663"/>
                <a:gd name="connsiteX1" fmla="*/ 560550 w 575537"/>
                <a:gd name="connsiteY1" fmla="*/ 617663 h 617663"/>
                <a:gd name="connsiteX2" fmla="*/ 575537 w 575537"/>
                <a:gd name="connsiteY2" fmla="*/ 602563 h 617663"/>
                <a:gd name="connsiteX3" fmla="*/ 575523 w 575537"/>
                <a:gd name="connsiteY3" fmla="*/ 601987 h 617663"/>
                <a:gd name="connsiteX4" fmla="*/ 382068 w 575537"/>
                <a:gd name="connsiteY4" fmla="*/ 6578 h 617663"/>
                <a:gd name="connsiteX5" fmla="*/ 361274 w 575537"/>
                <a:gd name="connsiteY5" fmla="*/ 2577 h 617663"/>
                <a:gd name="connsiteX6" fmla="*/ 360979 w 575537"/>
                <a:gd name="connsiteY6" fmla="*/ 2782 h 617663"/>
                <a:gd name="connsiteX7" fmla="*/ 5983 w 575537"/>
                <a:gd name="connsiteY7" fmla="*/ 260699 h 617663"/>
                <a:gd name="connsiteX8" fmla="*/ 2187 w 575537"/>
                <a:gd name="connsiteY8" fmla="*/ 280241 h 617663"/>
                <a:gd name="connsiteX9" fmla="*/ 107632 w 575537"/>
                <a:gd name="connsiteY9" fmla="*/ 604096 h 617663"/>
                <a:gd name="connsiteX10" fmla="*/ 121972 w 575537"/>
                <a:gd name="connsiteY10" fmla="*/ 617663 h 61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537" h="617663" extrusionOk="0">
                  <a:moveTo>
                    <a:pt x="121972" y="617663"/>
                  </a:moveTo>
                  <a:lnTo>
                    <a:pt x="560550" y="617663"/>
                  </a:lnTo>
                  <a:cubicBezTo>
                    <a:pt x="568859" y="617635"/>
                    <a:pt x="575565" y="610872"/>
                    <a:pt x="575537" y="602563"/>
                  </a:cubicBezTo>
                  <a:cubicBezTo>
                    <a:pt x="575537" y="602374"/>
                    <a:pt x="575530" y="602177"/>
                    <a:pt x="575523" y="601987"/>
                  </a:cubicBezTo>
                  <a:cubicBezTo>
                    <a:pt x="565063" y="389861"/>
                    <a:pt x="498289" y="184343"/>
                    <a:pt x="382068" y="6578"/>
                  </a:cubicBezTo>
                  <a:cubicBezTo>
                    <a:pt x="377428" y="-269"/>
                    <a:pt x="368121" y="-2060"/>
                    <a:pt x="361274" y="2577"/>
                  </a:cubicBezTo>
                  <a:cubicBezTo>
                    <a:pt x="361176" y="2644"/>
                    <a:pt x="361078" y="2713"/>
                    <a:pt x="360979" y="2782"/>
                  </a:cubicBezTo>
                  <a:lnTo>
                    <a:pt x="5983" y="260699"/>
                  </a:lnTo>
                  <a:cubicBezTo>
                    <a:pt x="-175" y="265233"/>
                    <a:pt x="-1827" y="273732"/>
                    <a:pt x="2187" y="280241"/>
                  </a:cubicBezTo>
                  <a:cubicBezTo>
                    <a:pt x="62396" y="378361"/>
                    <a:pt x="98528" y="489337"/>
                    <a:pt x="107632" y="604096"/>
                  </a:cubicBezTo>
                  <a:cubicBezTo>
                    <a:pt x="108145" y="611667"/>
                    <a:pt x="114387" y="617572"/>
                    <a:pt x="121972" y="617663"/>
                  </a:cubicBezTo>
                  <a:close/>
                </a:path>
              </a:pathLst>
            </a:custGeom>
            <a:noFill/>
            <a:ln w="23463" cap="flat">
              <a:solidFill>
                <a:schemeClr val="tx1"/>
              </a:solidFill>
              <a:prstDash val="solid"/>
              <a:miter/>
            </a:ln>
          </p:spPr>
          <p:txBody>
            <a:bodyPr rtlCol="0" anchor="ctr"/>
            <a:lstStyle/>
            <a:p>
              <a:pPr>
                <a:defRPr/>
              </a:pPr>
              <a:endParaRPr lang="en-US"/>
            </a:p>
          </p:txBody>
        </p:sp>
        <p:sp>
          <p:nvSpPr>
            <p:cNvPr id="173" name="Freeform 172"/>
            <p:cNvSpPr/>
            <p:nvPr/>
          </p:nvSpPr>
          <p:spPr bwMode="auto">
            <a:xfrm>
              <a:off x="9022189" y="4197739"/>
              <a:ext cx="372524" cy="422301"/>
            </a:xfrm>
            <a:custGeom>
              <a:avLst/>
              <a:gdLst>
                <a:gd name="connsiteX0" fmla="*/ 46525 w 372524"/>
                <a:gd name="connsiteY0" fmla="*/ 419455 h 422301"/>
                <a:gd name="connsiteX1" fmla="*/ 366303 w 372524"/>
                <a:gd name="connsiteY1" fmla="*/ 187478 h 422301"/>
                <a:gd name="connsiteX2" fmla="*/ 369733 w 372524"/>
                <a:gd name="connsiteY2" fmla="*/ 166684 h 422301"/>
                <a:gd name="connsiteX3" fmla="*/ 368833 w 372524"/>
                <a:gd name="connsiteY3" fmla="*/ 165545 h 422301"/>
                <a:gd name="connsiteX4" fmla="*/ 143323 w 372524"/>
                <a:gd name="connsiteY4" fmla="*/ 1193 h 422301"/>
                <a:gd name="connsiteX5" fmla="*/ 123689 w 372524"/>
                <a:gd name="connsiteY5" fmla="*/ 9129 h 422301"/>
                <a:gd name="connsiteX6" fmla="*/ 123218 w 372524"/>
                <a:gd name="connsiteY6" fmla="*/ 10402 h 422301"/>
                <a:gd name="connsiteX7" fmla="*/ 692 w 372524"/>
                <a:gd name="connsiteY7" fmla="*/ 386416 h 422301"/>
                <a:gd name="connsiteX8" fmla="*/ 7019 w 372524"/>
                <a:gd name="connsiteY8" fmla="*/ 403498 h 422301"/>
                <a:gd name="connsiteX9" fmla="*/ 28108 w 372524"/>
                <a:gd name="connsiteY9" fmla="*/ 418752 h 422301"/>
                <a:gd name="connsiteX10" fmla="*/ 46525 w 372524"/>
                <a:gd name="connsiteY10" fmla="*/ 419455 h 4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524" h="422301" extrusionOk="0">
                  <a:moveTo>
                    <a:pt x="46525" y="419455"/>
                  </a:moveTo>
                  <a:lnTo>
                    <a:pt x="366303" y="187478"/>
                  </a:lnTo>
                  <a:cubicBezTo>
                    <a:pt x="372995" y="182684"/>
                    <a:pt x="374527" y="173376"/>
                    <a:pt x="369733" y="166684"/>
                  </a:cubicBezTo>
                  <a:cubicBezTo>
                    <a:pt x="369452" y="166291"/>
                    <a:pt x="369150" y="165911"/>
                    <a:pt x="368833" y="165545"/>
                  </a:cubicBezTo>
                  <a:cubicBezTo>
                    <a:pt x="306516" y="95003"/>
                    <a:pt x="229555" y="38914"/>
                    <a:pt x="143323" y="1193"/>
                  </a:cubicBezTo>
                  <a:cubicBezTo>
                    <a:pt x="135710" y="-2036"/>
                    <a:pt x="126923" y="1516"/>
                    <a:pt x="123689" y="9129"/>
                  </a:cubicBezTo>
                  <a:cubicBezTo>
                    <a:pt x="123514" y="9546"/>
                    <a:pt x="123359" y="9971"/>
                    <a:pt x="123218" y="10402"/>
                  </a:cubicBezTo>
                  <a:lnTo>
                    <a:pt x="692" y="386416"/>
                  </a:lnTo>
                  <a:cubicBezTo>
                    <a:pt x="-1354" y="392890"/>
                    <a:pt x="1247" y="399920"/>
                    <a:pt x="7019" y="403498"/>
                  </a:cubicBezTo>
                  <a:cubicBezTo>
                    <a:pt x="14351" y="408152"/>
                    <a:pt x="21394" y="413241"/>
                    <a:pt x="28108" y="418752"/>
                  </a:cubicBezTo>
                  <a:cubicBezTo>
                    <a:pt x="33352" y="423209"/>
                    <a:pt x="40958" y="423497"/>
                    <a:pt x="46525" y="419455"/>
                  </a:cubicBezTo>
                  <a:close/>
                </a:path>
              </a:pathLst>
            </a:custGeom>
            <a:noFill/>
            <a:ln w="23463" cap="flat">
              <a:solidFill>
                <a:schemeClr val="tx1"/>
              </a:solidFill>
              <a:prstDash val="solid"/>
              <a:miter/>
            </a:ln>
          </p:spPr>
          <p:txBody>
            <a:bodyPr rtlCol="0" anchor="ctr"/>
            <a:lstStyle/>
            <a:p>
              <a:pPr>
                <a:defRPr/>
              </a:pPr>
              <a:endParaRPr lang="en-US"/>
            </a:p>
          </p:txBody>
        </p:sp>
        <p:sp>
          <p:nvSpPr>
            <p:cNvPr id="174" name="Freeform 173"/>
            <p:cNvSpPr/>
            <p:nvPr/>
          </p:nvSpPr>
          <p:spPr bwMode="auto">
            <a:xfrm>
              <a:off x="8632943" y="5004488"/>
              <a:ext cx="551470" cy="429415"/>
            </a:xfrm>
            <a:custGeom>
              <a:avLst/>
              <a:gdLst>
                <a:gd name="connsiteX0" fmla="*/ 275848 w 551470"/>
                <a:gd name="connsiteY0" fmla="*/ 8543 h 429415"/>
                <a:gd name="connsiteX1" fmla="*/ 216658 w 551470"/>
                <a:gd name="connsiteY1" fmla="*/ 530 h 429415"/>
                <a:gd name="connsiteX2" fmla="*/ 199857 w 551470"/>
                <a:gd name="connsiteY2" fmla="*/ 7559 h 429415"/>
                <a:gd name="connsiteX3" fmla="*/ 2044 w 551470"/>
                <a:gd name="connsiteY3" fmla="*/ 350253 h 429415"/>
                <a:gd name="connsiteX4" fmla="*/ 7428 w 551470"/>
                <a:gd name="connsiteY4" fmla="*/ 370730 h 429415"/>
                <a:gd name="connsiteX5" fmla="*/ 8581 w 551470"/>
                <a:gd name="connsiteY5" fmla="*/ 371342 h 429415"/>
                <a:gd name="connsiteX6" fmla="*/ 542832 w 551470"/>
                <a:gd name="connsiteY6" fmla="*/ 371342 h 429415"/>
                <a:gd name="connsiteX7" fmla="*/ 550059 w 551470"/>
                <a:gd name="connsiteY7" fmla="*/ 351441 h 429415"/>
                <a:gd name="connsiteX8" fmla="*/ 549440 w 551470"/>
                <a:gd name="connsiteY8" fmla="*/ 350253 h 429415"/>
                <a:gd name="connsiteX9" fmla="*/ 351556 w 551470"/>
                <a:gd name="connsiteY9" fmla="*/ 7559 h 429415"/>
                <a:gd name="connsiteX10" fmla="*/ 334756 w 551470"/>
                <a:gd name="connsiteY10" fmla="*/ 530 h 429415"/>
                <a:gd name="connsiteX11" fmla="*/ 275848 w 551470"/>
                <a:gd name="connsiteY11" fmla="*/ 8543 h 4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1470" h="429415" extrusionOk="0">
                  <a:moveTo>
                    <a:pt x="275848" y="8543"/>
                  </a:moveTo>
                  <a:cubicBezTo>
                    <a:pt x="255848" y="8543"/>
                    <a:pt x="235940" y="5844"/>
                    <a:pt x="216658" y="530"/>
                  </a:cubicBezTo>
                  <a:cubicBezTo>
                    <a:pt x="210106" y="-1270"/>
                    <a:pt x="203175" y="1626"/>
                    <a:pt x="199857" y="7559"/>
                  </a:cubicBezTo>
                  <a:lnTo>
                    <a:pt x="2044" y="350253"/>
                  </a:lnTo>
                  <a:cubicBezTo>
                    <a:pt x="-2125" y="357395"/>
                    <a:pt x="286" y="366562"/>
                    <a:pt x="7428" y="370730"/>
                  </a:cubicBezTo>
                  <a:cubicBezTo>
                    <a:pt x="7801" y="370955"/>
                    <a:pt x="8188" y="371159"/>
                    <a:pt x="8581" y="371342"/>
                  </a:cubicBezTo>
                  <a:cubicBezTo>
                    <a:pt x="178248" y="448773"/>
                    <a:pt x="373166" y="448773"/>
                    <a:pt x="542832" y="371342"/>
                  </a:cubicBezTo>
                  <a:cubicBezTo>
                    <a:pt x="550326" y="367841"/>
                    <a:pt x="553560" y="358928"/>
                    <a:pt x="550059" y="351441"/>
                  </a:cubicBezTo>
                  <a:cubicBezTo>
                    <a:pt x="549869" y="351033"/>
                    <a:pt x="549665" y="350640"/>
                    <a:pt x="549440" y="350253"/>
                  </a:cubicBezTo>
                  <a:lnTo>
                    <a:pt x="351556" y="7559"/>
                  </a:lnTo>
                  <a:cubicBezTo>
                    <a:pt x="348238" y="1626"/>
                    <a:pt x="341307" y="-1270"/>
                    <a:pt x="334756" y="530"/>
                  </a:cubicBezTo>
                  <a:cubicBezTo>
                    <a:pt x="315565" y="5830"/>
                    <a:pt x="295755" y="8522"/>
                    <a:pt x="275848" y="8543"/>
                  </a:cubicBezTo>
                  <a:close/>
                </a:path>
              </a:pathLst>
            </a:custGeom>
            <a:noFill/>
            <a:ln w="23463" cap="flat">
              <a:solidFill>
                <a:schemeClr val="tx1"/>
              </a:solidFill>
              <a:prstDash val="solid"/>
              <a:miter/>
            </a:ln>
          </p:spPr>
          <p:txBody>
            <a:bodyPr rtlCol="0" anchor="ctr"/>
            <a:lstStyle/>
            <a:p>
              <a:pPr>
                <a:defRPr/>
              </a:pPr>
              <a:endParaRPr lang="en-US"/>
            </a:p>
          </p:txBody>
        </p:sp>
        <p:sp>
          <p:nvSpPr>
            <p:cNvPr id="175" name="Freeform 174"/>
            <p:cNvSpPr/>
            <p:nvPr/>
          </p:nvSpPr>
          <p:spPr bwMode="auto">
            <a:xfrm>
              <a:off x="8757606" y="4145294"/>
              <a:ext cx="302357" cy="421849"/>
            </a:xfrm>
            <a:custGeom>
              <a:avLst/>
              <a:gdLst>
                <a:gd name="connsiteX0" fmla="*/ 151185 w 302357"/>
                <a:gd name="connsiteY0" fmla="*/ 420514 h 421849"/>
                <a:gd name="connsiteX1" fmla="*/ 175718 w 302357"/>
                <a:gd name="connsiteY1" fmla="*/ 421849 h 421849"/>
                <a:gd name="connsiteX2" fmla="*/ 301619 w 302357"/>
                <a:gd name="connsiteY2" fmla="*/ 34447 h 421849"/>
                <a:gd name="connsiteX3" fmla="*/ 292009 w 302357"/>
                <a:gd name="connsiteY3" fmla="*/ 15579 h 421849"/>
                <a:gd name="connsiteX4" fmla="*/ 290864 w 302357"/>
                <a:gd name="connsiteY4" fmla="*/ 15256 h 421849"/>
                <a:gd name="connsiteX5" fmla="*/ 11577 w 302357"/>
                <a:gd name="connsiteY5" fmla="*/ 15256 h 421849"/>
                <a:gd name="connsiteX6" fmla="*/ 379 w 302357"/>
                <a:gd name="connsiteY6" fmla="*/ 33111 h 421849"/>
                <a:gd name="connsiteX7" fmla="*/ 751 w 302357"/>
                <a:gd name="connsiteY7" fmla="*/ 34447 h 421849"/>
                <a:gd name="connsiteX8" fmla="*/ 126652 w 302357"/>
                <a:gd name="connsiteY8" fmla="*/ 421849 h 421849"/>
                <a:gd name="connsiteX9" fmla="*/ 151185 w 302357"/>
                <a:gd name="connsiteY9" fmla="*/ 420514 h 42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357" h="421849" extrusionOk="0">
                  <a:moveTo>
                    <a:pt x="151185" y="420514"/>
                  </a:moveTo>
                  <a:cubicBezTo>
                    <a:pt x="159382" y="420528"/>
                    <a:pt x="167571" y="420978"/>
                    <a:pt x="175718" y="421849"/>
                  </a:cubicBezTo>
                  <a:lnTo>
                    <a:pt x="301619" y="34447"/>
                  </a:lnTo>
                  <a:cubicBezTo>
                    <a:pt x="304178" y="26583"/>
                    <a:pt x="299875" y="18135"/>
                    <a:pt x="292009" y="15579"/>
                  </a:cubicBezTo>
                  <a:cubicBezTo>
                    <a:pt x="291630" y="15456"/>
                    <a:pt x="291250" y="15348"/>
                    <a:pt x="290864" y="15256"/>
                  </a:cubicBezTo>
                  <a:cubicBezTo>
                    <a:pt x="198881" y="-5085"/>
                    <a:pt x="103559" y="-5085"/>
                    <a:pt x="11577" y="15256"/>
                  </a:cubicBezTo>
                  <a:cubicBezTo>
                    <a:pt x="3556" y="17094"/>
                    <a:pt x="-1456" y="25089"/>
                    <a:pt x="379" y="33111"/>
                  </a:cubicBezTo>
                  <a:cubicBezTo>
                    <a:pt x="484" y="33562"/>
                    <a:pt x="603" y="34008"/>
                    <a:pt x="751" y="34447"/>
                  </a:cubicBezTo>
                  <a:lnTo>
                    <a:pt x="126652" y="421849"/>
                  </a:lnTo>
                  <a:cubicBezTo>
                    <a:pt x="134799" y="420978"/>
                    <a:pt x="142988" y="420535"/>
                    <a:pt x="151185" y="420514"/>
                  </a:cubicBezTo>
                  <a:close/>
                </a:path>
              </a:pathLst>
            </a:custGeom>
            <a:noFill/>
            <a:ln w="23463" cap="flat">
              <a:solidFill>
                <a:schemeClr val="tx1"/>
              </a:solidFill>
              <a:prstDash val="solid"/>
              <a:miter/>
            </a:ln>
          </p:spPr>
          <p:txBody>
            <a:bodyPr rtlCol="0" anchor="ctr"/>
            <a:lstStyle/>
            <a:p>
              <a:pPr>
                <a:defRPr/>
              </a:pPr>
              <a:endParaRPr lang="en-US"/>
            </a:p>
          </p:txBody>
        </p:sp>
        <p:sp>
          <p:nvSpPr>
            <p:cNvPr id="176" name="Freeform 175"/>
            <p:cNvSpPr/>
            <p:nvPr/>
          </p:nvSpPr>
          <p:spPr bwMode="auto">
            <a:xfrm>
              <a:off x="8267566" y="4834760"/>
              <a:ext cx="488476" cy="481597"/>
            </a:xfrm>
            <a:custGeom>
              <a:avLst/>
              <a:gdLst>
                <a:gd name="connsiteX0" fmla="*/ 410865 w 488476"/>
                <a:gd name="connsiteY0" fmla="*/ 0 h 481598"/>
                <a:gd name="connsiteX1" fmla="*/ 15027 w 488476"/>
                <a:gd name="connsiteY1" fmla="*/ 0 h 481598"/>
                <a:gd name="connsiteX2" fmla="*/ 0 w 488476"/>
                <a:gd name="connsiteY2" fmla="*/ 14917 h 481598"/>
                <a:gd name="connsiteX3" fmla="*/ 53 w 488476"/>
                <a:gd name="connsiteY3" fmla="*/ 16238 h 481598"/>
                <a:gd name="connsiteX4" fmla="*/ 267179 w 488476"/>
                <a:gd name="connsiteY4" fmla="*/ 478928 h 481598"/>
                <a:gd name="connsiteX5" fmla="*/ 288106 w 488476"/>
                <a:gd name="connsiteY5" fmla="*/ 475111 h 481598"/>
                <a:gd name="connsiteX6" fmla="*/ 288760 w 488476"/>
                <a:gd name="connsiteY6" fmla="*/ 474078 h 481598"/>
                <a:gd name="connsiteX7" fmla="*/ 486574 w 488476"/>
                <a:gd name="connsiteY7" fmla="*/ 131524 h 481598"/>
                <a:gd name="connsiteX8" fmla="*/ 483902 w 488476"/>
                <a:gd name="connsiteY8" fmla="*/ 113739 h 481598"/>
                <a:gd name="connsiteX9" fmla="*/ 424924 w 488476"/>
                <a:gd name="connsiteY9" fmla="*/ 10896 h 481598"/>
                <a:gd name="connsiteX10" fmla="*/ 410865 w 488476"/>
                <a:gd name="connsiteY10" fmla="*/ 0 h 48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476" h="481598" extrusionOk="0">
                  <a:moveTo>
                    <a:pt x="410865" y="0"/>
                  </a:moveTo>
                  <a:lnTo>
                    <a:pt x="15027" y="0"/>
                  </a:lnTo>
                  <a:cubicBezTo>
                    <a:pt x="6757" y="-28"/>
                    <a:pt x="30" y="6650"/>
                    <a:pt x="0" y="14917"/>
                  </a:cubicBezTo>
                  <a:cubicBezTo>
                    <a:pt x="-1" y="15360"/>
                    <a:pt x="16" y="15803"/>
                    <a:pt x="53" y="16238"/>
                  </a:cubicBezTo>
                  <a:cubicBezTo>
                    <a:pt x="17973" y="201849"/>
                    <a:pt x="115400" y="370602"/>
                    <a:pt x="267179" y="478928"/>
                  </a:cubicBezTo>
                  <a:cubicBezTo>
                    <a:pt x="274012" y="483652"/>
                    <a:pt x="283382" y="481944"/>
                    <a:pt x="288106" y="475111"/>
                  </a:cubicBezTo>
                  <a:cubicBezTo>
                    <a:pt x="288338" y="474774"/>
                    <a:pt x="288556" y="474429"/>
                    <a:pt x="288760" y="474078"/>
                  </a:cubicBezTo>
                  <a:lnTo>
                    <a:pt x="486574" y="131524"/>
                  </a:lnTo>
                  <a:cubicBezTo>
                    <a:pt x="489892" y="125690"/>
                    <a:pt x="488788" y="118344"/>
                    <a:pt x="483902" y="113739"/>
                  </a:cubicBezTo>
                  <a:cubicBezTo>
                    <a:pt x="455348" y="85389"/>
                    <a:pt x="434969" y="49861"/>
                    <a:pt x="424924" y="10896"/>
                  </a:cubicBezTo>
                  <a:cubicBezTo>
                    <a:pt x="423237" y="4506"/>
                    <a:pt x="417472" y="35"/>
                    <a:pt x="410865" y="0"/>
                  </a:cubicBezTo>
                  <a:close/>
                </a:path>
              </a:pathLst>
            </a:custGeom>
            <a:noFill/>
            <a:ln w="23463" cap="flat">
              <a:solidFill>
                <a:schemeClr val="tx1"/>
              </a:solidFill>
              <a:prstDash val="solid"/>
              <a:miter/>
            </a:ln>
          </p:spPr>
          <p:txBody>
            <a:bodyPr rtlCol="0" anchor="ctr"/>
            <a:lstStyle/>
            <a:p>
              <a:pPr>
                <a:defRPr/>
              </a:pPr>
              <a:endParaRPr lang="en-US"/>
            </a:p>
          </p:txBody>
        </p:sp>
        <p:sp>
          <p:nvSpPr>
            <p:cNvPr id="177" name="Freeform 176"/>
            <p:cNvSpPr/>
            <p:nvPr/>
          </p:nvSpPr>
          <p:spPr bwMode="auto">
            <a:xfrm>
              <a:off x="8422867" y="4197713"/>
              <a:ext cx="372222" cy="422259"/>
            </a:xfrm>
            <a:custGeom>
              <a:avLst/>
              <a:gdLst>
                <a:gd name="connsiteX0" fmla="*/ 371552 w 372222"/>
                <a:gd name="connsiteY0" fmla="*/ 386442 h 422259"/>
                <a:gd name="connsiteX1" fmla="*/ 249306 w 372222"/>
                <a:gd name="connsiteY1" fmla="*/ 10217 h 422259"/>
                <a:gd name="connsiteX2" fmla="*/ 230348 w 372222"/>
                <a:gd name="connsiteY2" fmla="*/ 781 h 422259"/>
                <a:gd name="connsiteX3" fmla="*/ 229202 w 372222"/>
                <a:gd name="connsiteY3" fmla="*/ 1219 h 422259"/>
                <a:gd name="connsiteX4" fmla="*/ 3691 w 372222"/>
                <a:gd name="connsiteY4" fmla="*/ 165431 h 422259"/>
                <a:gd name="connsiteX5" fmla="*/ 5083 w 372222"/>
                <a:gd name="connsiteY5" fmla="*/ 186463 h 422259"/>
                <a:gd name="connsiteX6" fmla="*/ 6222 w 372222"/>
                <a:gd name="connsiteY6" fmla="*/ 187363 h 422259"/>
                <a:gd name="connsiteX7" fmla="*/ 325859 w 372222"/>
                <a:gd name="connsiteY7" fmla="*/ 419481 h 422259"/>
                <a:gd name="connsiteX8" fmla="*/ 343995 w 372222"/>
                <a:gd name="connsiteY8" fmla="*/ 418778 h 422259"/>
                <a:gd name="connsiteX9" fmla="*/ 365084 w 372222"/>
                <a:gd name="connsiteY9" fmla="*/ 403524 h 422259"/>
                <a:gd name="connsiteX10" fmla="*/ 371552 w 372222"/>
                <a:gd name="connsiteY10" fmla="*/ 386442 h 42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222" h="422259" extrusionOk="0">
                  <a:moveTo>
                    <a:pt x="371552" y="386442"/>
                  </a:moveTo>
                  <a:lnTo>
                    <a:pt x="249306" y="10217"/>
                  </a:lnTo>
                  <a:cubicBezTo>
                    <a:pt x="246677" y="2377"/>
                    <a:pt x="238193" y="-1848"/>
                    <a:pt x="230348" y="781"/>
                  </a:cubicBezTo>
                  <a:cubicBezTo>
                    <a:pt x="229961" y="911"/>
                    <a:pt x="229581" y="1057"/>
                    <a:pt x="229202" y="1219"/>
                  </a:cubicBezTo>
                  <a:cubicBezTo>
                    <a:pt x="142983" y="38899"/>
                    <a:pt x="66023" y="94938"/>
                    <a:pt x="3691" y="165431"/>
                  </a:cubicBezTo>
                  <a:cubicBezTo>
                    <a:pt x="-1728" y="171624"/>
                    <a:pt x="-1110" y="181037"/>
                    <a:pt x="5083" y="186463"/>
                  </a:cubicBezTo>
                  <a:cubicBezTo>
                    <a:pt x="5449" y="186780"/>
                    <a:pt x="5829" y="187082"/>
                    <a:pt x="6222" y="187363"/>
                  </a:cubicBezTo>
                  <a:lnTo>
                    <a:pt x="325859" y="419481"/>
                  </a:lnTo>
                  <a:cubicBezTo>
                    <a:pt x="331349" y="423432"/>
                    <a:pt x="338822" y="423144"/>
                    <a:pt x="343995" y="418778"/>
                  </a:cubicBezTo>
                  <a:cubicBezTo>
                    <a:pt x="350709" y="413267"/>
                    <a:pt x="357752" y="408178"/>
                    <a:pt x="365084" y="403524"/>
                  </a:cubicBezTo>
                  <a:cubicBezTo>
                    <a:pt x="370905" y="399988"/>
                    <a:pt x="373576" y="392945"/>
                    <a:pt x="371552" y="386442"/>
                  </a:cubicBezTo>
                  <a:close/>
                </a:path>
              </a:pathLst>
            </a:custGeom>
            <a:noFill/>
            <a:ln w="23463" cap="flat">
              <a:solidFill>
                <a:schemeClr val="tx1"/>
              </a:solidFill>
              <a:prstDash val="solid"/>
              <a:miter/>
            </a:ln>
          </p:spPr>
          <p:txBody>
            <a:bodyPr rtlCol="0" anchor="ctr"/>
            <a:lstStyle/>
            <a:p>
              <a:pPr>
                <a:defRPr/>
              </a:pPr>
              <a:endParaRPr lang="en-US"/>
            </a:p>
          </p:txBody>
        </p:sp>
        <p:sp>
          <p:nvSpPr>
            <p:cNvPr id="178" name="Freeform 177"/>
            <p:cNvSpPr/>
            <p:nvPr/>
          </p:nvSpPr>
          <p:spPr bwMode="auto">
            <a:xfrm>
              <a:off x="8267565" y="4455243"/>
              <a:ext cx="434098" cy="288835"/>
            </a:xfrm>
            <a:custGeom>
              <a:avLst/>
              <a:gdLst>
                <a:gd name="connsiteX0" fmla="*/ 428017 w 434098"/>
                <a:gd name="connsiteY0" fmla="*/ 235340 h 288835"/>
                <a:gd name="connsiteX1" fmla="*/ 108099 w 434098"/>
                <a:gd name="connsiteY1" fmla="*/ 2870 h 288835"/>
                <a:gd name="connsiteX2" fmla="*/ 87088 w 434098"/>
                <a:gd name="connsiteY2" fmla="*/ 6202 h 288835"/>
                <a:gd name="connsiteX3" fmla="*/ 86448 w 434098"/>
                <a:gd name="connsiteY3" fmla="*/ 7158 h 288835"/>
                <a:gd name="connsiteX4" fmla="*/ 54 w 434098"/>
                <a:gd name="connsiteY4" fmla="*/ 272526 h 288835"/>
                <a:gd name="connsiteX5" fmla="*/ 13779 w 434098"/>
                <a:gd name="connsiteY5" fmla="*/ 288779 h 288835"/>
                <a:gd name="connsiteX6" fmla="*/ 15027 w 434098"/>
                <a:gd name="connsiteY6" fmla="*/ 288835 h 288835"/>
                <a:gd name="connsiteX7" fmla="*/ 410865 w 434098"/>
                <a:gd name="connsiteY7" fmla="*/ 288835 h 288835"/>
                <a:gd name="connsiteX8" fmla="*/ 424924 w 434098"/>
                <a:gd name="connsiteY8" fmla="*/ 277518 h 288835"/>
                <a:gd name="connsiteX9" fmla="*/ 433008 w 434098"/>
                <a:gd name="connsiteY9" fmla="*/ 252843 h 288835"/>
                <a:gd name="connsiteX10" fmla="*/ 428017 w 434098"/>
                <a:gd name="connsiteY10" fmla="*/ 235340 h 28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098" h="288835" extrusionOk="0">
                  <a:moveTo>
                    <a:pt x="428017" y="235340"/>
                  </a:moveTo>
                  <a:lnTo>
                    <a:pt x="108099" y="2870"/>
                  </a:lnTo>
                  <a:cubicBezTo>
                    <a:pt x="101377" y="-2008"/>
                    <a:pt x="91969" y="-518"/>
                    <a:pt x="87088" y="6202"/>
                  </a:cubicBezTo>
                  <a:cubicBezTo>
                    <a:pt x="86862" y="6512"/>
                    <a:pt x="86649" y="6835"/>
                    <a:pt x="86448" y="7158"/>
                  </a:cubicBezTo>
                  <a:cubicBezTo>
                    <a:pt x="38511" y="88196"/>
                    <a:pt x="9014" y="178801"/>
                    <a:pt x="54" y="272526"/>
                  </a:cubicBezTo>
                  <a:cubicBezTo>
                    <a:pt x="-645" y="280807"/>
                    <a:pt x="5500" y="288083"/>
                    <a:pt x="13779" y="288779"/>
                  </a:cubicBezTo>
                  <a:cubicBezTo>
                    <a:pt x="14194" y="288814"/>
                    <a:pt x="14610" y="288835"/>
                    <a:pt x="15027" y="288835"/>
                  </a:cubicBezTo>
                  <a:lnTo>
                    <a:pt x="410865" y="288835"/>
                  </a:lnTo>
                  <a:cubicBezTo>
                    <a:pt x="417578" y="288702"/>
                    <a:pt x="423357" y="284048"/>
                    <a:pt x="424924" y="277518"/>
                  </a:cubicBezTo>
                  <a:cubicBezTo>
                    <a:pt x="427139" y="269145"/>
                    <a:pt x="429838" y="260906"/>
                    <a:pt x="433008" y="252843"/>
                  </a:cubicBezTo>
                  <a:cubicBezTo>
                    <a:pt x="435567" y="246552"/>
                    <a:pt x="433508" y="239333"/>
                    <a:pt x="428017" y="235340"/>
                  </a:cubicBezTo>
                  <a:close/>
                </a:path>
              </a:pathLst>
            </a:custGeom>
            <a:noFill/>
            <a:ln w="23463" cap="flat">
              <a:solidFill>
                <a:schemeClr val="tx1"/>
              </a:solidFill>
              <a:prstDash val="solid"/>
              <a:miter/>
            </a:ln>
          </p:spPr>
          <p:txBody>
            <a:bodyPr rtlCol="0" anchor="ctr"/>
            <a:lstStyle/>
            <a:p>
              <a:pPr>
                <a:defRPr/>
              </a:pPr>
              <a:endParaRPr lang="en-US"/>
            </a:p>
          </p:txBody>
        </p:sp>
        <p:sp>
          <p:nvSpPr>
            <p:cNvPr id="179" name="Freeform 178"/>
            <p:cNvSpPr/>
            <p:nvPr/>
          </p:nvSpPr>
          <p:spPr bwMode="auto">
            <a:xfrm>
              <a:off x="8584741" y="3587355"/>
              <a:ext cx="648145" cy="487643"/>
            </a:xfrm>
            <a:custGeom>
              <a:avLst/>
              <a:gdLst>
                <a:gd name="connsiteX0" fmla="*/ 324049 w 648145"/>
                <a:gd name="connsiteY0" fmla="*/ 467258 h 487643"/>
                <a:gd name="connsiteX1" fmla="*/ 494377 w 648145"/>
                <a:gd name="connsiteY1" fmla="*/ 487222 h 487643"/>
                <a:gd name="connsiteX2" fmla="*/ 511740 w 648145"/>
                <a:gd name="connsiteY2" fmla="*/ 477592 h 487643"/>
                <a:gd name="connsiteX3" fmla="*/ 647412 w 648145"/>
                <a:gd name="connsiteY3" fmla="*/ 60243 h 487643"/>
                <a:gd name="connsiteX4" fmla="*/ 637781 w 648145"/>
                <a:gd name="connsiteY4" fmla="*/ 41383 h 487643"/>
                <a:gd name="connsiteX5" fmla="*/ 637148 w 648145"/>
                <a:gd name="connsiteY5" fmla="*/ 41193 h 487643"/>
                <a:gd name="connsiteX6" fmla="*/ 10950 w 648145"/>
                <a:gd name="connsiteY6" fmla="*/ 41193 h 487643"/>
                <a:gd name="connsiteX7" fmla="*/ 539 w 648145"/>
                <a:gd name="connsiteY7" fmla="*/ 59516 h 487643"/>
                <a:gd name="connsiteX8" fmla="*/ 757 w 648145"/>
                <a:gd name="connsiteY8" fmla="*/ 60243 h 487643"/>
                <a:gd name="connsiteX9" fmla="*/ 136288 w 648145"/>
                <a:gd name="connsiteY9" fmla="*/ 477592 h 487643"/>
                <a:gd name="connsiteX10" fmla="*/ 153651 w 648145"/>
                <a:gd name="connsiteY10" fmla="*/ 487222 h 487643"/>
                <a:gd name="connsiteX11" fmla="*/ 324049 w 648145"/>
                <a:gd name="connsiteY11" fmla="*/ 467258 h 48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145" h="487643" extrusionOk="0">
                  <a:moveTo>
                    <a:pt x="324049" y="467258"/>
                  </a:moveTo>
                  <a:cubicBezTo>
                    <a:pt x="381411" y="467218"/>
                    <a:pt x="438576" y="473919"/>
                    <a:pt x="494377" y="487222"/>
                  </a:cubicBezTo>
                  <a:cubicBezTo>
                    <a:pt x="501793" y="489036"/>
                    <a:pt x="509350" y="484842"/>
                    <a:pt x="511740" y="477592"/>
                  </a:cubicBezTo>
                  <a:lnTo>
                    <a:pt x="647412" y="60243"/>
                  </a:lnTo>
                  <a:cubicBezTo>
                    <a:pt x="649963" y="52377"/>
                    <a:pt x="645647" y="43933"/>
                    <a:pt x="637781" y="41383"/>
                  </a:cubicBezTo>
                  <a:cubicBezTo>
                    <a:pt x="637570" y="41315"/>
                    <a:pt x="637359" y="41252"/>
                    <a:pt x="637148" y="41193"/>
                  </a:cubicBezTo>
                  <a:cubicBezTo>
                    <a:pt x="432031" y="-13731"/>
                    <a:pt x="216067" y="-13731"/>
                    <a:pt x="10950" y="41193"/>
                  </a:cubicBezTo>
                  <a:cubicBezTo>
                    <a:pt x="3013" y="43377"/>
                    <a:pt x="-1647" y="51581"/>
                    <a:pt x="539" y="59516"/>
                  </a:cubicBezTo>
                  <a:cubicBezTo>
                    <a:pt x="602" y="59761"/>
                    <a:pt x="680" y="60003"/>
                    <a:pt x="757" y="60243"/>
                  </a:cubicBezTo>
                  <a:lnTo>
                    <a:pt x="136288" y="477592"/>
                  </a:lnTo>
                  <a:cubicBezTo>
                    <a:pt x="138678" y="484842"/>
                    <a:pt x="146235" y="489036"/>
                    <a:pt x="153651" y="487222"/>
                  </a:cubicBezTo>
                  <a:cubicBezTo>
                    <a:pt x="209473" y="473913"/>
                    <a:pt x="266666" y="467212"/>
                    <a:pt x="324049" y="467258"/>
                  </a:cubicBezTo>
                  <a:close/>
                </a:path>
              </a:pathLst>
            </a:custGeom>
            <a:noFill/>
            <a:ln w="23463" cap="flat">
              <a:solidFill>
                <a:schemeClr val="tx1"/>
              </a:solidFill>
              <a:prstDash val="solid"/>
              <a:miter/>
            </a:ln>
          </p:spPr>
          <p:txBody>
            <a:bodyPr rtlCol="0" anchor="ctr"/>
            <a:lstStyle/>
            <a:p>
              <a:pPr>
                <a:defRPr/>
              </a:pPr>
              <a:endParaRPr lang="en-US"/>
            </a:p>
          </p:txBody>
        </p:sp>
        <p:sp>
          <p:nvSpPr>
            <p:cNvPr id="180" name="Freeform 179"/>
            <p:cNvSpPr/>
            <p:nvPr/>
          </p:nvSpPr>
          <p:spPr bwMode="auto">
            <a:xfrm>
              <a:off x="7970325" y="3665279"/>
              <a:ext cx="665264" cy="651376"/>
            </a:xfrm>
            <a:custGeom>
              <a:avLst/>
              <a:gdLst>
                <a:gd name="connsiteX0" fmla="*/ 664522 w 665264"/>
                <a:gd name="connsiteY0" fmla="*/ 427787 h 651376"/>
                <a:gd name="connsiteX1" fmla="*/ 528921 w 665264"/>
                <a:gd name="connsiteY1" fmla="*/ 10368 h 651376"/>
                <a:gd name="connsiteX2" fmla="*/ 509941 w 665264"/>
                <a:gd name="connsiteY2" fmla="*/ 751 h 651376"/>
                <a:gd name="connsiteX3" fmla="*/ 509378 w 665264"/>
                <a:gd name="connsiteY3" fmla="*/ 948 h 651376"/>
                <a:gd name="connsiteX4" fmla="*/ 3246 w 665264"/>
                <a:gd name="connsiteY4" fmla="*/ 369160 h 651376"/>
                <a:gd name="connsiteX5" fmla="*/ 5665 w 665264"/>
                <a:gd name="connsiteY5" fmla="*/ 390196 h 651376"/>
                <a:gd name="connsiteX6" fmla="*/ 6198 w 665264"/>
                <a:gd name="connsiteY6" fmla="*/ 390600 h 651376"/>
                <a:gd name="connsiteX7" fmla="*/ 361264 w 665264"/>
                <a:gd name="connsiteY7" fmla="*/ 648587 h 651376"/>
                <a:gd name="connsiteX8" fmla="*/ 381017 w 665264"/>
                <a:gd name="connsiteY8" fmla="*/ 646197 h 651376"/>
                <a:gd name="connsiteX9" fmla="*/ 656368 w 665264"/>
                <a:gd name="connsiteY9" fmla="*/ 445712 h 651376"/>
                <a:gd name="connsiteX10" fmla="*/ 664522 w 665264"/>
                <a:gd name="connsiteY10" fmla="*/ 427787 h 65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5264" h="651376" extrusionOk="0">
                  <a:moveTo>
                    <a:pt x="664522" y="427787"/>
                  </a:moveTo>
                  <a:lnTo>
                    <a:pt x="528921" y="10368"/>
                  </a:lnTo>
                  <a:cubicBezTo>
                    <a:pt x="526334" y="2471"/>
                    <a:pt x="517842" y="-1834"/>
                    <a:pt x="509941" y="751"/>
                  </a:cubicBezTo>
                  <a:cubicBezTo>
                    <a:pt x="509751" y="812"/>
                    <a:pt x="509568" y="879"/>
                    <a:pt x="509378" y="948"/>
                  </a:cubicBezTo>
                  <a:cubicBezTo>
                    <a:pt x="311179" y="76960"/>
                    <a:pt x="136577" y="203983"/>
                    <a:pt x="3246" y="369160"/>
                  </a:cubicBezTo>
                  <a:cubicBezTo>
                    <a:pt x="-1895" y="375637"/>
                    <a:pt x="-812" y="385055"/>
                    <a:pt x="5665" y="390196"/>
                  </a:cubicBezTo>
                  <a:cubicBezTo>
                    <a:pt x="5839" y="390335"/>
                    <a:pt x="6017" y="390469"/>
                    <a:pt x="6198" y="390600"/>
                  </a:cubicBezTo>
                  <a:lnTo>
                    <a:pt x="361264" y="648587"/>
                  </a:lnTo>
                  <a:cubicBezTo>
                    <a:pt x="367459" y="653086"/>
                    <a:pt x="376074" y="652039"/>
                    <a:pt x="381017" y="646197"/>
                  </a:cubicBezTo>
                  <a:cubicBezTo>
                    <a:pt x="455918" y="558816"/>
                    <a:pt x="550206" y="490160"/>
                    <a:pt x="656368" y="445712"/>
                  </a:cubicBezTo>
                  <a:cubicBezTo>
                    <a:pt x="663355" y="442789"/>
                    <a:pt x="666912" y="434975"/>
                    <a:pt x="664522" y="427787"/>
                  </a:cubicBezTo>
                  <a:close/>
                </a:path>
              </a:pathLst>
            </a:custGeom>
            <a:noFill/>
            <a:ln w="23463" cap="flat">
              <a:solidFill>
                <a:schemeClr val="tx1"/>
              </a:solidFill>
              <a:prstDash val="solid"/>
              <a:miter/>
            </a:ln>
          </p:spPr>
          <p:txBody>
            <a:bodyPr rtlCol="0" anchor="ctr"/>
            <a:lstStyle/>
            <a:p>
              <a:pPr>
                <a:defRPr/>
              </a:pPr>
              <a:endParaRPr lang="en-US"/>
            </a:p>
          </p:txBody>
        </p:sp>
        <p:sp>
          <p:nvSpPr>
            <p:cNvPr id="181" name="Freeform 180"/>
            <p:cNvSpPr/>
            <p:nvPr/>
          </p:nvSpPr>
          <p:spPr bwMode="auto">
            <a:xfrm>
              <a:off x="7708329" y="4126416"/>
              <a:ext cx="575591" cy="617662"/>
            </a:xfrm>
            <a:custGeom>
              <a:avLst/>
              <a:gdLst>
                <a:gd name="connsiteX0" fmla="*/ 569413 w 575591"/>
                <a:gd name="connsiteY0" fmla="*/ 260699 h 617662"/>
                <a:gd name="connsiteX1" fmla="*/ 214628 w 575591"/>
                <a:gd name="connsiteY1" fmla="*/ 2782 h 617662"/>
                <a:gd name="connsiteX2" fmla="*/ 193744 w 575591"/>
                <a:gd name="connsiteY2" fmla="*/ 6283 h 617662"/>
                <a:gd name="connsiteX3" fmla="*/ 193539 w 575591"/>
                <a:gd name="connsiteY3" fmla="*/ 6578 h 617662"/>
                <a:gd name="connsiteX4" fmla="*/ 14 w 575591"/>
                <a:gd name="connsiteY4" fmla="*/ 601987 h 617662"/>
                <a:gd name="connsiteX5" fmla="*/ 14411 w 575591"/>
                <a:gd name="connsiteY5" fmla="*/ 617649 h 617662"/>
                <a:gd name="connsiteX6" fmla="*/ 14987 w 575591"/>
                <a:gd name="connsiteY6" fmla="*/ 617663 h 617662"/>
                <a:gd name="connsiteX7" fmla="*/ 453565 w 575591"/>
                <a:gd name="connsiteY7" fmla="*/ 617663 h 617662"/>
                <a:gd name="connsiteX8" fmla="*/ 468046 w 575591"/>
                <a:gd name="connsiteY8" fmla="*/ 604096 h 617662"/>
                <a:gd name="connsiteX9" fmla="*/ 573490 w 575591"/>
                <a:gd name="connsiteY9" fmla="*/ 280241 h 617662"/>
                <a:gd name="connsiteX10" fmla="*/ 569413 w 575591"/>
                <a:gd name="connsiteY10" fmla="*/ 260699 h 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591" h="617662" extrusionOk="0">
                  <a:moveTo>
                    <a:pt x="569413" y="260699"/>
                  </a:moveTo>
                  <a:lnTo>
                    <a:pt x="214628" y="2782"/>
                  </a:lnTo>
                  <a:cubicBezTo>
                    <a:pt x="207894" y="-2018"/>
                    <a:pt x="198544" y="-451"/>
                    <a:pt x="193744" y="6283"/>
                  </a:cubicBezTo>
                  <a:cubicBezTo>
                    <a:pt x="193675" y="6380"/>
                    <a:pt x="193606" y="6479"/>
                    <a:pt x="193539" y="6578"/>
                  </a:cubicBezTo>
                  <a:cubicBezTo>
                    <a:pt x="77292" y="184336"/>
                    <a:pt x="10494" y="389854"/>
                    <a:pt x="14" y="601987"/>
                  </a:cubicBezTo>
                  <a:cubicBezTo>
                    <a:pt x="-336" y="610289"/>
                    <a:pt x="6110" y="617297"/>
                    <a:pt x="14411" y="617649"/>
                  </a:cubicBezTo>
                  <a:cubicBezTo>
                    <a:pt x="14603" y="617656"/>
                    <a:pt x="14795" y="617663"/>
                    <a:pt x="14987" y="617663"/>
                  </a:cubicBezTo>
                  <a:lnTo>
                    <a:pt x="453565" y="617663"/>
                  </a:lnTo>
                  <a:cubicBezTo>
                    <a:pt x="461205" y="617642"/>
                    <a:pt x="467529" y="611716"/>
                    <a:pt x="468046" y="604096"/>
                  </a:cubicBezTo>
                  <a:cubicBezTo>
                    <a:pt x="477150" y="489337"/>
                    <a:pt x="513282" y="378360"/>
                    <a:pt x="573490" y="280241"/>
                  </a:cubicBezTo>
                  <a:cubicBezTo>
                    <a:pt x="577445" y="273661"/>
                    <a:pt x="575668" y="265148"/>
                    <a:pt x="569413" y="260699"/>
                  </a:cubicBezTo>
                  <a:close/>
                </a:path>
              </a:pathLst>
            </a:custGeom>
            <a:noFill/>
            <a:ln w="23463" cap="flat">
              <a:solidFill>
                <a:schemeClr val="tx1"/>
              </a:solidFill>
              <a:prstDash val="solid"/>
              <a:miter/>
            </a:ln>
          </p:spPr>
          <p:txBody>
            <a:bodyPr rtlCol="0" anchor="ctr"/>
            <a:lstStyle/>
            <a:p>
              <a:pPr>
                <a:defRPr/>
              </a:pPr>
              <a:endParaRPr lang="en-US"/>
            </a:p>
          </p:txBody>
        </p:sp>
        <p:sp>
          <p:nvSpPr>
            <p:cNvPr id="182" name="Freeform 181"/>
            <p:cNvSpPr/>
            <p:nvPr/>
          </p:nvSpPr>
          <p:spPr bwMode="auto">
            <a:xfrm>
              <a:off x="7708329" y="4834761"/>
              <a:ext cx="789805" cy="966230"/>
            </a:xfrm>
            <a:custGeom>
              <a:avLst/>
              <a:gdLst>
                <a:gd name="connsiteX0" fmla="*/ 453564 w 789805"/>
                <a:gd name="connsiteY0" fmla="*/ 0 h 966230"/>
                <a:gd name="connsiteX1" fmla="*/ 15057 w 789805"/>
                <a:gd name="connsiteY1" fmla="*/ 0 h 966230"/>
                <a:gd name="connsiteX2" fmla="*/ 0 w 789805"/>
                <a:gd name="connsiteY2" fmla="*/ 15029 h 966230"/>
                <a:gd name="connsiteX3" fmla="*/ 13 w 789805"/>
                <a:gd name="connsiteY3" fmla="*/ 15676 h 966230"/>
                <a:gd name="connsiteX4" fmla="*/ 547340 w 789805"/>
                <a:gd name="connsiteY4" fmla="*/ 963902 h 966230"/>
                <a:gd name="connsiteX5" fmla="*/ 568184 w 789805"/>
                <a:gd name="connsiteY5" fmla="*/ 959171 h 966230"/>
                <a:gd name="connsiteX6" fmla="*/ 568428 w 789805"/>
                <a:gd name="connsiteY6" fmla="*/ 958770 h 966230"/>
                <a:gd name="connsiteX7" fmla="*/ 787893 w 789805"/>
                <a:gd name="connsiteY7" fmla="*/ 578608 h 966230"/>
                <a:gd name="connsiteX8" fmla="*/ 783464 w 789805"/>
                <a:gd name="connsiteY8" fmla="*/ 559277 h 966230"/>
                <a:gd name="connsiteX9" fmla="*/ 468045 w 789805"/>
                <a:gd name="connsiteY9" fmla="*/ 13567 h 966230"/>
                <a:gd name="connsiteX10" fmla="*/ 453564 w 789805"/>
                <a:gd name="connsiteY10" fmla="*/ 0 h 96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805" h="966230" extrusionOk="0">
                  <a:moveTo>
                    <a:pt x="453564" y="0"/>
                  </a:moveTo>
                  <a:lnTo>
                    <a:pt x="15057" y="0"/>
                  </a:lnTo>
                  <a:cubicBezTo>
                    <a:pt x="6748" y="-7"/>
                    <a:pt x="7" y="6720"/>
                    <a:pt x="0" y="15029"/>
                  </a:cubicBezTo>
                  <a:cubicBezTo>
                    <a:pt x="0" y="15247"/>
                    <a:pt x="4" y="15458"/>
                    <a:pt x="13" y="15676"/>
                  </a:cubicBezTo>
                  <a:cubicBezTo>
                    <a:pt x="19421" y="401356"/>
                    <a:pt x="223078" y="754187"/>
                    <a:pt x="547340" y="963902"/>
                  </a:cubicBezTo>
                  <a:cubicBezTo>
                    <a:pt x="554402" y="968351"/>
                    <a:pt x="563734" y="966235"/>
                    <a:pt x="568184" y="959171"/>
                  </a:cubicBezTo>
                  <a:cubicBezTo>
                    <a:pt x="568267" y="959037"/>
                    <a:pt x="568349" y="958904"/>
                    <a:pt x="568428" y="958770"/>
                  </a:cubicBezTo>
                  <a:lnTo>
                    <a:pt x="787893" y="578608"/>
                  </a:lnTo>
                  <a:cubicBezTo>
                    <a:pt x="791647" y="571986"/>
                    <a:pt x="789721" y="563600"/>
                    <a:pt x="783464" y="559277"/>
                  </a:cubicBezTo>
                  <a:cubicBezTo>
                    <a:pt x="601715" y="433967"/>
                    <a:pt x="485907" y="233608"/>
                    <a:pt x="468045" y="13567"/>
                  </a:cubicBezTo>
                  <a:cubicBezTo>
                    <a:pt x="467529" y="5947"/>
                    <a:pt x="461205" y="21"/>
                    <a:pt x="453564" y="0"/>
                  </a:cubicBezTo>
                  <a:close/>
                </a:path>
              </a:pathLst>
            </a:custGeom>
            <a:noFill/>
            <a:ln w="23463" cap="flat">
              <a:solidFill>
                <a:schemeClr val="tx1"/>
              </a:solidFill>
              <a:prstDash val="solid"/>
              <a:miter/>
            </a:ln>
          </p:spPr>
          <p:txBody>
            <a:bodyPr rtlCol="0" anchor="ctr"/>
            <a:lstStyle/>
            <a:p>
              <a:pPr>
                <a:defRPr/>
              </a:pPr>
              <a:endParaRPr lang="en-US"/>
            </a:p>
          </p:txBody>
        </p:sp>
        <p:sp>
          <p:nvSpPr>
            <p:cNvPr id="183" name="Freeform 182"/>
            <p:cNvSpPr/>
            <p:nvPr/>
          </p:nvSpPr>
          <p:spPr bwMode="auto">
            <a:xfrm>
              <a:off x="8353043" y="5451625"/>
              <a:ext cx="1111210" cy="539859"/>
            </a:xfrm>
            <a:custGeom>
              <a:avLst/>
              <a:gdLst>
                <a:gd name="connsiteX0" fmla="*/ 555747 w 1111210"/>
                <a:gd name="connsiteY0" fmla="*/ 72600 h 539859"/>
                <a:gd name="connsiteX1" fmla="*/ 240539 w 1111210"/>
                <a:gd name="connsiteY1" fmla="*/ 1460 h 539859"/>
                <a:gd name="connsiteX2" fmla="*/ 221559 w 1111210"/>
                <a:gd name="connsiteY2" fmla="*/ 7225 h 539859"/>
                <a:gd name="connsiteX3" fmla="*/ 2024 w 1111210"/>
                <a:gd name="connsiteY3" fmla="*/ 387316 h 539859"/>
                <a:gd name="connsiteX4" fmla="*/ 7410 w 1111210"/>
                <a:gd name="connsiteY4" fmla="*/ 407695 h 539859"/>
                <a:gd name="connsiteX5" fmla="*/ 8070 w 1111210"/>
                <a:gd name="connsiteY5" fmla="*/ 408054 h 539859"/>
                <a:gd name="connsiteX6" fmla="*/ 1103144 w 1111210"/>
                <a:gd name="connsiteY6" fmla="*/ 408054 h 539859"/>
                <a:gd name="connsiteX7" fmla="*/ 1109548 w 1111210"/>
                <a:gd name="connsiteY7" fmla="*/ 387977 h 539859"/>
                <a:gd name="connsiteX8" fmla="*/ 1109189 w 1111210"/>
                <a:gd name="connsiteY8" fmla="*/ 387316 h 539859"/>
                <a:gd name="connsiteX9" fmla="*/ 889795 w 1111210"/>
                <a:gd name="connsiteY9" fmla="*/ 7225 h 539859"/>
                <a:gd name="connsiteX10" fmla="*/ 870815 w 1111210"/>
                <a:gd name="connsiteY10" fmla="*/ 1460 h 539859"/>
                <a:gd name="connsiteX11" fmla="*/ 555747 w 1111210"/>
                <a:gd name="connsiteY11" fmla="*/ 72600 h 53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1210" h="539859" extrusionOk="0">
                  <a:moveTo>
                    <a:pt x="555747" y="72600"/>
                  </a:moveTo>
                  <a:cubicBezTo>
                    <a:pt x="446690" y="72692"/>
                    <a:pt x="338989" y="48390"/>
                    <a:pt x="240539" y="1460"/>
                  </a:cubicBezTo>
                  <a:cubicBezTo>
                    <a:pt x="233678" y="-1858"/>
                    <a:pt x="225418" y="652"/>
                    <a:pt x="221559" y="7225"/>
                  </a:cubicBezTo>
                  <a:lnTo>
                    <a:pt x="2024" y="387316"/>
                  </a:lnTo>
                  <a:cubicBezTo>
                    <a:pt x="-2115" y="394430"/>
                    <a:pt x="296" y="403555"/>
                    <a:pt x="7410" y="407695"/>
                  </a:cubicBezTo>
                  <a:cubicBezTo>
                    <a:pt x="7627" y="407815"/>
                    <a:pt x="7847" y="407941"/>
                    <a:pt x="8070" y="408054"/>
                  </a:cubicBezTo>
                  <a:cubicBezTo>
                    <a:pt x="351945" y="583794"/>
                    <a:pt x="759269" y="583794"/>
                    <a:pt x="1103144" y="408054"/>
                  </a:cubicBezTo>
                  <a:cubicBezTo>
                    <a:pt x="1110455" y="404279"/>
                    <a:pt x="1113323" y="395288"/>
                    <a:pt x="1109548" y="387977"/>
                  </a:cubicBezTo>
                  <a:cubicBezTo>
                    <a:pt x="1109435" y="387752"/>
                    <a:pt x="1109316" y="387534"/>
                    <a:pt x="1109189" y="387316"/>
                  </a:cubicBezTo>
                  <a:lnTo>
                    <a:pt x="889795" y="7225"/>
                  </a:lnTo>
                  <a:cubicBezTo>
                    <a:pt x="885936" y="652"/>
                    <a:pt x="877676" y="-1858"/>
                    <a:pt x="870815" y="1460"/>
                  </a:cubicBezTo>
                  <a:cubicBezTo>
                    <a:pt x="772407" y="48369"/>
                    <a:pt x="664763" y="72671"/>
                    <a:pt x="555747" y="72600"/>
                  </a:cubicBezTo>
                  <a:close/>
                </a:path>
              </a:pathLst>
            </a:custGeom>
            <a:noFill/>
            <a:ln w="23463" cap="flat">
              <a:solidFill>
                <a:schemeClr val="tx1"/>
              </a:solidFill>
              <a:prstDash val="solid"/>
              <a:miter/>
            </a:ln>
          </p:spPr>
          <p:txBody>
            <a:bodyPr rtlCol="0" anchor="ctr"/>
            <a:lstStyle/>
            <a:p>
              <a:pPr>
                <a:defRPr/>
              </a:pPr>
              <a:endParaRPr lang="en-US"/>
            </a:p>
          </p:txBody>
        </p:sp>
        <p:sp>
          <p:nvSpPr>
            <p:cNvPr id="184" name="Freeform 183"/>
            <p:cNvSpPr/>
            <p:nvPr/>
          </p:nvSpPr>
          <p:spPr bwMode="auto">
            <a:xfrm>
              <a:off x="9319415" y="4834761"/>
              <a:ext cx="789837" cy="966201"/>
            </a:xfrm>
            <a:custGeom>
              <a:avLst/>
              <a:gdLst>
                <a:gd name="connsiteX0" fmla="*/ 1944 w 789837"/>
                <a:gd name="connsiteY0" fmla="*/ 578608 h 966201"/>
                <a:gd name="connsiteX1" fmla="*/ 221409 w 789837"/>
                <a:gd name="connsiteY1" fmla="*/ 958770 h 966201"/>
                <a:gd name="connsiteX2" fmla="*/ 242217 w 789837"/>
                <a:gd name="connsiteY2" fmla="*/ 964070 h 966201"/>
                <a:gd name="connsiteX3" fmla="*/ 242498 w 789837"/>
                <a:gd name="connsiteY3" fmla="*/ 963902 h 966201"/>
                <a:gd name="connsiteX4" fmla="*/ 789824 w 789837"/>
                <a:gd name="connsiteY4" fmla="*/ 15676 h 966201"/>
                <a:gd name="connsiteX5" fmla="*/ 775427 w 789837"/>
                <a:gd name="connsiteY5" fmla="*/ 14 h 966201"/>
                <a:gd name="connsiteX6" fmla="*/ 774851 w 789837"/>
                <a:gd name="connsiteY6" fmla="*/ 0 h 966201"/>
                <a:gd name="connsiteX7" fmla="*/ 336132 w 789837"/>
                <a:gd name="connsiteY7" fmla="*/ 0 h 966201"/>
                <a:gd name="connsiteX8" fmla="*/ 321651 w 789837"/>
                <a:gd name="connsiteY8" fmla="*/ 13567 h 966201"/>
                <a:gd name="connsiteX9" fmla="*/ 6443 w 789837"/>
                <a:gd name="connsiteY9" fmla="*/ 559206 h 966201"/>
                <a:gd name="connsiteX10" fmla="*/ 1944 w 789837"/>
                <a:gd name="connsiteY10" fmla="*/ 578608 h 96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837" h="966201" extrusionOk="0">
                  <a:moveTo>
                    <a:pt x="1944" y="578608"/>
                  </a:moveTo>
                  <a:lnTo>
                    <a:pt x="221409" y="958770"/>
                  </a:lnTo>
                  <a:cubicBezTo>
                    <a:pt x="225690" y="965982"/>
                    <a:pt x="235004" y="968351"/>
                    <a:pt x="242217" y="964070"/>
                  </a:cubicBezTo>
                  <a:cubicBezTo>
                    <a:pt x="242315" y="964014"/>
                    <a:pt x="242406" y="963958"/>
                    <a:pt x="242498" y="963902"/>
                  </a:cubicBezTo>
                  <a:cubicBezTo>
                    <a:pt x="566760" y="754187"/>
                    <a:pt x="770415" y="401356"/>
                    <a:pt x="789824" y="15676"/>
                  </a:cubicBezTo>
                  <a:cubicBezTo>
                    <a:pt x="790175" y="7374"/>
                    <a:pt x="783729" y="366"/>
                    <a:pt x="775427" y="14"/>
                  </a:cubicBezTo>
                  <a:cubicBezTo>
                    <a:pt x="775238" y="7"/>
                    <a:pt x="775041" y="0"/>
                    <a:pt x="774851" y="0"/>
                  </a:cubicBezTo>
                  <a:lnTo>
                    <a:pt x="336132" y="0"/>
                  </a:lnTo>
                  <a:cubicBezTo>
                    <a:pt x="328491" y="21"/>
                    <a:pt x="322172" y="5947"/>
                    <a:pt x="321651" y="13567"/>
                  </a:cubicBezTo>
                  <a:cubicBezTo>
                    <a:pt x="303831" y="233545"/>
                    <a:pt x="188103" y="433875"/>
                    <a:pt x="6443" y="559206"/>
                  </a:cubicBezTo>
                  <a:cubicBezTo>
                    <a:pt x="88" y="563494"/>
                    <a:pt x="-1873" y="571958"/>
                    <a:pt x="1944" y="578608"/>
                  </a:cubicBezTo>
                  <a:close/>
                </a:path>
              </a:pathLst>
            </a:custGeom>
            <a:noFill/>
            <a:ln w="23463" cap="flat">
              <a:solidFill>
                <a:schemeClr val="tx1"/>
              </a:solidFill>
              <a:prstDash val="solid"/>
              <a:miter/>
            </a:ln>
          </p:spPr>
          <p:txBody>
            <a:bodyPr rtlCol="0" anchor="ctr"/>
            <a:lstStyle/>
            <a:p>
              <a:pPr>
                <a:defRPr/>
              </a:pPr>
              <a:endParaRPr lang="en-US"/>
            </a:p>
          </p:txBody>
        </p:sp>
        <p:sp>
          <p:nvSpPr>
            <p:cNvPr id="185" name="Freeform 184"/>
            <p:cNvSpPr/>
            <p:nvPr/>
          </p:nvSpPr>
          <p:spPr bwMode="auto">
            <a:xfrm>
              <a:off x="9182019" y="3665133"/>
              <a:ext cx="665449" cy="651494"/>
            </a:xfrm>
            <a:custGeom>
              <a:avLst/>
              <a:gdLst>
                <a:gd name="connsiteX0" fmla="*/ 304185 w 665449"/>
                <a:gd name="connsiteY0" fmla="*/ 648732 h 651494"/>
                <a:gd name="connsiteX1" fmla="*/ 659251 w 665449"/>
                <a:gd name="connsiteY1" fmla="*/ 390745 h 651494"/>
                <a:gd name="connsiteX2" fmla="*/ 662604 w 665449"/>
                <a:gd name="connsiteY2" fmla="*/ 369838 h 651494"/>
                <a:gd name="connsiteX3" fmla="*/ 662204 w 665449"/>
                <a:gd name="connsiteY3" fmla="*/ 369305 h 651494"/>
                <a:gd name="connsiteX4" fmla="*/ 156071 w 665449"/>
                <a:gd name="connsiteY4" fmla="*/ 1093 h 651494"/>
                <a:gd name="connsiteX5" fmla="*/ 136493 w 665449"/>
                <a:gd name="connsiteY5" fmla="*/ 9427 h 651494"/>
                <a:gd name="connsiteX6" fmla="*/ 136107 w 665449"/>
                <a:gd name="connsiteY6" fmla="*/ 10513 h 651494"/>
                <a:gd name="connsiteX7" fmla="*/ 716 w 665449"/>
                <a:gd name="connsiteY7" fmla="*/ 427932 h 651494"/>
                <a:gd name="connsiteX8" fmla="*/ 9082 w 665449"/>
                <a:gd name="connsiteY8" fmla="*/ 445857 h 651494"/>
                <a:gd name="connsiteX9" fmla="*/ 284432 w 665449"/>
                <a:gd name="connsiteY9" fmla="*/ 646272 h 651494"/>
                <a:gd name="connsiteX10" fmla="*/ 304185 w 665449"/>
                <a:gd name="connsiteY10" fmla="*/ 648732 h 65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5449" h="651494" extrusionOk="0">
                  <a:moveTo>
                    <a:pt x="304185" y="648732"/>
                  </a:moveTo>
                  <a:lnTo>
                    <a:pt x="659251" y="390745"/>
                  </a:lnTo>
                  <a:cubicBezTo>
                    <a:pt x="665950" y="385898"/>
                    <a:pt x="667455" y="376538"/>
                    <a:pt x="662604" y="369838"/>
                  </a:cubicBezTo>
                  <a:cubicBezTo>
                    <a:pt x="662478" y="369657"/>
                    <a:pt x="662344" y="369479"/>
                    <a:pt x="662204" y="369305"/>
                  </a:cubicBezTo>
                  <a:cubicBezTo>
                    <a:pt x="528873" y="204128"/>
                    <a:pt x="354271" y="77105"/>
                    <a:pt x="156071" y="1093"/>
                  </a:cubicBezTo>
                  <a:cubicBezTo>
                    <a:pt x="148367" y="-2011"/>
                    <a:pt x="139601" y="1720"/>
                    <a:pt x="136493" y="9427"/>
                  </a:cubicBezTo>
                  <a:cubicBezTo>
                    <a:pt x="136353" y="9784"/>
                    <a:pt x="136219" y="10146"/>
                    <a:pt x="136107" y="10513"/>
                  </a:cubicBezTo>
                  <a:lnTo>
                    <a:pt x="716" y="427932"/>
                  </a:lnTo>
                  <a:cubicBezTo>
                    <a:pt x="-1646" y="435177"/>
                    <a:pt x="2010" y="443015"/>
                    <a:pt x="9082" y="445857"/>
                  </a:cubicBezTo>
                  <a:cubicBezTo>
                    <a:pt x="115236" y="490285"/>
                    <a:pt x="209524" y="558916"/>
                    <a:pt x="284432" y="646272"/>
                  </a:cubicBezTo>
                  <a:cubicBezTo>
                    <a:pt x="289353" y="652142"/>
                    <a:pt x="297971" y="653210"/>
                    <a:pt x="304185" y="648732"/>
                  </a:cubicBezTo>
                  <a:close/>
                </a:path>
              </a:pathLst>
            </a:custGeom>
            <a:noFill/>
            <a:ln w="23463" cap="flat">
              <a:solidFill>
                <a:schemeClr val="tx1"/>
              </a:solidFill>
              <a:prstDash val="solid"/>
              <a:miter/>
            </a:ln>
          </p:spPr>
          <p:txBody>
            <a:bodyPr rtlCol="0" anchor="ctr"/>
            <a:lstStyle/>
            <a:p>
              <a:pPr>
                <a:defRPr/>
              </a:pPr>
              <a:endParaRPr lang="en-US"/>
            </a:p>
          </p:txBody>
        </p:sp>
      </p:grpSp>
      <p:pic>
        <p:nvPicPr>
          <p:cNvPr id="186" name="Picture 11"/>
          <p:cNvPicPr>
            <a:picLocks noChangeAspect="1"/>
          </p:cNvPicPr>
          <p:nvPr/>
        </p:nvPicPr>
        <p:blipFill>
          <a:blip r:embed="rId8"/>
          <a:stretch/>
        </p:blipFill>
        <p:spPr bwMode="auto">
          <a:xfrm>
            <a:off x="5927725" y="6332319"/>
            <a:ext cx="336550" cy="336550"/>
          </a:xfrm>
          <a:prstGeom prst="rect">
            <a:avLst/>
          </a:prstGeom>
        </p:spPr>
      </p:pic>
      <p:pic>
        <p:nvPicPr>
          <p:cNvPr id="187" name="Picture 7"/>
          <p:cNvPicPr>
            <a:picLocks noChangeAspect="1"/>
          </p:cNvPicPr>
          <p:nvPr/>
        </p:nvPicPr>
        <p:blipFill>
          <a:blip r:embed="rId9"/>
          <a:stretch/>
        </p:blipFill>
        <p:spPr bwMode="auto">
          <a:xfrm>
            <a:off x="10867107" y="6350000"/>
            <a:ext cx="1024185" cy="330202"/>
          </a:xfrm>
          <a:prstGeom prst="rect">
            <a:avLst/>
          </a:prstGeom>
        </p:spPr>
      </p:pic>
      <p:cxnSp>
        <p:nvCxnSpPr>
          <p:cNvPr id="188" name="Straight Connector 187"/>
          <p:cNvCxnSpPr>
            <a:cxnSpLocks/>
          </p:cNvCxnSpPr>
          <p:nvPr/>
        </p:nvCxnSpPr>
        <p:spPr bwMode="auto">
          <a:xfrm>
            <a:off x="4155264" y="2796053"/>
            <a:ext cx="1270605"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a:cxnSpLocks/>
          </p:cNvCxnSpPr>
          <p:nvPr/>
        </p:nvCxnSpPr>
        <p:spPr bwMode="auto">
          <a:xfrm>
            <a:off x="4429125" y="4167653"/>
            <a:ext cx="996744"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a:cxnSpLocks/>
          </p:cNvCxnSpPr>
          <p:nvPr/>
        </p:nvCxnSpPr>
        <p:spPr bwMode="auto">
          <a:xfrm>
            <a:off x="4155264" y="5202703"/>
            <a:ext cx="1270605"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sp>
        <p:nvSpPr>
          <p:cNvPr id="2" name="TextBox 55">
            <a:extLst>
              <a:ext uri="{FF2B5EF4-FFF2-40B4-BE49-F238E27FC236}">
                <a16:creationId xmlns:a16="http://schemas.microsoft.com/office/drawing/2014/main" id="{2F5E61D2-0C7E-5988-7496-F673675FEABE}"/>
              </a:ext>
            </a:extLst>
          </p:cNvPr>
          <p:cNvSpPr txBox="1"/>
          <p:nvPr/>
        </p:nvSpPr>
        <p:spPr>
          <a:xfrm>
            <a:off x="8211318" y="2480733"/>
            <a:ext cx="2655887" cy="523198"/>
          </a:xfrm>
          <a:prstGeom prst="rect">
            <a:avLst/>
          </a:prstGeom>
          <a:noFill/>
        </p:spPr>
        <p:txBody>
          <a:bodyPr wrap="square" lIns="91418" tIns="45709" rIns="91418" bIns="45709" rtlCol="0">
            <a:spAutoFit/>
          </a:bodyPr>
          <a:lstStyle/>
          <a:p>
            <a:r>
              <a:rPr lang="en-US" sz="2800" b="1" dirty="0">
                <a:solidFill>
                  <a:schemeClr val="accent4"/>
                </a:solidFill>
                <a:latin typeface="Helvetica" pitchFamily="2" charset="0"/>
                <a:cs typeface="Gotham Medium" pitchFamily="2" charset="0"/>
              </a:rPr>
              <a:t>5%</a:t>
            </a:r>
          </a:p>
        </p:txBody>
      </p:sp>
      <p:sp>
        <p:nvSpPr>
          <p:cNvPr id="3" name="TextBox 54">
            <a:extLst>
              <a:ext uri="{FF2B5EF4-FFF2-40B4-BE49-F238E27FC236}">
                <a16:creationId xmlns:a16="http://schemas.microsoft.com/office/drawing/2014/main" id="{49C0EC92-6DE1-DF02-9383-792654447133}"/>
              </a:ext>
            </a:extLst>
          </p:cNvPr>
          <p:cNvSpPr txBox="1"/>
          <p:nvPr/>
        </p:nvSpPr>
        <p:spPr>
          <a:xfrm>
            <a:off x="7421736" y="3892168"/>
            <a:ext cx="2400680" cy="523198"/>
          </a:xfrm>
          <a:prstGeom prst="rect">
            <a:avLst/>
          </a:prstGeom>
          <a:noFill/>
        </p:spPr>
        <p:txBody>
          <a:bodyPr wrap="square" lIns="91418" tIns="45709" rIns="91418" bIns="45709" rtlCol="0">
            <a:spAutoFit/>
          </a:bodyPr>
          <a:lstStyle/>
          <a:p>
            <a:r>
              <a:rPr lang="en-US" sz="2800" b="1" dirty="0">
                <a:solidFill>
                  <a:schemeClr val="accent4"/>
                </a:solidFill>
                <a:latin typeface="Helvetica" pitchFamily="2" charset="0"/>
                <a:cs typeface="Gotham Medium" pitchFamily="2" charset="0"/>
              </a:rPr>
              <a:t>15%</a:t>
            </a:r>
          </a:p>
        </p:txBody>
      </p:sp>
      <p:sp>
        <p:nvSpPr>
          <p:cNvPr id="4" name="TextBox 53">
            <a:extLst>
              <a:ext uri="{FF2B5EF4-FFF2-40B4-BE49-F238E27FC236}">
                <a16:creationId xmlns:a16="http://schemas.microsoft.com/office/drawing/2014/main" id="{48405138-49A6-6550-C3CC-E6BD7B586BA4}"/>
              </a:ext>
            </a:extLst>
          </p:cNvPr>
          <p:cNvSpPr txBox="1"/>
          <p:nvPr/>
        </p:nvSpPr>
        <p:spPr>
          <a:xfrm>
            <a:off x="7291209" y="4890864"/>
            <a:ext cx="1930033" cy="523198"/>
          </a:xfrm>
          <a:prstGeom prst="rect">
            <a:avLst/>
          </a:prstGeom>
          <a:noFill/>
        </p:spPr>
        <p:txBody>
          <a:bodyPr wrap="square" lIns="91418" tIns="45709" rIns="91418" bIns="45709" rtlCol="0">
            <a:spAutoFit/>
          </a:bodyPr>
          <a:lstStyle/>
          <a:p>
            <a:r>
              <a:rPr lang="en-US" sz="2800" b="1" dirty="0">
                <a:solidFill>
                  <a:schemeClr val="accent4"/>
                </a:solidFill>
                <a:latin typeface="Helvetica" pitchFamily="2" charset="0"/>
                <a:cs typeface="Gotham Medium" pitchFamily="2" charset="0"/>
              </a:rPr>
              <a:t>80%</a:t>
            </a:r>
          </a:p>
        </p:txBody>
      </p:sp>
      <p:graphicFrame>
        <p:nvGraphicFramePr>
          <p:cNvPr id="5" name="Object 1">
            <a:extLst>
              <a:ext uri="{FF2B5EF4-FFF2-40B4-BE49-F238E27FC236}">
                <a16:creationId xmlns:a16="http://schemas.microsoft.com/office/drawing/2014/main" id="{6A3134AB-87F6-E157-2B6A-002EAC14D206}"/>
              </a:ext>
            </a:extLst>
          </p:cNvPr>
          <p:cNvGraphicFramePr>
            <a:graphicFrameLocks noChangeAspect="1"/>
          </p:cNvGraphicFramePr>
          <p:nvPr>
            <p:extLst>
              <p:ext uri="{D42A27DB-BD31-4B8C-83A1-F6EECF244321}">
                <p14:modId xmlns:p14="http://schemas.microsoft.com/office/powerpoint/2010/main" val="577821365"/>
              </p:ext>
            </p:extLst>
          </p:nvPr>
        </p:nvGraphicFramePr>
        <p:xfrm>
          <a:off x="9114297" y="1768792"/>
          <a:ext cx="2745540" cy="4055645"/>
        </p:xfrm>
        <a:graphic>
          <a:graphicData uri="http://schemas.openxmlformats.org/drawingml/2006/chart">
            <c:chart xmlns:c="http://schemas.openxmlformats.org/drawingml/2006/chart" xmlns:r="http://schemas.openxmlformats.org/officeDocument/2006/relationships" r:id="rId10"/>
          </a:graphicData>
        </a:graphic>
      </p:graphicFrame>
      <p:sp>
        <p:nvSpPr>
          <p:cNvPr id="12" name="TextBox 36">
            <a:extLst>
              <a:ext uri="{FF2B5EF4-FFF2-40B4-BE49-F238E27FC236}">
                <a16:creationId xmlns:a16="http://schemas.microsoft.com/office/drawing/2014/main" id="{3AC432F6-5B21-9276-02F6-D995D42D7D66}"/>
              </a:ext>
            </a:extLst>
          </p:cNvPr>
          <p:cNvSpPr txBox="1"/>
          <p:nvPr/>
        </p:nvSpPr>
        <p:spPr bwMode="auto">
          <a:xfrm rot="16200000">
            <a:off x="9193385" y="4786001"/>
            <a:ext cx="1114256" cy="307777"/>
          </a:xfrm>
          <a:prstGeom prst="rect">
            <a:avLst/>
          </a:prstGeom>
          <a:noFill/>
          <a:ln w="9525">
            <a:noFill/>
            <a:miter lim="800000"/>
            <a:headEnd/>
            <a:tailEnd/>
          </a:ln>
        </p:spPr>
        <p:txBody>
          <a:bodyPr wrap="square" rtlCol="0">
            <a:spAutoFit/>
          </a:bodyPr>
          <a:lstStyle/>
          <a:p>
            <a:pPr algn="ctr"/>
            <a:r>
              <a:rPr lang="en-US" sz="1400" dirty="0">
                <a:solidFill>
                  <a:schemeClr val="bg1"/>
                </a:solidFill>
                <a:latin typeface="Helvetica" pitchFamily="2" charset="0"/>
                <a:ea typeface="Corbel" charset="0"/>
                <a:cs typeface="Corbel" charset="0"/>
              </a:rPr>
              <a:t>REACTIVO</a:t>
            </a:r>
          </a:p>
        </p:txBody>
      </p:sp>
      <p:sp>
        <p:nvSpPr>
          <p:cNvPr id="13" name="TextBox 37">
            <a:extLst>
              <a:ext uri="{FF2B5EF4-FFF2-40B4-BE49-F238E27FC236}">
                <a16:creationId xmlns:a16="http://schemas.microsoft.com/office/drawing/2014/main" id="{418CFCA7-1206-B607-0D1A-7CBD23F0D381}"/>
              </a:ext>
            </a:extLst>
          </p:cNvPr>
          <p:cNvSpPr txBox="1"/>
          <p:nvPr/>
        </p:nvSpPr>
        <p:spPr bwMode="auto">
          <a:xfrm rot="16200000">
            <a:off x="9931767" y="4112040"/>
            <a:ext cx="1100114" cy="307777"/>
          </a:xfrm>
          <a:prstGeom prst="rect">
            <a:avLst/>
          </a:prstGeom>
          <a:noFill/>
          <a:ln w="9525">
            <a:noFill/>
            <a:miter lim="800000"/>
            <a:headEnd/>
            <a:tailEnd/>
          </a:ln>
        </p:spPr>
        <p:txBody>
          <a:bodyPr wrap="square" rtlCol="0">
            <a:spAutoFit/>
          </a:bodyPr>
          <a:lstStyle/>
          <a:p>
            <a:pPr algn="ctr"/>
            <a:r>
              <a:rPr lang="en-US" sz="1400" dirty="0">
                <a:solidFill>
                  <a:schemeClr val="bg1"/>
                </a:solidFill>
                <a:latin typeface="Helvetica" pitchFamily="2" charset="0"/>
                <a:ea typeface="Corbel" charset="0"/>
                <a:cs typeface="Corbel" charset="0"/>
              </a:rPr>
              <a:t>CREATIVO</a:t>
            </a:r>
          </a:p>
        </p:txBody>
      </p:sp>
      <p:sp>
        <p:nvSpPr>
          <p:cNvPr id="14" name="TextBox 38">
            <a:extLst>
              <a:ext uri="{FF2B5EF4-FFF2-40B4-BE49-F238E27FC236}">
                <a16:creationId xmlns:a16="http://schemas.microsoft.com/office/drawing/2014/main" id="{511796BC-B6FB-ADAF-3235-80E0F0ADE1A5}"/>
              </a:ext>
            </a:extLst>
          </p:cNvPr>
          <p:cNvSpPr txBox="1"/>
          <p:nvPr/>
        </p:nvSpPr>
        <p:spPr bwMode="auto">
          <a:xfrm rot="16200000">
            <a:off x="10668183" y="2709079"/>
            <a:ext cx="1114255" cy="307777"/>
          </a:xfrm>
          <a:prstGeom prst="rect">
            <a:avLst/>
          </a:prstGeom>
          <a:noFill/>
          <a:ln w="9525">
            <a:noFill/>
            <a:miter lim="800000"/>
            <a:headEnd/>
            <a:tailEnd/>
          </a:ln>
        </p:spPr>
        <p:txBody>
          <a:bodyPr wrap="square" rtlCol="0">
            <a:spAutoFit/>
          </a:bodyPr>
          <a:lstStyle/>
          <a:p>
            <a:pPr algn="ctr"/>
            <a:r>
              <a:rPr lang="en-US" sz="1400" dirty="0">
                <a:solidFill>
                  <a:schemeClr val="bg1"/>
                </a:solidFill>
                <a:latin typeface="Helvetica" pitchFamily="2" charset="0"/>
                <a:ea typeface="Corbel" charset="0"/>
                <a:cs typeface="Corbel" charset="0"/>
              </a:rPr>
              <a:t>INTEGRAL</a:t>
            </a:r>
          </a:p>
        </p:txBody>
      </p:sp>
      <p:sp>
        <p:nvSpPr>
          <p:cNvPr id="15" name="Freeform 35">
            <a:extLst>
              <a:ext uri="{FF2B5EF4-FFF2-40B4-BE49-F238E27FC236}">
                <a16:creationId xmlns:a16="http://schemas.microsoft.com/office/drawing/2014/main" id="{D4A56030-C755-45D0-9B8E-329495B24EA6}"/>
              </a:ext>
            </a:extLst>
          </p:cNvPr>
          <p:cNvSpPr/>
          <p:nvPr/>
        </p:nvSpPr>
        <p:spPr>
          <a:xfrm>
            <a:off x="9971455" y="3270368"/>
            <a:ext cx="1442767" cy="1953904"/>
          </a:xfrm>
          <a:custGeom>
            <a:avLst/>
            <a:gdLst>
              <a:gd name="connsiteX0" fmla="*/ 0 w 1733550"/>
              <a:gd name="connsiteY0" fmla="*/ 2476500 h 2504219"/>
              <a:gd name="connsiteX1" fmla="*/ 819150 w 1733550"/>
              <a:gd name="connsiteY1" fmla="*/ 2152650 h 2504219"/>
              <a:gd name="connsiteX2" fmla="*/ 1733550 w 1733550"/>
              <a:gd name="connsiteY2" fmla="*/ 0 h 2504219"/>
            </a:gdLst>
            <a:ahLst/>
            <a:cxnLst>
              <a:cxn ang="0">
                <a:pos x="connsiteX0" y="connsiteY0"/>
              </a:cxn>
              <a:cxn ang="0">
                <a:pos x="connsiteX1" y="connsiteY1"/>
              </a:cxn>
              <a:cxn ang="0">
                <a:pos x="connsiteX2" y="connsiteY2"/>
              </a:cxn>
            </a:cxnLst>
            <a:rect l="l" t="t" r="r" b="b"/>
            <a:pathLst>
              <a:path w="1733550" h="2504219">
                <a:moveTo>
                  <a:pt x="0" y="2476500"/>
                </a:moveTo>
                <a:cubicBezTo>
                  <a:pt x="265112" y="2520950"/>
                  <a:pt x="530225" y="2565400"/>
                  <a:pt x="819150" y="2152650"/>
                </a:cubicBezTo>
                <a:cubicBezTo>
                  <a:pt x="1108075" y="1739900"/>
                  <a:pt x="1420812" y="869950"/>
                  <a:pt x="1733550" y="0"/>
                </a:cubicBezTo>
              </a:path>
            </a:pathLst>
          </a:custGeom>
          <a:noFill/>
          <a:ln w="63500">
            <a:solidFill>
              <a:schemeClr val="tx2"/>
            </a:solidFill>
            <a:headEnd type="none" w="med" len="med"/>
            <a:tailEnd type="arrow" w="med" len="med"/>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latin typeface="Helvetica" pitchFamily="2" charset="0"/>
              <a:ea typeface="Corbel" charset="0"/>
              <a:cs typeface="Corbel" charset="0"/>
            </a:endParaRPr>
          </a:p>
        </p:txBody>
      </p:sp>
      <p:sp>
        <p:nvSpPr>
          <p:cNvPr id="16" name="TextBox 39">
            <a:extLst>
              <a:ext uri="{FF2B5EF4-FFF2-40B4-BE49-F238E27FC236}">
                <a16:creationId xmlns:a16="http://schemas.microsoft.com/office/drawing/2014/main" id="{E99F97D1-FD41-810E-F88B-134DCA685E03}"/>
              </a:ext>
            </a:extLst>
          </p:cNvPr>
          <p:cNvSpPr txBox="1"/>
          <p:nvPr/>
        </p:nvSpPr>
        <p:spPr bwMode="auto">
          <a:xfrm rot="16200000">
            <a:off x="7790577" y="4302672"/>
            <a:ext cx="2534023" cy="276999"/>
          </a:xfrm>
          <a:prstGeom prst="rect">
            <a:avLst/>
          </a:prstGeom>
          <a:noFill/>
          <a:ln w="9525">
            <a:noFill/>
            <a:miter lim="800000"/>
            <a:headEnd/>
            <a:tailEnd/>
          </a:ln>
        </p:spPr>
        <p:txBody>
          <a:bodyPr wrap="square" rtlCol="0">
            <a:spAutoFit/>
          </a:bodyPr>
          <a:lstStyle/>
          <a:p>
            <a:r>
              <a:rPr lang="en-US" sz="1200" dirty="0" err="1">
                <a:solidFill>
                  <a:schemeClr val="bg1"/>
                </a:solidFill>
                <a:latin typeface="Helvetica" pitchFamily="2" charset="0"/>
                <a:ea typeface="Corbel" charset="0"/>
                <a:cs typeface="Corbel" charset="0"/>
              </a:rPr>
              <a:t>Efectividad</a:t>
            </a:r>
            <a:r>
              <a:rPr lang="en-US" sz="1200" dirty="0">
                <a:solidFill>
                  <a:schemeClr val="bg1"/>
                </a:solidFill>
                <a:latin typeface="Helvetica" pitchFamily="2" charset="0"/>
                <a:ea typeface="Corbel" charset="0"/>
                <a:cs typeface="Corbel" charset="0"/>
              </a:rPr>
              <a:t> de </a:t>
            </a:r>
            <a:r>
              <a:rPr lang="en-US" sz="1200" dirty="0" err="1">
                <a:solidFill>
                  <a:schemeClr val="bg1"/>
                </a:solidFill>
                <a:latin typeface="Helvetica" pitchFamily="2" charset="0"/>
                <a:ea typeface="Corbel" charset="0"/>
                <a:cs typeface="Corbel" charset="0"/>
              </a:rPr>
              <a:t>Liderazgo</a:t>
            </a:r>
            <a:endParaRPr lang="en-US" sz="1200" dirty="0">
              <a:solidFill>
                <a:schemeClr val="bg1"/>
              </a:solidFill>
              <a:latin typeface="Helvetica" pitchFamily="2" charset="0"/>
              <a:ea typeface="Corbel" charset="0"/>
              <a:cs typeface="Corbel" charset="0"/>
            </a:endParaRPr>
          </a:p>
        </p:txBody>
      </p:sp>
      <p:sp>
        <p:nvSpPr>
          <p:cNvPr id="17" name="TextBox 40">
            <a:extLst>
              <a:ext uri="{FF2B5EF4-FFF2-40B4-BE49-F238E27FC236}">
                <a16:creationId xmlns:a16="http://schemas.microsoft.com/office/drawing/2014/main" id="{05AE07D4-92E3-87B0-ABFD-22232C01D8EA}"/>
              </a:ext>
            </a:extLst>
          </p:cNvPr>
          <p:cNvSpPr txBox="1"/>
          <p:nvPr/>
        </p:nvSpPr>
        <p:spPr bwMode="auto">
          <a:xfrm>
            <a:off x="9490923" y="5748221"/>
            <a:ext cx="2016118" cy="276999"/>
          </a:xfrm>
          <a:prstGeom prst="rect">
            <a:avLst/>
          </a:prstGeom>
          <a:noFill/>
          <a:ln w="9525">
            <a:noFill/>
            <a:miter lim="800000"/>
            <a:headEnd/>
            <a:tailEnd/>
          </a:ln>
        </p:spPr>
        <p:txBody>
          <a:bodyPr wrap="square" rtlCol="0">
            <a:spAutoFit/>
          </a:bodyPr>
          <a:lstStyle/>
          <a:p>
            <a:pPr algn="ctr"/>
            <a:r>
              <a:rPr lang="en-US" sz="1200" dirty="0">
                <a:solidFill>
                  <a:schemeClr val="bg1"/>
                </a:solidFill>
                <a:latin typeface="Helvetica" pitchFamily="2" charset="0"/>
                <a:ea typeface="Corbel" charset="0"/>
                <a:cs typeface="Corbel" charset="0"/>
              </a:rPr>
              <a:t>Nivel de </a:t>
            </a:r>
            <a:r>
              <a:rPr lang="en-US" sz="1200" dirty="0" err="1">
                <a:solidFill>
                  <a:schemeClr val="bg1"/>
                </a:solidFill>
                <a:latin typeface="Helvetica" pitchFamily="2" charset="0"/>
                <a:ea typeface="Corbel" charset="0"/>
                <a:cs typeface="Corbel" charset="0"/>
              </a:rPr>
              <a:t>Liderazgo</a:t>
            </a:r>
            <a:endParaRPr lang="en-US" sz="1200" dirty="0">
              <a:solidFill>
                <a:schemeClr val="bg1"/>
              </a:solidFill>
              <a:latin typeface="Helvetica" pitchFamily="2" charset="0"/>
              <a:ea typeface="Corbel" charset="0"/>
              <a:cs typeface="Corbel"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repeatCount="0" accel="50000" decel="50000" fill="hold" nodeType="clickEffect">
                                  <p:stCondLst>
                                    <p:cond delay="0"/>
                                  </p:stCondLst>
                                  <p:childTnLst>
                                    <p:animMotion origin="layout" path="M -4.79167E-6 7.40741E-7 L -4.79167E-6 -0.13912 " pathEditMode="relative" rAng="0" ptsTypes="AA">
                                      <p:cBhvr>
                                        <p:cTn id="17" dur="1000" fill="hold"/>
                                        <p:tgtEl>
                                          <p:spTgt spid="59"/>
                                        </p:tgtEl>
                                        <p:attrNameLst>
                                          <p:attrName>ppt_x</p:attrName>
                                          <p:attrName>ppt_y</p:attrName>
                                        </p:attrNameLst>
                                      </p:cBhvr>
                                      <p:rCtr x="0" y="-6968"/>
                                    </p:animMotion>
                                  </p:childTnLst>
                                </p:cTn>
                              </p:par>
                              <p:par>
                                <p:cTn id="18" presetID="10" presetClass="entr" presetSubtype="0" fill="hold" nodeType="withEffect">
                                  <p:stCondLst>
                                    <p:cond delay="100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par>
                                <p:cTn id="21" presetID="10" presetClass="entr" presetSubtype="0" fill="hold" nodeType="with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repeatCount="0" accel="50000" decel="50000" fill="hold" nodeType="clickEffect">
                                  <p:stCondLst>
                                    <p:cond delay="0"/>
                                  </p:stCondLst>
                                  <p:childTnLst>
                                    <p:animMotion origin="layout" path="M -4.79167E-6 -3.7037E-7 L -4.79167E-6 -0.1537 " pathEditMode="relative" rAng="0" ptsTypes="AA">
                                      <p:cBhvr>
                                        <p:cTn id="27" dur="1000" fill="hold"/>
                                        <p:tgtEl>
                                          <p:spTgt spid="62"/>
                                        </p:tgtEl>
                                        <p:attrNameLst>
                                          <p:attrName>ppt_x</p:attrName>
                                          <p:attrName>ppt_y</p:attrName>
                                        </p:attrNameLst>
                                      </p:cBhvr>
                                      <p:rCtr x="0" y="-7685"/>
                                    </p:animMotion>
                                  </p:childTnLst>
                                </p:cTn>
                              </p:par>
                              <p:par>
                                <p:cTn id="28" presetID="10" presetClass="exit" presetSubtype="0" fill="hold" nodeType="withEffect">
                                  <p:stCondLst>
                                    <p:cond delay="0"/>
                                  </p:stCondLst>
                                  <p:childTnLst>
                                    <p:animEffect transition="out" filter="fade">
                                      <p:cBhvr>
                                        <p:cTn id="29" dur="500"/>
                                        <p:tgtEl>
                                          <p:spTgt spid="59"/>
                                        </p:tgtEl>
                                      </p:cBhvr>
                                    </p:animEffect>
                                    <p:set>
                                      <p:cBhvr>
                                        <p:cTn id="30" dur="1" fill="hold">
                                          <p:stCondLst>
                                            <p:cond delay="499"/>
                                          </p:stCondLst>
                                        </p:cTn>
                                        <p:tgtEl>
                                          <p:spTgt spid="59"/>
                                        </p:tgtEl>
                                        <p:attrNameLst>
                                          <p:attrName>style.visibility</p:attrName>
                                        </p:attrNameLst>
                                      </p:cBhvr>
                                      <p:to>
                                        <p:strVal val="hidden"/>
                                      </p:to>
                                    </p:set>
                                  </p:childTnLst>
                                </p:cTn>
                              </p:par>
                              <p:par>
                                <p:cTn id="31" presetID="10" presetClass="entr" presetSubtype="0" fill="hold" nodeType="withEffect">
                                  <p:stCondLst>
                                    <p:cond delay="100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par>
                                <p:cTn id="34" presetID="10" presetClass="entr" presetSubtype="0" fill="hold" nodeType="withEffect">
                                  <p:stCondLst>
                                    <p:cond delay="10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repeatCount="0" accel="50000" decel="50000" fill="hold" nodeType="clickEffect">
                                  <p:stCondLst>
                                    <p:cond delay="0"/>
                                  </p:stCondLst>
                                  <p:childTnLst>
                                    <p:animMotion origin="layout" path="M -4.79167E-6 4.81481E-6 L -4.79167E-6 -0.17223 " pathEditMode="relative" rAng="0" ptsTypes="AA">
                                      <p:cBhvr>
                                        <p:cTn id="40" dur="1000" fill="hold"/>
                                        <p:tgtEl>
                                          <p:spTgt spid="65"/>
                                        </p:tgtEl>
                                        <p:attrNameLst>
                                          <p:attrName>ppt_x</p:attrName>
                                          <p:attrName>ppt_y</p:attrName>
                                        </p:attrNameLst>
                                      </p:cBhvr>
                                      <p:rCtr x="0" y="-8611"/>
                                    </p:animMotion>
                                  </p:childTnLst>
                                </p:cTn>
                              </p:par>
                              <p:par>
                                <p:cTn id="41" presetID="10" presetClass="exit" presetSubtype="0" fill="hold" nodeType="withEffect">
                                  <p:stCondLst>
                                    <p:cond delay="0"/>
                                  </p:stCondLst>
                                  <p:childTnLst>
                                    <p:animEffect transition="out" filter="fade">
                                      <p:cBhvr>
                                        <p:cTn id="42" dur="500"/>
                                        <p:tgtEl>
                                          <p:spTgt spid="62"/>
                                        </p:tgtEl>
                                      </p:cBhvr>
                                    </p:animEffect>
                                    <p:set>
                                      <p:cBhvr>
                                        <p:cTn id="43" dur="1" fill="hold">
                                          <p:stCondLst>
                                            <p:cond delay="499"/>
                                          </p:stCondLst>
                                        </p:cTn>
                                        <p:tgtEl>
                                          <p:spTgt spid="62"/>
                                        </p:tgtEl>
                                        <p:attrNameLst>
                                          <p:attrName>style.visibility</p:attrName>
                                        </p:attrNameLst>
                                      </p:cBhvr>
                                      <p:to>
                                        <p:strVal val="hidden"/>
                                      </p:to>
                                    </p:set>
                                  </p:childTnLst>
                                </p:cTn>
                              </p:par>
                              <p:par>
                                <p:cTn id="44" presetID="10" presetClass="entr" presetSubtype="0" fill="hold" nodeType="withEffect">
                                  <p:stCondLst>
                                    <p:cond delay="100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childTnLst>
                                </p:cTn>
                              </p:par>
                              <p:par>
                                <p:cTn id="47" presetID="10" presetClass="entr" presetSubtype="0" fill="hold" nodeType="withEffect">
                                  <p:stCondLst>
                                    <p:cond delay="10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path" presetSubtype="0" repeatCount="0" accel="50000" decel="50000" fill="hold" nodeType="clickEffect">
                                  <p:stCondLst>
                                    <p:cond delay="0"/>
                                  </p:stCondLst>
                                  <p:childTnLst>
                                    <p:animMotion origin="layout" path="M -4.79167E-6 -4.44444E-6 L -4.79167E-6 -0.19027 " pathEditMode="relative" rAng="0" ptsTypes="AA">
                                      <p:cBhvr>
                                        <p:cTn id="53" dur="1000" fill="hold"/>
                                        <p:tgtEl>
                                          <p:spTgt spid="68"/>
                                        </p:tgtEl>
                                        <p:attrNameLst>
                                          <p:attrName>ppt_x</p:attrName>
                                          <p:attrName>ppt_y</p:attrName>
                                        </p:attrNameLst>
                                      </p:cBhvr>
                                      <p:rCtr x="0" y="-9514"/>
                                    </p:animMotion>
                                  </p:childTnLst>
                                </p:cTn>
                              </p:par>
                              <p:par>
                                <p:cTn id="54" presetID="10" presetClass="exit" presetSubtype="0" fill="hold" nodeType="withEffect">
                                  <p:stCondLst>
                                    <p:cond delay="0"/>
                                  </p:stCondLst>
                                  <p:childTnLst>
                                    <p:animEffect transition="out" filter="fade">
                                      <p:cBhvr>
                                        <p:cTn id="55" dur="500"/>
                                        <p:tgtEl>
                                          <p:spTgt spid="65"/>
                                        </p:tgtEl>
                                      </p:cBhvr>
                                    </p:animEffect>
                                    <p:set>
                                      <p:cBhvr>
                                        <p:cTn id="56" dur="1" fill="hold">
                                          <p:stCondLst>
                                            <p:cond delay="499"/>
                                          </p:stCondLst>
                                        </p:cTn>
                                        <p:tgtEl>
                                          <p:spTgt spid="65"/>
                                        </p:tgtEl>
                                        <p:attrNameLst>
                                          <p:attrName>style.visibility</p:attrName>
                                        </p:attrNameLst>
                                      </p:cBhvr>
                                      <p:to>
                                        <p:strVal val="hidden"/>
                                      </p:to>
                                    </p:set>
                                  </p:childTnLst>
                                </p:cTn>
                              </p:par>
                              <p:par>
                                <p:cTn id="57" presetID="10" presetClass="entr" presetSubtype="0" fill="hold" nodeType="withEffect">
                                  <p:stCondLst>
                                    <p:cond delay="1000"/>
                                  </p:stCondLst>
                                  <p:childTnLst>
                                    <p:set>
                                      <p:cBhvr>
                                        <p:cTn id="58" dur="1" fill="hold">
                                          <p:stCondLst>
                                            <p:cond delay="0"/>
                                          </p:stCondLst>
                                        </p:cTn>
                                        <p:tgtEl>
                                          <p:spTgt spid="138"/>
                                        </p:tgtEl>
                                        <p:attrNameLst>
                                          <p:attrName>style.visibility</p:attrName>
                                        </p:attrNameLst>
                                      </p:cBhvr>
                                      <p:to>
                                        <p:strVal val="visible"/>
                                      </p:to>
                                    </p:set>
                                    <p:animEffect transition="in" filter="fade">
                                      <p:cBhvr>
                                        <p:cTn id="59" dur="500"/>
                                        <p:tgtEl>
                                          <p:spTgt spid="13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61"/>
                                        </p:tgtEl>
                                        <p:attrNameLst>
                                          <p:attrName>style.visibility</p:attrName>
                                        </p:attrNameLst>
                                      </p:cBhvr>
                                      <p:to>
                                        <p:strVal val="visible"/>
                                      </p:to>
                                    </p:set>
                                    <p:animEffect transition="in" filter="fade">
                                      <p:cBhvr>
                                        <p:cTn id="64" dur="500"/>
                                        <p:tgtEl>
                                          <p:spTgt spid="161"/>
                                        </p:tgtEl>
                                      </p:cBhvr>
                                    </p:animEffect>
                                  </p:childTnLst>
                                </p:cTn>
                              </p:par>
                              <p:par>
                                <p:cTn id="65" presetID="10" presetClass="entr" presetSubtype="0" fill="hold" nodeType="withEffect">
                                  <p:stCondLst>
                                    <p:cond delay="0"/>
                                  </p:stCondLst>
                                  <p:childTnLst>
                                    <p:set>
                                      <p:cBhvr>
                                        <p:cTn id="66" dur="1" fill="hold">
                                          <p:stCondLst>
                                            <p:cond delay="0"/>
                                          </p:stCondLst>
                                        </p:cTn>
                                        <p:tgtEl>
                                          <p:spTgt spid="162"/>
                                        </p:tgtEl>
                                        <p:attrNameLst>
                                          <p:attrName>style.visibility</p:attrName>
                                        </p:attrNameLst>
                                      </p:cBhvr>
                                      <p:to>
                                        <p:strVal val="visible"/>
                                      </p:to>
                                    </p:set>
                                    <p:animEffect transition="in" filter="fade">
                                      <p:cBhvr>
                                        <p:cTn id="67" dur="500"/>
                                        <p:tgtEl>
                                          <p:spTgt spid="162"/>
                                        </p:tgtEl>
                                      </p:cBhvr>
                                    </p:animEffect>
                                  </p:childTnLst>
                                </p:cTn>
                              </p:par>
                              <p:par>
                                <p:cTn id="68" presetID="22" presetClass="entr" presetSubtype="2" fill="hold" nodeType="withEffect">
                                  <p:stCondLst>
                                    <p:cond delay="0"/>
                                  </p:stCondLst>
                                  <p:childTnLst>
                                    <p:set>
                                      <p:cBhvr>
                                        <p:cTn id="69" dur="1" fill="hold">
                                          <p:stCondLst>
                                            <p:cond delay="0"/>
                                          </p:stCondLst>
                                        </p:cTn>
                                        <p:tgtEl>
                                          <p:spTgt spid="190"/>
                                        </p:tgtEl>
                                        <p:attrNameLst>
                                          <p:attrName>style.visibility</p:attrName>
                                        </p:attrNameLst>
                                      </p:cBhvr>
                                      <p:to>
                                        <p:strVal val="visible"/>
                                      </p:to>
                                    </p:set>
                                    <p:animEffect transition="in" filter="wipe(right)">
                                      <p:cBhvr>
                                        <p:cTn id="70" dur="500"/>
                                        <p:tgtEl>
                                          <p:spTgt spid="19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63"/>
                                        </p:tgtEl>
                                        <p:attrNameLst>
                                          <p:attrName>style.visibility</p:attrName>
                                        </p:attrNameLst>
                                      </p:cBhvr>
                                      <p:to>
                                        <p:strVal val="visible"/>
                                      </p:to>
                                    </p:set>
                                    <p:animEffect transition="in" filter="fade">
                                      <p:cBhvr>
                                        <p:cTn id="75" dur="500"/>
                                        <p:tgtEl>
                                          <p:spTgt spid="163"/>
                                        </p:tgtEl>
                                      </p:cBhvr>
                                    </p:animEffect>
                                  </p:childTnLst>
                                </p:cTn>
                              </p:par>
                              <p:par>
                                <p:cTn id="76" presetID="10" presetClass="entr" presetSubtype="0" fill="hold" nodeType="withEffect">
                                  <p:stCondLst>
                                    <p:cond delay="0"/>
                                  </p:stCondLst>
                                  <p:childTnLst>
                                    <p:set>
                                      <p:cBhvr>
                                        <p:cTn id="77" dur="1" fill="hold">
                                          <p:stCondLst>
                                            <p:cond delay="0"/>
                                          </p:stCondLst>
                                        </p:cTn>
                                        <p:tgtEl>
                                          <p:spTgt spid="164"/>
                                        </p:tgtEl>
                                        <p:attrNameLst>
                                          <p:attrName>style.visibility</p:attrName>
                                        </p:attrNameLst>
                                      </p:cBhvr>
                                      <p:to>
                                        <p:strVal val="visible"/>
                                      </p:to>
                                    </p:set>
                                    <p:animEffect transition="in" filter="fade">
                                      <p:cBhvr>
                                        <p:cTn id="78" dur="500"/>
                                        <p:tgtEl>
                                          <p:spTgt spid="164"/>
                                        </p:tgtEl>
                                      </p:cBhvr>
                                    </p:animEffect>
                                  </p:childTnLst>
                                </p:cTn>
                              </p:par>
                              <p:par>
                                <p:cTn id="79" presetID="22" presetClass="entr" presetSubtype="2" fill="hold" nodeType="withEffect">
                                  <p:stCondLst>
                                    <p:cond delay="0"/>
                                  </p:stCondLst>
                                  <p:childTnLst>
                                    <p:set>
                                      <p:cBhvr>
                                        <p:cTn id="80" dur="1" fill="hold">
                                          <p:stCondLst>
                                            <p:cond delay="0"/>
                                          </p:stCondLst>
                                        </p:cTn>
                                        <p:tgtEl>
                                          <p:spTgt spid="189"/>
                                        </p:tgtEl>
                                        <p:attrNameLst>
                                          <p:attrName>style.visibility</p:attrName>
                                        </p:attrNameLst>
                                      </p:cBhvr>
                                      <p:to>
                                        <p:strVal val="visible"/>
                                      </p:to>
                                    </p:set>
                                    <p:animEffect transition="in" filter="wipe(right)">
                                      <p:cBhvr>
                                        <p:cTn id="81" dur="500"/>
                                        <p:tgtEl>
                                          <p:spTgt spid="18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66"/>
                                        </p:tgtEl>
                                        <p:attrNameLst>
                                          <p:attrName>style.visibility</p:attrName>
                                        </p:attrNameLst>
                                      </p:cBhvr>
                                      <p:to>
                                        <p:strVal val="visible"/>
                                      </p:to>
                                    </p:set>
                                    <p:animEffect transition="in" filter="fade">
                                      <p:cBhvr>
                                        <p:cTn id="86" dur="500"/>
                                        <p:tgtEl>
                                          <p:spTgt spid="166"/>
                                        </p:tgtEl>
                                      </p:cBhvr>
                                    </p:animEffect>
                                  </p:childTnLst>
                                </p:cTn>
                              </p:par>
                              <p:par>
                                <p:cTn id="87" presetID="22" presetClass="entr" presetSubtype="2" fill="hold" nodeType="withEffect">
                                  <p:stCondLst>
                                    <p:cond delay="0"/>
                                  </p:stCondLst>
                                  <p:childTnLst>
                                    <p:set>
                                      <p:cBhvr>
                                        <p:cTn id="88" dur="1" fill="hold">
                                          <p:stCondLst>
                                            <p:cond delay="0"/>
                                          </p:stCondLst>
                                        </p:cTn>
                                        <p:tgtEl>
                                          <p:spTgt spid="188"/>
                                        </p:tgtEl>
                                        <p:attrNameLst>
                                          <p:attrName>style.visibility</p:attrName>
                                        </p:attrNameLst>
                                      </p:cBhvr>
                                      <p:to>
                                        <p:strVal val="visible"/>
                                      </p:to>
                                    </p:set>
                                    <p:animEffect transition="in" filter="wipe(right)">
                                      <p:cBhvr>
                                        <p:cTn id="89" dur="500"/>
                                        <p:tgtEl>
                                          <p:spTgt spid="188"/>
                                        </p:tgtEl>
                                      </p:cBhvr>
                                    </p:animEffect>
                                  </p:childTnLst>
                                </p:cTn>
                              </p:par>
                              <p:par>
                                <p:cTn id="90" presetID="10" presetClass="entr" presetSubtype="0" fill="hold" nodeType="withEffect">
                                  <p:stCondLst>
                                    <p:cond delay="0"/>
                                  </p:stCondLst>
                                  <p:childTnLst>
                                    <p:set>
                                      <p:cBhvr>
                                        <p:cTn id="91" dur="1" fill="hold">
                                          <p:stCondLst>
                                            <p:cond delay="0"/>
                                          </p:stCondLst>
                                        </p:cTn>
                                        <p:tgtEl>
                                          <p:spTgt spid="165"/>
                                        </p:tgtEl>
                                        <p:attrNameLst>
                                          <p:attrName>style.visibility</p:attrName>
                                        </p:attrNameLst>
                                      </p:cBhvr>
                                      <p:to>
                                        <p:strVal val="visible"/>
                                      </p:to>
                                    </p:set>
                                    <p:animEffect transition="in" filter="fade">
                                      <p:cBhvr>
                                        <p:cTn id="92" dur="500"/>
                                        <p:tgtEl>
                                          <p:spTgt spid="16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69"/>
                                        </p:tgtEl>
                                        <p:attrNameLst>
                                          <p:attrName>style.visibility</p:attrName>
                                        </p:attrNameLst>
                                      </p:cBhvr>
                                      <p:to>
                                        <p:strVal val="visible"/>
                                      </p:to>
                                    </p:set>
                                    <p:animEffect transition="in" filter="fade">
                                      <p:cBhvr>
                                        <p:cTn id="97" dur="1000"/>
                                        <p:tgtEl>
                                          <p:spTgt spid="169"/>
                                        </p:tgtEl>
                                      </p:cBhvr>
                                    </p:animEffect>
                                  </p:childTnLst>
                                </p:cTn>
                              </p:par>
                            </p:childTnLst>
                          </p:cTn>
                        </p:par>
                        <p:par>
                          <p:cTn id="98" fill="hold">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2"/>
                                        </p:tgtEl>
                                        <p:attrNameLst>
                                          <p:attrName>style.visibility</p:attrName>
                                        </p:attrNameLst>
                                      </p:cBhvr>
                                      <p:to>
                                        <p:strVal val="visible"/>
                                      </p:to>
                                    </p:set>
                                    <p:animEffect transition="in" filter="fade">
                                      <p:cBhvr>
                                        <p:cTn id="101" dur="500"/>
                                        <p:tgtEl>
                                          <p:spTgt spid="2"/>
                                        </p:tgtEl>
                                      </p:cBhvr>
                                    </p:animEffect>
                                  </p:childTnLst>
                                </p:cTn>
                              </p:par>
                            </p:childTnLst>
                          </p:cTn>
                        </p:par>
                        <p:par>
                          <p:cTn id="102" fill="hold">
                            <p:stCondLst>
                              <p:cond delay="1500"/>
                            </p:stCondLst>
                            <p:childTnLst>
                              <p:par>
                                <p:cTn id="103" presetID="10" presetClass="entr" presetSubtype="0" fill="hold" grpId="0" nodeType="afterEffect">
                                  <p:stCondLst>
                                    <p:cond delay="0"/>
                                  </p:stCondLst>
                                  <p:childTnLst>
                                    <p:set>
                                      <p:cBhvr>
                                        <p:cTn id="104" dur="1" fill="hold">
                                          <p:stCondLst>
                                            <p:cond delay="0"/>
                                          </p:stCondLst>
                                        </p:cTn>
                                        <p:tgtEl>
                                          <p:spTgt spid="3"/>
                                        </p:tgtEl>
                                        <p:attrNameLst>
                                          <p:attrName>style.visibility</p:attrName>
                                        </p:attrNameLst>
                                      </p:cBhvr>
                                      <p:to>
                                        <p:strVal val="visible"/>
                                      </p:to>
                                    </p:set>
                                    <p:animEffect transition="in" filter="fade">
                                      <p:cBhvr>
                                        <p:cTn id="105" dur="500"/>
                                        <p:tgtEl>
                                          <p:spTgt spid="3"/>
                                        </p:tgtEl>
                                      </p:cBhvr>
                                    </p:animEffect>
                                  </p:childTnLst>
                                </p:cTn>
                              </p:par>
                            </p:childTnLst>
                          </p:cTn>
                        </p:par>
                        <p:par>
                          <p:cTn id="106" fill="hold">
                            <p:stCondLst>
                              <p:cond delay="2000"/>
                            </p:stCondLst>
                            <p:childTnLst>
                              <p:par>
                                <p:cTn id="107" presetID="10" presetClass="entr" presetSubtype="0" fill="hold" grpId="0" nodeType="afterEffect">
                                  <p:stCondLst>
                                    <p:cond delay="0"/>
                                  </p:stCondLst>
                                  <p:childTnLst>
                                    <p:set>
                                      <p:cBhvr>
                                        <p:cTn id="108" dur="1" fill="hold">
                                          <p:stCondLst>
                                            <p:cond delay="0"/>
                                          </p:stCondLst>
                                        </p:cTn>
                                        <p:tgtEl>
                                          <p:spTgt spid="4"/>
                                        </p:tgtEl>
                                        <p:attrNameLst>
                                          <p:attrName>style.visibility</p:attrName>
                                        </p:attrNameLst>
                                      </p:cBhvr>
                                      <p:to>
                                        <p:strVal val="visible"/>
                                      </p:to>
                                    </p:set>
                                    <p:animEffect transition="in" filter="fade">
                                      <p:cBhvr>
                                        <p:cTn id="109" dur="500"/>
                                        <p:tgtEl>
                                          <p:spTgt spid="4"/>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down)">
                                      <p:cBhvr>
                                        <p:cTn id="112" dur="500"/>
                                        <p:tgtEl>
                                          <p:spTgt spid="5">
                                            <p:graphicEl>
                                              <a:chart seriesIdx="-3" categoryIdx="-3" bldStep="gridLegend"/>
                                            </p:graphicEl>
                                          </p:spTgt>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5">
                                            <p:graphicEl>
                                              <a:chart seriesIdx="0" categoryIdx="0" bldStep="ptInCategory"/>
                                            </p:graphicEl>
                                          </p:spTgt>
                                        </p:tgtEl>
                                        <p:attrNameLst>
                                          <p:attrName>style.visibility</p:attrName>
                                        </p:attrNameLst>
                                      </p:cBhvr>
                                      <p:to>
                                        <p:strVal val="visible"/>
                                      </p:to>
                                    </p:set>
                                    <p:animEffect transition="in" filter="wipe(down)">
                                      <p:cBhvr>
                                        <p:cTn id="115" dur="500"/>
                                        <p:tgtEl>
                                          <p:spTgt spid="5">
                                            <p:graphicEl>
                                              <a:chart seriesIdx="0" categoryIdx="0" bldStep="ptInCategory"/>
                                            </p:graphicEl>
                                          </p:spTgt>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5">
                                            <p:graphicEl>
                                              <a:chart seriesIdx="1" categoryIdx="0" bldStep="ptInCategory"/>
                                            </p:graphicEl>
                                          </p:spTgt>
                                        </p:tgtEl>
                                        <p:attrNameLst>
                                          <p:attrName>style.visibility</p:attrName>
                                        </p:attrNameLst>
                                      </p:cBhvr>
                                      <p:to>
                                        <p:strVal val="visible"/>
                                      </p:to>
                                    </p:set>
                                    <p:animEffect transition="in" filter="wipe(down)">
                                      <p:cBhvr>
                                        <p:cTn id="118" dur="500"/>
                                        <p:tgtEl>
                                          <p:spTgt spid="5">
                                            <p:graphicEl>
                                              <a:chart seriesIdx="1" categoryIdx="0" bldStep="ptInCategory"/>
                                            </p:graphicEl>
                                          </p:spTgt>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5">
                                            <p:graphicEl>
                                              <a:chart seriesIdx="2" categoryIdx="0" bldStep="ptInCategory"/>
                                            </p:graphicEl>
                                          </p:spTgt>
                                        </p:tgtEl>
                                        <p:attrNameLst>
                                          <p:attrName>style.visibility</p:attrName>
                                        </p:attrNameLst>
                                      </p:cBhvr>
                                      <p:to>
                                        <p:strVal val="visible"/>
                                      </p:to>
                                    </p:set>
                                    <p:animEffect transition="in" filter="wipe(down)">
                                      <p:cBhvr>
                                        <p:cTn id="121" dur="500"/>
                                        <p:tgtEl>
                                          <p:spTgt spid="5">
                                            <p:graphicEl>
                                              <a:chart seriesIdx="2" categoryIdx="0" bldStep="ptInCategory"/>
                                            </p:graphicEl>
                                          </p:spTgt>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fade">
                                      <p:cBhvr>
                                        <p:cTn id="124" dur="500"/>
                                        <p:tgtEl>
                                          <p:spTgt spid="12"/>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3"/>
                                        </p:tgtEl>
                                        <p:attrNameLst>
                                          <p:attrName>style.visibility</p:attrName>
                                        </p:attrNameLst>
                                      </p:cBhvr>
                                      <p:to>
                                        <p:strVal val="visible"/>
                                      </p:to>
                                    </p:set>
                                    <p:animEffect transition="in" filter="fade">
                                      <p:cBhvr>
                                        <p:cTn id="127" dur="500"/>
                                        <p:tgtEl>
                                          <p:spTgt spid="13"/>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4"/>
                                        </p:tgtEl>
                                        <p:attrNameLst>
                                          <p:attrName>style.visibility</p:attrName>
                                        </p:attrNameLst>
                                      </p:cBhvr>
                                      <p:to>
                                        <p:strVal val="visible"/>
                                      </p:to>
                                    </p:set>
                                    <p:animEffect transition="in" filter="fade">
                                      <p:cBhvr>
                                        <p:cTn id="130" dur="500"/>
                                        <p:tgtEl>
                                          <p:spTgt spid="14"/>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15"/>
                                        </p:tgtEl>
                                        <p:attrNameLst>
                                          <p:attrName>style.visibility</p:attrName>
                                        </p:attrNameLst>
                                      </p:cBhvr>
                                      <p:to>
                                        <p:strVal val="visible"/>
                                      </p:to>
                                    </p:set>
                                    <p:animEffect transition="in" filter="wipe(down)">
                                      <p:cBhvr>
                                        <p:cTn id="133" dur="500"/>
                                        <p:tgtEl>
                                          <p:spTgt spid="15"/>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6"/>
                                        </p:tgtEl>
                                        <p:attrNameLst>
                                          <p:attrName>style.visibility</p:attrName>
                                        </p:attrNameLst>
                                      </p:cBhvr>
                                      <p:to>
                                        <p:strVal val="visible"/>
                                      </p:to>
                                    </p:set>
                                    <p:animEffect transition="in" filter="fade">
                                      <p:cBhvr>
                                        <p:cTn id="136" dur="500"/>
                                        <p:tgtEl>
                                          <p:spTgt spid="16"/>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Graphic spid="5" grpId="0" uiExpand="1">
        <p:bldSub>
          <a:bldChart bld="categoryEl"/>
        </p:bldSub>
      </p:bldGraphic>
      <p:bldP spid="12" grpId="0"/>
      <p:bldP spid="13" grpId="0"/>
      <p:bldP spid="14" grpId="0"/>
      <p:bldP spid="15" grpId="0" animBg="1"/>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463D-45CF-CE41-A70C-ADAA00F8FA58}"/>
              </a:ext>
            </a:extLst>
          </p:cNvPr>
          <p:cNvSpPr>
            <a:spLocks noGrp="1"/>
          </p:cNvSpPr>
          <p:nvPr>
            <p:ph type="title"/>
          </p:nvPr>
        </p:nvSpPr>
        <p:spPr>
          <a:xfrm>
            <a:off x="609600" y="875491"/>
            <a:ext cx="10972800" cy="681355"/>
          </a:xfrm>
        </p:spPr>
        <p:txBody>
          <a:bodyPr/>
          <a:lstStyle/>
          <a:p>
            <a:pPr algn="ctr"/>
            <a:r>
              <a:rPr lang="en-US" dirty="0" err="1">
                <a:solidFill>
                  <a:schemeClr val="tx2"/>
                </a:solidFill>
                <a:cs typeface="Gotham Bold" pitchFamily="2" charset="0"/>
              </a:rPr>
              <a:t>Preguntas</a:t>
            </a:r>
            <a:r>
              <a:rPr lang="en-US" dirty="0">
                <a:solidFill>
                  <a:schemeClr val="tx2"/>
                </a:solidFill>
                <a:cs typeface="Gotham Bold" pitchFamily="2" charset="0"/>
              </a:rPr>
              <a:t> </a:t>
            </a:r>
            <a:r>
              <a:rPr lang="en-US" dirty="0" err="1">
                <a:solidFill>
                  <a:schemeClr val="tx2"/>
                </a:solidFill>
                <a:cs typeface="Gotham Bold" pitchFamily="2" charset="0"/>
              </a:rPr>
              <a:t>Escala</a:t>
            </a:r>
            <a:r>
              <a:rPr lang="en-US" dirty="0">
                <a:solidFill>
                  <a:schemeClr val="tx2"/>
                </a:solidFill>
                <a:cs typeface="Gotham Bold" pitchFamily="2" charset="0"/>
              </a:rPr>
              <a:t> de </a:t>
            </a:r>
            <a:r>
              <a:rPr lang="en-US" dirty="0" err="1">
                <a:solidFill>
                  <a:schemeClr val="tx2"/>
                </a:solidFill>
                <a:cs typeface="Gotham Bold" pitchFamily="2" charset="0"/>
              </a:rPr>
              <a:t>Efectividad</a:t>
            </a:r>
            <a:r>
              <a:rPr lang="en-US" dirty="0">
                <a:solidFill>
                  <a:schemeClr val="tx2"/>
                </a:solidFill>
                <a:cs typeface="Gotham Bold" pitchFamily="2" charset="0"/>
              </a:rPr>
              <a:t> de </a:t>
            </a:r>
            <a:r>
              <a:rPr lang="en-US" dirty="0" err="1">
                <a:solidFill>
                  <a:schemeClr val="tx2"/>
                </a:solidFill>
                <a:cs typeface="Gotham Bold" pitchFamily="2" charset="0"/>
              </a:rPr>
              <a:t>Liderazgo</a:t>
            </a:r>
            <a:endParaRPr lang="en-US" dirty="0">
              <a:solidFill>
                <a:schemeClr val="tx2"/>
              </a:solidFill>
              <a:cs typeface="Gotham Bold" pitchFamily="2" charset="0"/>
            </a:endParaRPr>
          </a:p>
        </p:txBody>
      </p:sp>
      <p:sp>
        <p:nvSpPr>
          <p:cNvPr id="19" name="Slide Number Placeholder 18">
            <a:extLst>
              <a:ext uri="{FF2B5EF4-FFF2-40B4-BE49-F238E27FC236}">
                <a16:creationId xmlns:a16="http://schemas.microsoft.com/office/drawing/2014/main" id="{C5D5A3E6-EFEA-4A49-A2AA-1A8BFC6905A4}"/>
              </a:ext>
            </a:extLst>
          </p:cNvPr>
          <p:cNvSpPr>
            <a:spLocks noGrp="1"/>
          </p:cNvSpPr>
          <p:nvPr>
            <p:ph type="sldNum" sz="quarter" idx="11"/>
          </p:nvPr>
        </p:nvSpPr>
        <p:spPr/>
        <p:txBody>
          <a:bodyPr/>
          <a:lstStyle/>
          <a:p>
            <a:fld id="{4E547FC5-224D-4B2B-AB96-D4331BB3CBEC}" type="slidenum">
              <a:rPr lang="en-US" smtClean="0"/>
              <a:pPr/>
              <a:t>24</a:t>
            </a:fld>
            <a:endParaRPr lang="en-US" dirty="0"/>
          </a:p>
        </p:txBody>
      </p:sp>
      <p:sp>
        <p:nvSpPr>
          <p:cNvPr id="18" name="Footer Placeholder 17">
            <a:extLst>
              <a:ext uri="{FF2B5EF4-FFF2-40B4-BE49-F238E27FC236}">
                <a16:creationId xmlns:a16="http://schemas.microsoft.com/office/drawing/2014/main" id="{3D820202-BB5C-E247-A6BF-CF36AF88C501}"/>
              </a:ext>
            </a:extLst>
          </p:cNvPr>
          <p:cNvSpPr>
            <a:spLocks noGrp="1"/>
          </p:cNvSpPr>
          <p:nvPr>
            <p:ph type="ftr" sz="quarter" idx="10"/>
          </p:nvPr>
        </p:nvSpPr>
        <p:spPr/>
        <p:txBody>
          <a:bodyPr/>
          <a:lstStyle/>
          <a:p>
            <a:r>
              <a:rPr lang="en-US" dirty="0"/>
              <a:t>© Leadership Circle | All Rights Reserved</a:t>
            </a:r>
          </a:p>
        </p:txBody>
      </p:sp>
      <p:sp>
        <p:nvSpPr>
          <p:cNvPr id="3" name="Text Box 5">
            <a:extLst>
              <a:ext uri="{FF2B5EF4-FFF2-40B4-BE49-F238E27FC236}">
                <a16:creationId xmlns:a16="http://schemas.microsoft.com/office/drawing/2014/main" id="{BCB3FED4-4FFA-A843-B5FC-5228312116AD}"/>
              </a:ext>
            </a:extLst>
          </p:cNvPr>
          <p:cNvSpPr txBox="1">
            <a:spLocks noChangeArrowheads="1"/>
          </p:cNvSpPr>
          <p:nvPr/>
        </p:nvSpPr>
        <p:spPr bwMode="auto">
          <a:xfrm>
            <a:off x="2613102" y="2086507"/>
            <a:ext cx="7924800" cy="346711"/>
          </a:xfrm>
          <a:prstGeom prst="rect">
            <a:avLst/>
          </a:prstGeom>
          <a:noFill/>
          <a:ln w="9525" algn="ctr">
            <a:noFill/>
            <a:miter lim="800000"/>
            <a:headEnd/>
            <a:tailEnd/>
          </a:ln>
          <a:effectLst/>
        </p:spPr>
        <p:txBody>
          <a:bodyPr wrap="square" lIns="53795" tIns="26899" rIns="53795" bIns="26899" anchor="ctr">
            <a:spAutoFit/>
          </a:bodyPr>
          <a:lstStyle/>
          <a:p>
            <a:pPr>
              <a:lnSpc>
                <a:spcPct val="95000"/>
              </a:lnSpc>
              <a:buClr>
                <a:schemeClr val="folHlink"/>
              </a:buClr>
              <a:buSzPct val="70000"/>
              <a:defRPr/>
            </a:pPr>
            <a:r>
              <a:rPr lang="es-ES_tradnl" sz="2000" dirty="0">
                <a:solidFill>
                  <a:srgbClr val="333333"/>
                </a:solidFill>
                <a:latin typeface="Helvetica"/>
                <a:cs typeface="Arial"/>
              </a:rPr>
              <a:t>Estoy conforme con la calidad de liderazgo que proporciona.</a:t>
            </a:r>
            <a:endParaRPr lang="es-ES_tradnl" sz="2000" dirty="0"/>
          </a:p>
        </p:txBody>
      </p:sp>
      <p:sp>
        <p:nvSpPr>
          <p:cNvPr id="4" name="Text Box 8">
            <a:extLst>
              <a:ext uri="{FF2B5EF4-FFF2-40B4-BE49-F238E27FC236}">
                <a16:creationId xmlns:a16="http://schemas.microsoft.com/office/drawing/2014/main" id="{68F60E7B-703C-2A43-B601-004DD10A7219}"/>
              </a:ext>
            </a:extLst>
          </p:cNvPr>
          <p:cNvSpPr txBox="1">
            <a:spLocks noChangeArrowheads="1"/>
          </p:cNvSpPr>
          <p:nvPr/>
        </p:nvSpPr>
        <p:spPr bwMode="auto">
          <a:xfrm>
            <a:off x="2613102" y="2811184"/>
            <a:ext cx="7924800" cy="346711"/>
          </a:xfrm>
          <a:prstGeom prst="rect">
            <a:avLst/>
          </a:prstGeom>
          <a:noFill/>
          <a:ln w="9525" algn="ctr">
            <a:noFill/>
            <a:miter lim="800000"/>
            <a:headEnd/>
            <a:tailEnd/>
          </a:ln>
          <a:effectLst/>
        </p:spPr>
        <p:txBody>
          <a:bodyPr wrap="square" lIns="53795" tIns="26899" rIns="53795" bIns="26899" anchor="ctr">
            <a:spAutoFit/>
          </a:bodyPr>
          <a:lstStyle/>
          <a:p>
            <a:pPr>
              <a:lnSpc>
                <a:spcPct val="95000"/>
              </a:lnSpc>
              <a:buClr>
                <a:schemeClr val="folHlink"/>
              </a:buClr>
              <a:buSzPct val="70000"/>
              <a:defRPr/>
            </a:pPr>
            <a:r>
              <a:rPr lang="es-ES_tradnl" sz="2000" dirty="0">
                <a:solidFill>
                  <a:srgbClr val="333333"/>
                </a:solidFill>
                <a:latin typeface="Helvetica"/>
                <a:cs typeface="Arial"/>
              </a:rPr>
              <a:t>Es la clase de líder que otras personas deberían aspirar a ser.</a:t>
            </a:r>
            <a:endParaRPr lang="es-ES_tradnl" sz="2000" dirty="0"/>
          </a:p>
        </p:txBody>
      </p:sp>
      <p:sp>
        <p:nvSpPr>
          <p:cNvPr id="5" name="Text Box 11">
            <a:extLst>
              <a:ext uri="{FF2B5EF4-FFF2-40B4-BE49-F238E27FC236}">
                <a16:creationId xmlns:a16="http://schemas.microsoft.com/office/drawing/2014/main" id="{75E288B6-8B12-D243-A4F0-62077809C5A6}"/>
              </a:ext>
            </a:extLst>
          </p:cNvPr>
          <p:cNvSpPr txBox="1">
            <a:spLocks noChangeArrowheads="1"/>
          </p:cNvSpPr>
          <p:nvPr/>
        </p:nvSpPr>
        <p:spPr bwMode="auto">
          <a:xfrm>
            <a:off x="2613102" y="4207674"/>
            <a:ext cx="7924800" cy="346711"/>
          </a:xfrm>
          <a:prstGeom prst="rect">
            <a:avLst/>
          </a:prstGeom>
          <a:noFill/>
          <a:ln w="9525" algn="ctr">
            <a:noFill/>
            <a:miter lim="800000"/>
            <a:headEnd/>
            <a:tailEnd/>
          </a:ln>
          <a:effectLst/>
        </p:spPr>
        <p:txBody>
          <a:bodyPr wrap="square" lIns="53795" tIns="26899" rIns="53795" bIns="26899" anchor="ctr">
            <a:spAutoFit/>
          </a:bodyPr>
          <a:lstStyle/>
          <a:p>
            <a:pPr>
              <a:lnSpc>
                <a:spcPct val="95000"/>
              </a:lnSpc>
              <a:buClr>
                <a:schemeClr val="folHlink"/>
              </a:buClr>
              <a:buSzPct val="70000"/>
              <a:defRPr/>
            </a:pPr>
            <a:r>
              <a:rPr lang="es-ES_tradnl" sz="2000" dirty="0">
                <a:solidFill>
                  <a:srgbClr val="333333"/>
                </a:solidFill>
                <a:latin typeface="Helvetica"/>
                <a:cs typeface="Arial"/>
              </a:rPr>
              <a:t>Su liderazgo ayuda a esta organización a prosperar.</a:t>
            </a:r>
            <a:endParaRPr lang="es-ES_tradnl" sz="2000" dirty="0"/>
          </a:p>
        </p:txBody>
      </p:sp>
      <p:sp>
        <p:nvSpPr>
          <p:cNvPr id="8" name="Text Box 17">
            <a:extLst>
              <a:ext uri="{FF2B5EF4-FFF2-40B4-BE49-F238E27FC236}">
                <a16:creationId xmlns:a16="http://schemas.microsoft.com/office/drawing/2014/main" id="{1411FAAF-58A2-6A4C-A3EF-8986537A3AB7}"/>
              </a:ext>
            </a:extLst>
          </p:cNvPr>
          <p:cNvSpPr txBox="1">
            <a:spLocks noChangeArrowheads="1"/>
          </p:cNvSpPr>
          <p:nvPr/>
        </p:nvSpPr>
        <p:spPr bwMode="auto">
          <a:xfrm>
            <a:off x="2613102" y="3503870"/>
            <a:ext cx="7924800" cy="346711"/>
          </a:xfrm>
          <a:prstGeom prst="rect">
            <a:avLst/>
          </a:prstGeom>
          <a:noFill/>
          <a:ln w="9525" algn="ctr">
            <a:noFill/>
            <a:miter lim="800000"/>
            <a:headEnd/>
            <a:tailEnd/>
          </a:ln>
          <a:effectLst/>
        </p:spPr>
        <p:txBody>
          <a:bodyPr wrap="square" lIns="53795" tIns="26899" rIns="53795" bIns="26899" anchor="ctr">
            <a:spAutoFit/>
          </a:bodyPr>
          <a:lstStyle/>
          <a:p>
            <a:pPr>
              <a:lnSpc>
                <a:spcPct val="95000"/>
              </a:lnSpc>
              <a:buClr>
                <a:schemeClr val="folHlink"/>
              </a:buClr>
              <a:buSzPct val="70000"/>
              <a:defRPr/>
            </a:pPr>
            <a:r>
              <a:rPr lang="es-ES_tradnl" sz="2000" dirty="0">
                <a:solidFill>
                  <a:srgbClr val="333333"/>
                </a:solidFill>
                <a:latin typeface="Helvetica"/>
                <a:cs typeface="Arial"/>
              </a:rPr>
              <a:t>Es un ejemplo de líder ideal.</a:t>
            </a:r>
            <a:endParaRPr lang="es-ES_tradnl" sz="2000" dirty="0"/>
          </a:p>
        </p:txBody>
      </p:sp>
      <p:sp>
        <p:nvSpPr>
          <p:cNvPr id="15" name="Text Box 29">
            <a:extLst>
              <a:ext uri="{FF2B5EF4-FFF2-40B4-BE49-F238E27FC236}">
                <a16:creationId xmlns:a16="http://schemas.microsoft.com/office/drawing/2014/main" id="{9703C891-462B-6C4B-965D-8117853362E2}"/>
              </a:ext>
            </a:extLst>
          </p:cNvPr>
          <p:cNvSpPr txBox="1">
            <a:spLocks noChangeArrowheads="1"/>
          </p:cNvSpPr>
          <p:nvPr/>
        </p:nvSpPr>
        <p:spPr bwMode="auto">
          <a:xfrm>
            <a:off x="2613102" y="4910574"/>
            <a:ext cx="7924800" cy="346711"/>
          </a:xfrm>
          <a:prstGeom prst="rect">
            <a:avLst/>
          </a:prstGeom>
          <a:noFill/>
          <a:ln w="9525" algn="ctr">
            <a:noFill/>
            <a:miter lim="800000"/>
            <a:headEnd/>
            <a:tailEnd/>
          </a:ln>
          <a:effectLst/>
        </p:spPr>
        <p:txBody>
          <a:bodyPr wrap="square" lIns="53795" tIns="26899" rIns="53795" bIns="26899" anchor="ctr">
            <a:spAutoFit/>
          </a:bodyPr>
          <a:lstStyle/>
          <a:p>
            <a:pPr>
              <a:lnSpc>
                <a:spcPct val="95000"/>
              </a:lnSpc>
              <a:buClr>
                <a:schemeClr val="folHlink"/>
              </a:buClr>
              <a:buSzPct val="70000"/>
              <a:defRPr/>
            </a:pPr>
            <a:r>
              <a:rPr lang="es-ES_tradnl" sz="2000" dirty="0">
                <a:solidFill>
                  <a:srgbClr val="333333"/>
                </a:solidFill>
                <a:latin typeface="Helvetica"/>
                <a:cs typeface="Arial"/>
              </a:rPr>
              <a:t>En general, proporciona un liderazgo muy efectivo.</a:t>
            </a:r>
            <a:endParaRPr lang="es-ES_tradnl" sz="2000" dirty="0"/>
          </a:p>
        </p:txBody>
      </p:sp>
      <p:sp>
        <p:nvSpPr>
          <p:cNvPr id="9" name="Oval 8">
            <a:extLst>
              <a:ext uri="{FF2B5EF4-FFF2-40B4-BE49-F238E27FC236}">
                <a16:creationId xmlns:a16="http://schemas.microsoft.com/office/drawing/2014/main" id="{EF070ADD-F778-C5AF-8FFD-90410E111073}"/>
              </a:ext>
            </a:extLst>
          </p:cNvPr>
          <p:cNvSpPr>
            <a:spLocks noChangeAspect="1"/>
          </p:cNvSpPr>
          <p:nvPr/>
        </p:nvSpPr>
        <p:spPr>
          <a:xfrm>
            <a:off x="1892173" y="2032958"/>
            <a:ext cx="429768" cy="429768"/>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7DA5C11-018E-77C2-30E5-B4CF0FC611E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80430" y="1966418"/>
            <a:ext cx="468099" cy="510653"/>
          </a:xfrm>
          <a:prstGeom prst="rect">
            <a:avLst/>
          </a:prstGeom>
        </p:spPr>
      </p:pic>
      <p:sp>
        <p:nvSpPr>
          <p:cNvPr id="10" name="Oval 9">
            <a:extLst>
              <a:ext uri="{FF2B5EF4-FFF2-40B4-BE49-F238E27FC236}">
                <a16:creationId xmlns:a16="http://schemas.microsoft.com/office/drawing/2014/main" id="{4557D140-5D3B-D8CA-7F66-695EE2EC665D}"/>
              </a:ext>
            </a:extLst>
          </p:cNvPr>
          <p:cNvSpPr>
            <a:spLocks noChangeAspect="1"/>
          </p:cNvSpPr>
          <p:nvPr/>
        </p:nvSpPr>
        <p:spPr>
          <a:xfrm>
            <a:off x="1892173" y="2733603"/>
            <a:ext cx="429768" cy="429768"/>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E40283F7-7031-5280-4EED-901C9916780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80430" y="2667063"/>
            <a:ext cx="468099" cy="510653"/>
          </a:xfrm>
          <a:prstGeom prst="rect">
            <a:avLst/>
          </a:prstGeom>
        </p:spPr>
      </p:pic>
      <p:sp>
        <p:nvSpPr>
          <p:cNvPr id="12" name="Oval 11">
            <a:extLst>
              <a:ext uri="{FF2B5EF4-FFF2-40B4-BE49-F238E27FC236}">
                <a16:creationId xmlns:a16="http://schemas.microsoft.com/office/drawing/2014/main" id="{441D0728-940E-6944-3EE7-A7564B5D33E1}"/>
              </a:ext>
            </a:extLst>
          </p:cNvPr>
          <p:cNvSpPr>
            <a:spLocks noChangeAspect="1"/>
          </p:cNvSpPr>
          <p:nvPr/>
        </p:nvSpPr>
        <p:spPr>
          <a:xfrm>
            <a:off x="1892173" y="3446122"/>
            <a:ext cx="429768" cy="429768"/>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99CE5124-CFA1-892E-0169-EBE632BE57A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80430" y="3379582"/>
            <a:ext cx="468099" cy="510653"/>
          </a:xfrm>
          <a:prstGeom prst="rect">
            <a:avLst/>
          </a:prstGeom>
        </p:spPr>
      </p:pic>
      <p:sp>
        <p:nvSpPr>
          <p:cNvPr id="16" name="Oval 15">
            <a:extLst>
              <a:ext uri="{FF2B5EF4-FFF2-40B4-BE49-F238E27FC236}">
                <a16:creationId xmlns:a16="http://schemas.microsoft.com/office/drawing/2014/main" id="{7EBB5808-8958-1458-29C0-0CD56C42AFF7}"/>
              </a:ext>
            </a:extLst>
          </p:cNvPr>
          <p:cNvSpPr>
            <a:spLocks noChangeAspect="1"/>
          </p:cNvSpPr>
          <p:nvPr/>
        </p:nvSpPr>
        <p:spPr>
          <a:xfrm>
            <a:off x="1892173" y="4146766"/>
            <a:ext cx="429768" cy="429768"/>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F33C245B-E0E3-A711-667F-C025B7B307B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80430" y="4080226"/>
            <a:ext cx="468099" cy="510653"/>
          </a:xfrm>
          <a:prstGeom prst="rect">
            <a:avLst/>
          </a:prstGeom>
        </p:spPr>
      </p:pic>
      <p:sp>
        <p:nvSpPr>
          <p:cNvPr id="20" name="Oval 19">
            <a:extLst>
              <a:ext uri="{FF2B5EF4-FFF2-40B4-BE49-F238E27FC236}">
                <a16:creationId xmlns:a16="http://schemas.microsoft.com/office/drawing/2014/main" id="{F723E045-50F1-769C-8D7F-2B55DA051BD9}"/>
              </a:ext>
            </a:extLst>
          </p:cNvPr>
          <p:cNvSpPr>
            <a:spLocks noChangeAspect="1"/>
          </p:cNvSpPr>
          <p:nvPr/>
        </p:nvSpPr>
        <p:spPr>
          <a:xfrm>
            <a:off x="1892173" y="4847410"/>
            <a:ext cx="429768" cy="429768"/>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66BCFA34-1FA1-09C8-82BB-C3738277ECF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80430" y="4780870"/>
            <a:ext cx="468099" cy="510653"/>
          </a:xfrm>
          <a:prstGeom prst="rect">
            <a:avLst/>
          </a:prstGeom>
        </p:spPr>
      </p:pic>
    </p:spTree>
    <p:extLst>
      <p:ext uri="{BB962C8B-B14F-4D97-AF65-F5344CB8AC3E}">
        <p14:creationId xmlns:p14="http://schemas.microsoft.com/office/powerpoint/2010/main" val="118209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90653477" name="Title 1"/>
          <p:cNvSpPr>
            <a:spLocks noGrp="1"/>
          </p:cNvSpPr>
          <p:nvPr>
            <p:ph type="title"/>
          </p:nvPr>
        </p:nvSpPr>
        <p:spPr bwMode="auto"/>
        <p:txBody>
          <a:bodyPr/>
          <a:lstStyle/>
          <a:p>
            <a:pPr>
              <a:defRPr/>
            </a:pPr>
            <a:r>
              <a:rPr lang="en-US"/>
              <a:t>Efectividad de Liderazgo y Competencias Creativas</a:t>
            </a:r>
          </a:p>
        </p:txBody>
      </p:sp>
      <p:pic>
        <p:nvPicPr>
          <p:cNvPr id="364199140" name="Picture 2"/>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3478694" y="1053547"/>
            <a:ext cx="5526156" cy="4393094"/>
          </a:xfrm>
          <a:prstGeom prst="rect">
            <a:avLst/>
          </a:prstGeom>
        </p:spPr>
      </p:pic>
      <p:sp>
        <p:nvSpPr>
          <p:cNvPr id="961837515" name="TextBox 3"/>
          <p:cNvSpPr txBox="1"/>
          <p:nvPr/>
        </p:nvSpPr>
        <p:spPr bwMode="auto">
          <a:xfrm rot="16199969">
            <a:off x="1518286" y="3200525"/>
            <a:ext cx="3520995" cy="457235"/>
          </a:xfrm>
          <a:prstGeom prst="rect">
            <a:avLst/>
          </a:prstGeom>
          <a:noFill/>
        </p:spPr>
        <p:txBody>
          <a:bodyPr wrap="none" rtlCol="0">
            <a:spAutoFit/>
          </a:bodyPr>
          <a:lstStyle/>
          <a:p>
            <a:pPr>
              <a:defRPr/>
            </a:pPr>
            <a:r>
              <a:rPr sz="2400"/>
              <a:t>Efectividad de Liderazgo</a:t>
            </a:r>
            <a:endParaRPr/>
          </a:p>
        </p:txBody>
      </p:sp>
      <p:sp>
        <p:nvSpPr>
          <p:cNvPr id="501561173" name="TextBox 4"/>
          <p:cNvSpPr txBox="1"/>
          <p:nvPr/>
        </p:nvSpPr>
        <p:spPr bwMode="auto">
          <a:xfrm>
            <a:off x="5031056" y="5559945"/>
            <a:ext cx="3503286" cy="457235"/>
          </a:xfrm>
          <a:prstGeom prst="rect">
            <a:avLst/>
          </a:prstGeom>
          <a:noFill/>
        </p:spPr>
        <p:txBody>
          <a:bodyPr wrap="none" rtlCol="0">
            <a:spAutoFit/>
          </a:bodyPr>
          <a:lstStyle/>
          <a:p>
            <a:pPr>
              <a:defRPr/>
            </a:pPr>
            <a:r>
              <a:rPr sz="2400"/>
              <a:t>Competencias Creativas</a:t>
            </a:r>
            <a:endParaRPr/>
          </a:p>
        </p:txBody>
      </p:sp>
      <p:sp>
        <p:nvSpPr>
          <p:cNvPr id="26494064"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883F26C1-7314-8BB3-FCA1-035B1B63843A}" type="slidenum">
              <a:rPr lang="en-US"/>
              <a:t>25</a:t>
            </a:fld>
            <a:endParaRPr lang="en-US"/>
          </a:p>
        </p:txBody>
      </p:sp>
      <p:sp>
        <p:nvSpPr>
          <p:cNvPr id="85952728"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spTree>
    <p:extLst>
      <p:ext uri="{BB962C8B-B14F-4D97-AF65-F5344CB8AC3E}">
        <p14:creationId xmlns:p14="http://schemas.microsoft.com/office/powerpoint/2010/main" val="355691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12434157" name="Picture 6"/>
          <p:cNvPicPr>
            <a:picLocks noChangeAspect="1"/>
          </p:cNvPicPr>
          <p:nvPr/>
        </p:nvPicPr>
        <p:blipFill>
          <a:blip r:embed="rId3">
            <a:extLst>
              <a:ext uri="{28A0092B-C50C-407E-A947-70E740481C1C}">
                <a14:useLocalDpi xmlns:a14="http://schemas.microsoft.com/office/drawing/2010/main"/>
              </a:ext>
            </a:extLst>
          </a:blip>
          <a:srcRect l="6258" b="7703"/>
          <a:stretch/>
        </p:blipFill>
        <p:spPr bwMode="auto">
          <a:xfrm>
            <a:off x="404021" y="3908943"/>
            <a:ext cx="2602152" cy="2109863"/>
          </a:xfrm>
          <a:prstGeom prst="rect">
            <a:avLst/>
          </a:prstGeom>
        </p:spPr>
      </p:pic>
      <p:pic>
        <p:nvPicPr>
          <p:cNvPr id="2098695900" name="Picture 3"/>
          <p:cNvPicPr>
            <a:picLocks noChangeAspect="1"/>
          </p:cNvPicPr>
          <p:nvPr/>
        </p:nvPicPr>
        <p:blipFill>
          <a:blip r:embed="rId4">
            <a:extLst>
              <a:ext uri="{28A0092B-C50C-407E-A947-70E740481C1C}">
                <a14:useLocalDpi xmlns:a14="http://schemas.microsoft.com/office/drawing/2010/main"/>
              </a:ext>
            </a:extLst>
          </a:blip>
          <a:srcRect l="6258" b="7700"/>
          <a:stretch/>
        </p:blipFill>
        <p:spPr bwMode="auto">
          <a:xfrm>
            <a:off x="1292085" y="1507885"/>
            <a:ext cx="2602152" cy="2109956"/>
          </a:xfrm>
          <a:prstGeom prst="rect">
            <a:avLst/>
          </a:prstGeom>
        </p:spPr>
      </p:pic>
      <p:pic>
        <p:nvPicPr>
          <p:cNvPr id="151724565" name="Picture 4"/>
          <p:cNvPicPr>
            <a:picLocks noChangeAspect="1"/>
          </p:cNvPicPr>
          <p:nvPr/>
        </p:nvPicPr>
        <p:blipFill>
          <a:blip r:embed="rId5">
            <a:extLst>
              <a:ext uri="{28A0092B-C50C-407E-A947-70E740481C1C}">
                <a14:useLocalDpi xmlns:a14="http://schemas.microsoft.com/office/drawing/2010/main"/>
              </a:ext>
            </a:extLst>
          </a:blip>
          <a:srcRect l="6258" b="7703"/>
          <a:stretch/>
        </p:blipFill>
        <p:spPr bwMode="auto">
          <a:xfrm>
            <a:off x="4881777" y="700045"/>
            <a:ext cx="2602153" cy="2109863"/>
          </a:xfrm>
          <a:prstGeom prst="rect">
            <a:avLst/>
          </a:prstGeom>
        </p:spPr>
      </p:pic>
      <p:pic>
        <p:nvPicPr>
          <p:cNvPr id="289565401" name="Picture 5"/>
          <p:cNvPicPr>
            <a:picLocks noChangeAspect="1"/>
          </p:cNvPicPr>
          <p:nvPr/>
        </p:nvPicPr>
        <p:blipFill>
          <a:blip r:embed="rId6">
            <a:extLst>
              <a:ext uri="{28A0092B-C50C-407E-A947-70E740481C1C}">
                <a14:useLocalDpi xmlns:a14="http://schemas.microsoft.com/office/drawing/2010/main"/>
              </a:ext>
            </a:extLst>
          </a:blip>
          <a:srcRect l="6258" b="7703"/>
          <a:stretch/>
        </p:blipFill>
        <p:spPr bwMode="auto">
          <a:xfrm>
            <a:off x="8471468" y="1507885"/>
            <a:ext cx="2602154" cy="2109863"/>
          </a:xfrm>
          <a:prstGeom prst="rect">
            <a:avLst/>
          </a:prstGeom>
        </p:spPr>
      </p:pic>
      <p:pic>
        <p:nvPicPr>
          <p:cNvPr id="816880257" name="Picture 7"/>
          <p:cNvPicPr>
            <a:picLocks noChangeAspect="1"/>
          </p:cNvPicPr>
          <p:nvPr/>
        </p:nvPicPr>
        <p:blipFill>
          <a:blip r:embed="rId7">
            <a:extLst>
              <a:ext uri="{28A0092B-C50C-407E-A947-70E740481C1C}">
                <a14:useLocalDpi xmlns:a14="http://schemas.microsoft.com/office/drawing/2010/main"/>
              </a:ext>
            </a:extLst>
          </a:blip>
          <a:srcRect/>
          <a:stretch/>
        </p:blipFill>
        <p:spPr bwMode="auto">
          <a:xfrm>
            <a:off x="9359532" y="3908943"/>
            <a:ext cx="2602154" cy="2109863"/>
          </a:xfrm>
          <a:prstGeom prst="rect">
            <a:avLst/>
          </a:prstGeom>
        </p:spPr>
      </p:pic>
      <p:sp>
        <p:nvSpPr>
          <p:cNvPr id="1710858693" name="Title 15"/>
          <p:cNvSpPr>
            <a:spLocks noGrp="1"/>
          </p:cNvSpPr>
          <p:nvPr>
            <p:ph type="title"/>
          </p:nvPr>
        </p:nvSpPr>
        <p:spPr bwMode="auto"/>
        <p:txBody>
          <a:bodyPr/>
          <a:lstStyle/>
          <a:p>
            <a:pPr algn="l">
              <a:defRPr/>
            </a:pPr>
            <a:r>
              <a:rPr lang="es-ES_tradnl" sz="2400"/>
              <a:t>CREATIVO Correlaciones con</a:t>
            </a:r>
            <a:br>
              <a:rPr lang="es-ES_tradnl" sz="2400"/>
            </a:br>
            <a:r>
              <a:rPr lang="es-ES_tradnl" sz="2400"/>
              <a:t>Efectividad de Liderazgo</a:t>
            </a:r>
            <a:endParaRPr/>
          </a:p>
        </p:txBody>
      </p:sp>
      <p:sp>
        <p:nvSpPr>
          <p:cNvPr id="1535475460" name="TextBox 16"/>
          <p:cNvSpPr txBox="1"/>
          <p:nvPr/>
        </p:nvSpPr>
        <p:spPr bwMode="auto">
          <a:xfrm>
            <a:off x="2070842" y="5350113"/>
            <a:ext cx="871216" cy="365795"/>
          </a:xfrm>
          <a:prstGeom prst="rect">
            <a:avLst/>
          </a:prstGeom>
          <a:solidFill>
            <a:schemeClr val="bg1"/>
          </a:solidFill>
        </p:spPr>
        <p:txBody>
          <a:bodyPr wrap="square" rtlCol="0">
            <a:spAutoFit/>
          </a:bodyPr>
          <a:lstStyle/>
          <a:p>
            <a:pPr>
              <a:defRPr/>
            </a:pPr>
            <a:r>
              <a:rPr lang="en-US">
                <a:latin typeface="Helvetica"/>
              </a:rPr>
              <a:t>R=.85</a:t>
            </a:r>
            <a:endParaRPr/>
          </a:p>
        </p:txBody>
      </p:sp>
      <p:sp>
        <p:nvSpPr>
          <p:cNvPr id="477723903" name="TextBox 17"/>
          <p:cNvSpPr txBox="1"/>
          <p:nvPr/>
        </p:nvSpPr>
        <p:spPr bwMode="auto">
          <a:xfrm>
            <a:off x="3011747" y="2938217"/>
            <a:ext cx="871216" cy="365795"/>
          </a:xfrm>
          <a:prstGeom prst="rect">
            <a:avLst/>
          </a:prstGeom>
          <a:solidFill>
            <a:schemeClr val="bg1"/>
          </a:solidFill>
        </p:spPr>
        <p:txBody>
          <a:bodyPr wrap="square" rtlCol="0">
            <a:spAutoFit/>
          </a:bodyPr>
          <a:lstStyle/>
          <a:p>
            <a:pPr>
              <a:defRPr/>
            </a:pPr>
            <a:r>
              <a:rPr lang="en-US">
                <a:latin typeface="Helvetica"/>
              </a:rPr>
              <a:t>R=.76</a:t>
            </a:r>
            <a:endParaRPr/>
          </a:p>
        </p:txBody>
      </p:sp>
      <p:sp>
        <p:nvSpPr>
          <p:cNvPr id="871643852" name="TextBox 18"/>
          <p:cNvSpPr txBox="1"/>
          <p:nvPr/>
        </p:nvSpPr>
        <p:spPr bwMode="auto">
          <a:xfrm>
            <a:off x="6656095" y="2156339"/>
            <a:ext cx="871216" cy="365795"/>
          </a:xfrm>
          <a:prstGeom prst="rect">
            <a:avLst/>
          </a:prstGeom>
          <a:solidFill>
            <a:schemeClr val="bg1"/>
          </a:solidFill>
        </p:spPr>
        <p:txBody>
          <a:bodyPr wrap="square" rtlCol="0">
            <a:spAutoFit/>
          </a:bodyPr>
          <a:lstStyle/>
          <a:p>
            <a:pPr>
              <a:defRPr/>
            </a:pPr>
            <a:r>
              <a:rPr lang="en-US">
                <a:latin typeface="Helvetica"/>
              </a:rPr>
              <a:t>R=.78</a:t>
            </a:r>
            <a:endParaRPr/>
          </a:p>
        </p:txBody>
      </p:sp>
      <p:sp>
        <p:nvSpPr>
          <p:cNvPr id="952186289" name="TextBox 19"/>
          <p:cNvSpPr txBox="1"/>
          <p:nvPr/>
        </p:nvSpPr>
        <p:spPr bwMode="auto">
          <a:xfrm>
            <a:off x="11108826" y="5363365"/>
            <a:ext cx="871216" cy="365795"/>
          </a:xfrm>
          <a:prstGeom prst="rect">
            <a:avLst/>
          </a:prstGeom>
          <a:solidFill>
            <a:schemeClr val="bg1"/>
          </a:solidFill>
        </p:spPr>
        <p:txBody>
          <a:bodyPr wrap="square" rtlCol="0">
            <a:spAutoFit/>
          </a:bodyPr>
          <a:lstStyle/>
          <a:p>
            <a:pPr>
              <a:defRPr/>
            </a:pPr>
            <a:r>
              <a:rPr lang="en-US">
                <a:latin typeface="Helvetica"/>
              </a:rPr>
              <a:t>R=.91</a:t>
            </a:r>
            <a:endParaRPr/>
          </a:p>
        </p:txBody>
      </p:sp>
      <p:sp>
        <p:nvSpPr>
          <p:cNvPr id="1887312209" name="TextBox 20"/>
          <p:cNvSpPr txBox="1"/>
          <p:nvPr/>
        </p:nvSpPr>
        <p:spPr bwMode="auto">
          <a:xfrm>
            <a:off x="10194427" y="2938217"/>
            <a:ext cx="871216" cy="365795"/>
          </a:xfrm>
          <a:prstGeom prst="rect">
            <a:avLst/>
          </a:prstGeom>
          <a:solidFill>
            <a:schemeClr val="bg1"/>
          </a:solidFill>
        </p:spPr>
        <p:txBody>
          <a:bodyPr wrap="square" rtlCol="0">
            <a:spAutoFit/>
          </a:bodyPr>
          <a:lstStyle/>
          <a:p>
            <a:pPr>
              <a:defRPr/>
            </a:pPr>
            <a:r>
              <a:rPr lang="en-US">
                <a:latin typeface="Helvetica"/>
              </a:rPr>
              <a:t>R=.84</a:t>
            </a:r>
            <a:endParaRPr/>
          </a:p>
        </p:txBody>
      </p:sp>
      <p:sp>
        <p:nvSpPr>
          <p:cNvPr id="1256253663" name="TextBox 2"/>
          <p:cNvSpPr txBox="1"/>
          <p:nvPr/>
        </p:nvSpPr>
        <p:spPr bwMode="auto">
          <a:xfrm>
            <a:off x="1997572" y="3510496"/>
            <a:ext cx="1292753" cy="274356"/>
          </a:xfrm>
          <a:prstGeom prst="rect">
            <a:avLst/>
          </a:prstGeom>
          <a:noFill/>
        </p:spPr>
        <p:txBody>
          <a:bodyPr wrap="none" rtlCol="0">
            <a:spAutoFit/>
          </a:bodyPr>
          <a:lstStyle/>
          <a:p>
            <a:pPr>
              <a:defRPr/>
            </a:pPr>
            <a:r>
              <a:rPr sz="1200"/>
              <a:t>Autoconsciencia</a:t>
            </a:r>
            <a:endParaRPr sz="1600"/>
          </a:p>
        </p:txBody>
      </p:sp>
      <p:sp>
        <p:nvSpPr>
          <p:cNvPr id="1568468759" name="TextBox 21"/>
          <p:cNvSpPr txBox="1"/>
          <p:nvPr/>
        </p:nvSpPr>
        <p:spPr bwMode="auto">
          <a:xfrm rot="16199969">
            <a:off x="227743" y="2425829"/>
            <a:ext cx="1851972" cy="274356"/>
          </a:xfrm>
          <a:prstGeom prst="rect">
            <a:avLst/>
          </a:prstGeom>
          <a:noFill/>
        </p:spPr>
        <p:txBody>
          <a:bodyPr wrap="none" rtlCol="0">
            <a:spAutoFit/>
          </a:bodyPr>
          <a:lstStyle/>
          <a:p>
            <a:pPr>
              <a:defRPr/>
            </a:pPr>
            <a:r>
              <a:rPr sz="1200"/>
              <a:t>Efectividad de Liderazgo</a:t>
            </a:r>
            <a:endParaRPr/>
          </a:p>
        </p:txBody>
      </p:sp>
      <p:sp>
        <p:nvSpPr>
          <p:cNvPr id="269201564" name="TextBox 22"/>
          <p:cNvSpPr txBox="1"/>
          <p:nvPr/>
        </p:nvSpPr>
        <p:spPr bwMode="auto">
          <a:xfrm rot="16199969">
            <a:off x="3822629" y="1617944"/>
            <a:ext cx="1851972" cy="274356"/>
          </a:xfrm>
          <a:prstGeom prst="rect">
            <a:avLst/>
          </a:prstGeom>
          <a:noFill/>
        </p:spPr>
        <p:txBody>
          <a:bodyPr wrap="none" rtlCol="0">
            <a:spAutoFit/>
          </a:bodyPr>
          <a:lstStyle/>
          <a:p>
            <a:pPr>
              <a:defRPr/>
            </a:pPr>
            <a:r>
              <a:rPr sz="1200"/>
              <a:t>Efectividad de Liderazgo</a:t>
            </a:r>
            <a:endParaRPr/>
          </a:p>
        </p:txBody>
      </p:sp>
      <p:sp>
        <p:nvSpPr>
          <p:cNvPr id="1487808179" name="TextBox 8"/>
          <p:cNvSpPr txBox="1"/>
          <p:nvPr/>
        </p:nvSpPr>
        <p:spPr bwMode="auto">
          <a:xfrm>
            <a:off x="5761209" y="2763585"/>
            <a:ext cx="1021740" cy="274356"/>
          </a:xfrm>
          <a:prstGeom prst="rect">
            <a:avLst/>
          </a:prstGeom>
          <a:noFill/>
        </p:spPr>
        <p:txBody>
          <a:bodyPr wrap="none" rtlCol="0">
            <a:spAutoFit/>
          </a:bodyPr>
          <a:lstStyle/>
          <a:p>
            <a:pPr>
              <a:defRPr/>
            </a:pPr>
            <a:r>
              <a:rPr sz="1200"/>
              <a:t>Autenticidad</a:t>
            </a:r>
            <a:endParaRPr/>
          </a:p>
        </p:txBody>
      </p:sp>
      <p:sp>
        <p:nvSpPr>
          <p:cNvPr id="1824682413" name="TextBox 23"/>
          <p:cNvSpPr txBox="1"/>
          <p:nvPr/>
        </p:nvSpPr>
        <p:spPr bwMode="auto">
          <a:xfrm rot="16199969">
            <a:off x="7437521" y="2327817"/>
            <a:ext cx="1851972" cy="274356"/>
          </a:xfrm>
          <a:prstGeom prst="rect">
            <a:avLst/>
          </a:prstGeom>
          <a:noFill/>
        </p:spPr>
        <p:txBody>
          <a:bodyPr wrap="none" rtlCol="0">
            <a:spAutoFit/>
          </a:bodyPr>
          <a:lstStyle/>
          <a:p>
            <a:pPr>
              <a:defRPr/>
            </a:pPr>
            <a:r>
              <a:rPr sz="1200"/>
              <a:t>Efectividad de Liderazgo</a:t>
            </a:r>
            <a:endParaRPr/>
          </a:p>
        </p:txBody>
      </p:sp>
      <p:sp>
        <p:nvSpPr>
          <p:cNvPr id="930698769" name="TextBox 9"/>
          <p:cNvSpPr txBox="1"/>
          <p:nvPr/>
        </p:nvSpPr>
        <p:spPr bwMode="auto">
          <a:xfrm>
            <a:off x="9149348" y="3553547"/>
            <a:ext cx="1716014" cy="274356"/>
          </a:xfrm>
          <a:prstGeom prst="rect">
            <a:avLst/>
          </a:prstGeom>
          <a:noFill/>
        </p:spPr>
        <p:txBody>
          <a:bodyPr wrap="none" rtlCol="0">
            <a:spAutoFit/>
          </a:bodyPr>
          <a:lstStyle/>
          <a:p>
            <a:pPr>
              <a:defRPr/>
            </a:pPr>
            <a:r>
              <a:rPr sz="1200"/>
              <a:t>Consciencia Sistémica</a:t>
            </a:r>
            <a:endParaRPr/>
          </a:p>
        </p:txBody>
      </p:sp>
      <p:sp>
        <p:nvSpPr>
          <p:cNvPr id="1471421377" name="TextBox 24"/>
          <p:cNvSpPr txBox="1"/>
          <p:nvPr/>
        </p:nvSpPr>
        <p:spPr bwMode="auto">
          <a:xfrm rot="16199969">
            <a:off x="8366523" y="4906952"/>
            <a:ext cx="1851972" cy="274356"/>
          </a:xfrm>
          <a:prstGeom prst="rect">
            <a:avLst/>
          </a:prstGeom>
          <a:noFill/>
        </p:spPr>
        <p:txBody>
          <a:bodyPr wrap="none" rtlCol="0">
            <a:spAutoFit/>
          </a:bodyPr>
          <a:lstStyle/>
          <a:p>
            <a:pPr>
              <a:defRPr/>
            </a:pPr>
            <a:r>
              <a:rPr sz="1200"/>
              <a:t>Efectividad de Liderazgo</a:t>
            </a:r>
            <a:endParaRPr/>
          </a:p>
        </p:txBody>
      </p:sp>
      <p:sp>
        <p:nvSpPr>
          <p:cNvPr id="1324693067" name="TextBox 10"/>
          <p:cNvSpPr txBox="1"/>
          <p:nvPr/>
        </p:nvSpPr>
        <p:spPr bwMode="auto">
          <a:xfrm>
            <a:off x="10397284" y="5886685"/>
            <a:ext cx="572731" cy="274356"/>
          </a:xfrm>
          <a:prstGeom prst="rect">
            <a:avLst/>
          </a:prstGeom>
          <a:noFill/>
        </p:spPr>
        <p:txBody>
          <a:bodyPr wrap="none" rtlCol="0">
            <a:spAutoFit/>
          </a:bodyPr>
          <a:lstStyle/>
          <a:p>
            <a:pPr>
              <a:defRPr/>
            </a:pPr>
            <a:r>
              <a:rPr sz="1200"/>
              <a:t>Logro</a:t>
            </a:r>
            <a:endParaRPr/>
          </a:p>
        </p:txBody>
      </p:sp>
      <p:sp>
        <p:nvSpPr>
          <p:cNvPr id="893157266" name="TextBox 25"/>
          <p:cNvSpPr txBox="1"/>
          <p:nvPr/>
        </p:nvSpPr>
        <p:spPr bwMode="auto">
          <a:xfrm rot="16199969">
            <a:off x="-609514" y="4826842"/>
            <a:ext cx="1851972" cy="274356"/>
          </a:xfrm>
          <a:prstGeom prst="rect">
            <a:avLst/>
          </a:prstGeom>
          <a:noFill/>
        </p:spPr>
        <p:txBody>
          <a:bodyPr wrap="none" rtlCol="0">
            <a:spAutoFit/>
          </a:bodyPr>
          <a:lstStyle/>
          <a:p>
            <a:pPr>
              <a:defRPr/>
            </a:pPr>
            <a:r>
              <a:rPr sz="1200"/>
              <a:t>Efectividad de Liderazgo</a:t>
            </a:r>
            <a:endParaRPr/>
          </a:p>
        </p:txBody>
      </p:sp>
      <p:sp>
        <p:nvSpPr>
          <p:cNvPr id="1433625040" name="TextBox 12"/>
          <p:cNvSpPr txBox="1"/>
          <p:nvPr/>
        </p:nvSpPr>
        <p:spPr bwMode="auto">
          <a:xfrm>
            <a:off x="1169358" y="5886685"/>
            <a:ext cx="936908" cy="274356"/>
          </a:xfrm>
          <a:prstGeom prst="rect">
            <a:avLst/>
          </a:prstGeom>
          <a:noFill/>
        </p:spPr>
        <p:txBody>
          <a:bodyPr wrap="none" rtlCol="0">
            <a:spAutoFit/>
          </a:bodyPr>
          <a:lstStyle/>
          <a:p>
            <a:pPr>
              <a:defRPr/>
            </a:pPr>
            <a:r>
              <a:rPr sz="1200"/>
              <a:t>Relaciones</a:t>
            </a:r>
            <a:endParaRPr/>
          </a:p>
        </p:txBody>
      </p:sp>
      <p:pic>
        <p:nvPicPr>
          <p:cNvPr id="452035470" name="Imagen 27" descr="Gráfico, Gráfico radial&#10;&#10;Descripción generada automáticamente"/>
          <p:cNvPicPr>
            <a:picLocks noChangeAspect="1"/>
          </p:cNvPicPr>
          <p:nvPr/>
        </p:nvPicPr>
        <p:blipFill>
          <a:blip r:embed="rId8"/>
          <a:stretch/>
        </p:blipFill>
        <p:spPr bwMode="auto">
          <a:xfrm>
            <a:off x="3163284" y="3209796"/>
            <a:ext cx="5747855" cy="2930805"/>
          </a:xfrm>
          <a:prstGeom prst="rect">
            <a:avLst/>
          </a:prstGeom>
        </p:spPr>
      </p:pic>
      <p:sp>
        <p:nvSpPr>
          <p:cNvPr id="852648169"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51F3FEA3-49B9-958B-E121-54D6266C95F8}" type="slidenum">
              <a:rPr lang="en-US"/>
              <a:t>26</a:t>
            </a:fld>
            <a:endParaRPr lang="en-US"/>
          </a:p>
        </p:txBody>
      </p:sp>
      <p:sp>
        <p:nvSpPr>
          <p:cNvPr id="48379617"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spTree>
    <p:extLst>
      <p:ext uri="{BB962C8B-B14F-4D97-AF65-F5344CB8AC3E}">
        <p14:creationId xmlns:p14="http://schemas.microsoft.com/office/powerpoint/2010/main" val="264789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853887316" name="Picture 13"/>
          <p:cNvPicPr>
            <a:picLocks noChangeAspect="1"/>
          </p:cNvPicPr>
          <p:nvPr/>
        </p:nvPicPr>
        <p:blipFill>
          <a:blip r:embed="rId3">
            <a:extLst>
              <a:ext uri="{28A0092B-C50C-407E-A947-70E740481C1C}">
                <a14:useLocalDpi xmlns:a14="http://schemas.microsoft.com/office/drawing/2010/main"/>
              </a:ext>
            </a:extLst>
          </a:blip>
          <a:srcRect l="6646" b="9543"/>
          <a:stretch/>
        </p:blipFill>
        <p:spPr bwMode="auto">
          <a:xfrm>
            <a:off x="8939289" y="1235855"/>
            <a:ext cx="3109656" cy="2481378"/>
          </a:xfrm>
          <a:prstGeom prst="rect">
            <a:avLst/>
          </a:prstGeom>
        </p:spPr>
      </p:pic>
      <p:pic>
        <p:nvPicPr>
          <p:cNvPr id="1646044062" name="Picture 14"/>
          <p:cNvPicPr>
            <a:picLocks noChangeAspect="1"/>
          </p:cNvPicPr>
          <p:nvPr/>
        </p:nvPicPr>
        <p:blipFill>
          <a:blip r:embed="rId4">
            <a:extLst>
              <a:ext uri="{28A0092B-C50C-407E-A947-70E740481C1C}">
                <a14:useLocalDpi xmlns:a14="http://schemas.microsoft.com/office/drawing/2010/main"/>
              </a:ext>
            </a:extLst>
          </a:blip>
          <a:srcRect l="6646" b="9543"/>
          <a:stretch/>
        </p:blipFill>
        <p:spPr bwMode="auto">
          <a:xfrm>
            <a:off x="4651862" y="3104496"/>
            <a:ext cx="3109656" cy="2481378"/>
          </a:xfrm>
          <a:prstGeom prst="rect">
            <a:avLst/>
          </a:prstGeom>
        </p:spPr>
      </p:pic>
      <p:pic>
        <p:nvPicPr>
          <p:cNvPr id="871883090" name="Picture 21"/>
          <p:cNvPicPr>
            <a:picLocks noChangeAspect="1"/>
          </p:cNvPicPr>
          <p:nvPr/>
        </p:nvPicPr>
        <p:blipFill>
          <a:blip r:embed="rId5">
            <a:extLst>
              <a:ext uri="{28A0092B-C50C-407E-A947-70E740481C1C}">
                <a14:useLocalDpi xmlns:a14="http://schemas.microsoft.com/office/drawing/2010/main"/>
              </a:ext>
            </a:extLst>
          </a:blip>
          <a:srcRect l="6646" b="9543"/>
          <a:stretch/>
        </p:blipFill>
        <p:spPr bwMode="auto">
          <a:xfrm>
            <a:off x="576468" y="1235855"/>
            <a:ext cx="3109656" cy="2481378"/>
          </a:xfrm>
          <a:prstGeom prst="rect">
            <a:avLst/>
          </a:prstGeom>
        </p:spPr>
      </p:pic>
      <p:sp>
        <p:nvSpPr>
          <p:cNvPr id="973924424" name="Title 15"/>
          <p:cNvSpPr>
            <a:spLocks noGrp="1"/>
          </p:cNvSpPr>
          <p:nvPr>
            <p:ph type="title"/>
          </p:nvPr>
        </p:nvSpPr>
        <p:spPr bwMode="auto">
          <a:xfrm>
            <a:off x="609599" y="5523104"/>
            <a:ext cx="10972800" cy="681354"/>
          </a:xfrm>
        </p:spPr>
        <p:txBody>
          <a:bodyPr/>
          <a:lstStyle/>
          <a:p>
            <a:pPr algn="l">
              <a:defRPr/>
            </a:pPr>
            <a:r>
              <a:rPr lang="es-ES_tradnl" sz="2400"/>
              <a:t>REACTIVO Correlaciones</a:t>
            </a:r>
            <a:br>
              <a:rPr lang="es-ES_tradnl" sz="2400"/>
            </a:br>
            <a:r>
              <a:rPr lang="es-ES_tradnl" sz="2400"/>
              <a:t>con Efectividad de Liderazgo</a:t>
            </a:r>
            <a:endParaRPr/>
          </a:p>
        </p:txBody>
      </p:sp>
      <p:sp>
        <p:nvSpPr>
          <p:cNvPr id="764407776" name="TextBox 16"/>
          <p:cNvSpPr txBox="1"/>
          <p:nvPr/>
        </p:nvSpPr>
        <p:spPr bwMode="auto">
          <a:xfrm>
            <a:off x="1023921" y="3016254"/>
            <a:ext cx="1079161" cy="365795"/>
          </a:xfrm>
          <a:prstGeom prst="rect">
            <a:avLst/>
          </a:prstGeom>
          <a:solidFill>
            <a:schemeClr val="bg1"/>
          </a:solidFill>
        </p:spPr>
        <p:txBody>
          <a:bodyPr wrap="square" rtlCol="0">
            <a:spAutoFit/>
          </a:bodyPr>
          <a:lstStyle/>
          <a:p>
            <a:pPr>
              <a:defRPr/>
            </a:pPr>
            <a:r>
              <a:rPr lang="en-US">
                <a:latin typeface="Helvetica"/>
              </a:rPr>
              <a:t>R= -.63</a:t>
            </a:r>
            <a:endParaRPr/>
          </a:p>
        </p:txBody>
      </p:sp>
      <p:sp>
        <p:nvSpPr>
          <p:cNvPr id="1730780881" name="TextBox 22"/>
          <p:cNvSpPr txBox="1"/>
          <p:nvPr/>
        </p:nvSpPr>
        <p:spPr bwMode="auto">
          <a:xfrm>
            <a:off x="9319781" y="3016254"/>
            <a:ext cx="981743" cy="365795"/>
          </a:xfrm>
          <a:prstGeom prst="rect">
            <a:avLst/>
          </a:prstGeom>
          <a:solidFill>
            <a:schemeClr val="bg1"/>
          </a:solidFill>
        </p:spPr>
        <p:txBody>
          <a:bodyPr wrap="square" rtlCol="0">
            <a:spAutoFit/>
          </a:bodyPr>
          <a:lstStyle/>
          <a:p>
            <a:pPr>
              <a:defRPr/>
            </a:pPr>
            <a:r>
              <a:rPr lang="en-US">
                <a:latin typeface="Helvetica"/>
              </a:rPr>
              <a:t>R= -.41</a:t>
            </a:r>
            <a:endParaRPr/>
          </a:p>
        </p:txBody>
      </p:sp>
      <p:sp>
        <p:nvSpPr>
          <p:cNvPr id="1809170639" name="TextBox 23"/>
          <p:cNvSpPr txBox="1"/>
          <p:nvPr/>
        </p:nvSpPr>
        <p:spPr bwMode="auto">
          <a:xfrm>
            <a:off x="5026078" y="4907654"/>
            <a:ext cx="1070209" cy="365795"/>
          </a:xfrm>
          <a:prstGeom prst="rect">
            <a:avLst/>
          </a:prstGeom>
          <a:solidFill>
            <a:schemeClr val="bg1"/>
          </a:solidFill>
        </p:spPr>
        <p:txBody>
          <a:bodyPr wrap="square" rtlCol="0">
            <a:spAutoFit/>
          </a:bodyPr>
          <a:lstStyle/>
          <a:p>
            <a:pPr>
              <a:defRPr/>
            </a:pPr>
            <a:r>
              <a:rPr lang="en-US">
                <a:latin typeface="Helvetica"/>
              </a:rPr>
              <a:t>R= -.56</a:t>
            </a:r>
            <a:endParaRPr/>
          </a:p>
        </p:txBody>
      </p:sp>
      <p:sp>
        <p:nvSpPr>
          <p:cNvPr id="1060265310" name="TextBox 9"/>
          <p:cNvSpPr txBox="1"/>
          <p:nvPr/>
        </p:nvSpPr>
        <p:spPr bwMode="auto">
          <a:xfrm rot="16199969">
            <a:off x="-479857" y="2367258"/>
            <a:ext cx="1851972" cy="274356"/>
          </a:xfrm>
          <a:prstGeom prst="rect">
            <a:avLst/>
          </a:prstGeom>
          <a:noFill/>
        </p:spPr>
        <p:txBody>
          <a:bodyPr wrap="none" rtlCol="0">
            <a:spAutoFit/>
          </a:bodyPr>
          <a:lstStyle/>
          <a:p>
            <a:pPr>
              <a:defRPr/>
            </a:pPr>
            <a:r>
              <a:rPr sz="1200"/>
              <a:t>Efectividad de Liderazgo</a:t>
            </a:r>
            <a:endParaRPr/>
          </a:p>
        </p:txBody>
      </p:sp>
      <p:sp>
        <p:nvSpPr>
          <p:cNvPr id="1412517058" name="TextBox 1"/>
          <p:cNvSpPr txBox="1"/>
          <p:nvPr/>
        </p:nvSpPr>
        <p:spPr bwMode="auto">
          <a:xfrm>
            <a:off x="1563358" y="3799866"/>
            <a:ext cx="1114607" cy="274356"/>
          </a:xfrm>
          <a:prstGeom prst="rect">
            <a:avLst/>
          </a:prstGeom>
          <a:noFill/>
        </p:spPr>
        <p:txBody>
          <a:bodyPr wrap="none" rtlCol="0">
            <a:spAutoFit/>
          </a:bodyPr>
          <a:lstStyle/>
          <a:p>
            <a:pPr>
              <a:defRPr/>
            </a:pPr>
            <a:r>
              <a:rPr sz="1200"/>
              <a:t>Cumplimiento</a:t>
            </a:r>
            <a:endParaRPr/>
          </a:p>
        </p:txBody>
      </p:sp>
      <p:sp>
        <p:nvSpPr>
          <p:cNvPr id="1876841200" name="TextBox 12"/>
          <p:cNvSpPr txBox="1"/>
          <p:nvPr/>
        </p:nvSpPr>
        <p:spPr bwMode="auto">
          <a:xfrm rot="16199969">
            <a:off x="3632716" y="4208151"/>
            <a:ext cx="1851972" cy="274356"/>
          </a:xfrm>
          <a:prstGeom prst="rect">
            <a:avLst/>
          </a:prstGeom>
          <a:noFill/>
        </p:spPr>
        <p:txBody>
          <a:bodyPr wrap="none" rtlCol="0">
            <a:spAutoFit/>
          </a:bodyPr>
          <a:lstStyle/>
          <a:p>
            <a:pPr>
              <a:defRPr/>
            </a:pPr>
            <a:r>
              <a:rPr sz="1200"/>
              <a:t>Efectividad de Liderazgo</a:t>
            </a:r>
            <a:endParaRPr/>
          </a:p>
        </p:txBody>
      </p:sp>
      <p:sp>
        <p:nvSpPr>
          <p:cNvPr id="1003005523" name="TextBox 17"/>
          <p:cNvSpPr txBox="1"/>
          <p:nvPr/>
        </p:nvSpPr>
        <p:spPr bwMode="auto">
          <a:xfrm>
            <a:off x="5673369" y="5523104"/>
            <a:ext cx="902976" cy="274356"/>
          </a:xfrm>
          <a:prstGeom prst="rect">
            <a:avLst/>
          </a:prstGeom>
          <a:noFill/>
        </p:spPr>
        <p:txBody>
          <a:bodyPr wrap="none" rtlCol="0">
            <a:spAutoFit/>
          </a:bodyPr>
          <a:lstStyle/>
          <a:p>
            <a:pPr>
              <a:defRPr/>
            </a:pPr>
            <a:r>
              <a:rPr sz="1200"/>
              <a:t>Protección</a:t>
            </a:r>
            <a:endParaRPr/>
          </a:p>
        </p:txBody>
      </p:sp>
      <p:sp>
        <p:nvSpPr>
          <p:cNvPr id="925576414" name="TextBox 18"/>
          <p:cNvSpPr txBox="1"/>
          <p:nvPr/>
        </p:nvSpPr>
        <p:spPr bwMode="auto">
          <a:xfrm rot="16199969">
            <a:off x="7823202" y="2499262"/>
            <a:ext cx="1851972" cy="274356"/>
          </a:xfrm>
          <a:prstGeom prst="rect">
            <a:avLst/>
          </a:prstGeom>
          <a:noFill/>
        </p:spPr>
        <p:txBody>
          <a:bodyPr wrap="none" rtlCol="0">
            <a:spAutoFit/>
          </a:bodyPr>
          <a:lstStyle/>
          <a:p>
            <a:pPr>
              <a:defRPr/>
            </a:pPr>
            <a:r>
              <a:rPr sz="1200"/>
              <a:t>Efectividad de Liderazgo</a:t>
            </a:r>
            <a:endParaRPr/>
          </a:p>
        </p:txBody>
      </p:sp>
      <p:sp>
        <p:nvSpPr>
          <p:cNvPr id="1728526950" name="TextBox 19"/>
          <p:cNvSpPr txBox="1"/>
          <p:nvPr/>
        </p:nvSpPr>
        <p:spPr bwMode="auto">
          <a:xfrm>
            <a:off x="10305828" y="3791836"/>
            <a:ext cx="674229" cy="274356"/>
          </a:xfrm>
          <a:prstGeom prst="rect">
            <a:avLst/>
          </a:prstGeom>
          <a:noFill/>
        </p:spPr>
        <p:txBody>
          <a:bodyPr wrap="none" rtlCol="0">
            <a:spAutoFit/>
          </a:bodyPr>
          <a:lstStyle/>
          <a:p>
            <a:pPr>
              <a:defRPr/>
            </a:pPr>
            <a:r>
              <a:rPr sz="1200"/>
              <a:t>Control</a:t>
            </a:r>
            <a:endParaRPr/>
          </a:p>
        </p:txBody>
      </p:sp>
      <p:pic>
        <p:nvPicPr>
          <p:cNvPr id="457905975" name="Imagen 5" descr="Gráfico, Gráfico radial&#10;&#10;Descripción generada automáticamente"/>
          <p:cNvPicPr>
            <a:picLocks noChangeAspect="1"/>
          </p:cNvPicPr>
          <p:nvPr/>
        </p:nvPicPr>
        <p:blipFill>
          <a:blip r:embed="rId6"/>
          <a:stretch/>
        </p:blipFill>
        <p:spPr bwMode="auto">
          <a:xfrm>
            <a:off x="3065712" y="92113"/>
            <a:ext cx="5833053" cy="3035916"/>
          </a:xfrm>
          <a:prstGeom prst="rect">
            <a:avLst/>
          </a:prstGeom>
        </p:spPr>
      </p:pic>
      <p:sp>
        <p:nvSpPr>
          <p:cNvPr id="1095346976"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516E226C-A6C0-9507-8DF7-D459BA1982D5}" type="slidenum">
              <a:rPr lang="en-US"/>
              <a:t>27</a:t>
            </a:fld>
            <a:endParaRPr lang="en-US"/>
          </a:p>
        </p:txBody>
      </p:sp>
      <p:sp>
        <p:nvSpPr>
          <p:cNvPr id="269770753"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spTree>
    <p:extLst>
      <p:ext uri="{BB962C8B-B14F-4D97-AF65-F5344CB8AC3E}">
        <p14:creationId xmlns:p14="http://schemas.microsoft.com/office/powerpoint/2010/main" val="6637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56419991" name="Title 1"/>
          <p:cNvSpPr>
            <a:spLocks noGrp="1"/>
          </p:cNvSpPr>
          <p:nvPr>
            <p:ph type="title"/>
          </p:nvPr>
        </p:nvSpPr>
        <p:spPr bwMode="auto"/>
        <p:txBody>
          <a:bodyPr/>
          <a:lstStyle/>
          <a:p>
            <a:pPr>
              <a:defRPr/>
            </a:pPr>
            <a:r>
              <a:rPr lang="en-US"/>
              <a:t>Competencias Creativas y Tendencias Reactivas</a:t>
            </a:r>
          </a:p>
        </p:txBody>
      </p:sp>
      <p:pic>
        <p:nvPicPr>
          <p:cNvPr id="1515868870" name="Picture 7"/>
          <p:cNvPicPr>
            <a:picLocks noChangeAspect="1"/>
          </p:cNvPicPr>
          <p:nvPr/>
        </p:nvPicPr>
        <p:blipFill>
          <a:blip r:embed="rId3">
            <a:extLst>
              <a:ext uri="{28A0092B-C50C-407E-A947-70E740481C1C}">
                <a14:useLocalDpi xmlns:a14="http://schemas.microsoft.com/office/drawing/2010/main"/>
              </a:ext>
            </a:extLst>
          </a:blip>
          <a:srcRect l="6412" b="8129"/>
          <a:stretch/>
        </p:blipFill>
        <p:spPr bwMode="auto">
          <a:xfrm>
            <a:off x="3518451" y="995047"/>
            <a:ext cx="5531110" cy="4471473"/>
          </a:xfrm>
          <a:prstGeom prst="rect">
            <a:avLst/>
          </a:prstGeom>
        </p:spPr>
      </p:pic>
      <p:sp>
        <p:nvSpPr>
          <p:cNvPr id="436347983" name="TextBox 2"/>
          <p:cNvSpPr txBox="1"/>
          <p:nvPr/>
        </p:nvSpPr>
        <p:spPr bwMode="auto">
          <a:xfrm rot="16199969">
            <a:off x="2754165" y="3032789"/>
            <a:ext cx="1128749" cy="396275"/>
          </a:xfrm>
          <a:prstGeom prst="rect">
            <a:avLst/>
          </a:prstGeom>
          <a:noFill/>
        </p:spPr>
        <p:txBody>
          <a:bodyPr wrap="none" rtlCol="0">
            <a:spAutoFit/>
          </a:bodyPr>
          <a:lstStyle/>
          <a:p>
            <a:pPr>
              <a:defRPr/>
            </a:pPr>
            <a:r>
              <a:rPr sz="2000">
                <a:latin typeface="Gotham Medium"/>
                <a:cs typeface="Gotham Medium"/>
              </a:rPr>
              <a:t>Creativo</a:t>
            </a:r>
            <a:endParaRPr/>
          </a:p>
        </p:txBody>
      </p:sp>
      <p:sp>
        <p:nvSpPr>
          <p:cNvPr id="1349757030" name="TextBox 3"/>
          <p:cNvSpPr txBox="1"/>
          <p:nvPr/>
        </p:nvSpPr>
        <p:spPr bwMode="auto">
          <a:xfrm>
            <a:off x="5864086" y="5378497"/>
            <a:ext cx="1171165" cy="396275"/>
          </a:xfrm>
          <a:prstGeom prst="rect">
            <a:avLst/>
          </a:prstGeom>
          <a:noFill/>
        </p:spPr>
        <p:txBody>
          <a:bodyPr wrap="none" rtlCol="0">
            <a:spAutoFit/>
          </a:bodyPr>
          <a:lstStyle/>
          <a:p>
            <a:pPr>
              <a:defRPr/>
            </a:pPr>
            <a:r>
              <a:rPr sz="2000">
                <a:latin typeface="Gotham Medium"/>
                <a:cs typeface="Gotham Medium"/>
              </a:rPr>
              <a:t>Reactivo</a:t>
            </a:r>
            <a:endParaRPr sz="2400">
              <a:latin typeface="Gotham Medium"/>
              <a:cs typeface="Gotham Medium"/>
            </a:endParaRPr>
          </a:p>
        </p:txBody>
      </p:sp>
      <p:sp>
        <p:nvSpPr>
          <p:cNvPr id="898728884"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0B6309E4-4684-32CB-A7E4-589A2FC6B464}" type="slidenum">
              <a:rPr lang="en-US"/>
              <a:t>28</a:t>
            </a:fld>
            <a:endParaRPr lang="en-US"/>
          </a:p>
        </p:txBody>
      </p:sp>
      <p:sp>
        <p:nvSpPr>
          <p:cNvPr id="1043404275"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spTree>
    <p:extLst>
      <p:ext uri="{BB962C8B-B14F-4D97-AF65-F5344CB8AC3E}">
        <p14:creationId xmlns:p14="http://schemas.microsoft.com/office/powerpoint/2010/main" val="31621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lgn="l">
              <a:defRPr/>
            </a:pPr>
            <a:r>
              <a:rPr lang="fr-FR"/>
              <a:t>Vecinos</a:t>
            </a:r>
            <a:endParaRPr/>
          </a:p>
        </p:txBody>
      </p:sp>
      <p:sp>
        <p:nvSpPr>
          <p:cNvPr id="4" name="Slide Number Placeholder 3"/>
          <p:cNvSpPr>
            <a:spLocks noGrp="1"/>
          </p:cNvSpPr>
          <p:nvPr>
            <p:ph type="sldNum" sz="quarter" idx="11"/>
          </p:nvPr>
        </p:nvSpPr>
        <p:spPr bwMode="auto"/>
        <p:txBody>
          <a:bodyPr/>
          <a:lstStyle/>
          <a:p>
            <a:pPr>
              <a:defRPr/>
            </a:pPr>
            <a:fld id="{4E547FC5-224D-4B2B-AB96-D4331BB3CBEC}" type="slidenum">
              <a:rPr lang="en-US"/>
              <a:t>29</a:t>
            </a:fld>
            <a:endParaRPr lang="en-US"/>
          </a:p>
        </p:txBody>
      </p:sp>
      <p:sp>
        <p:nvSpPr>
          <p:cNvPr id="3" name="Footer Placeholder 2"/>
          <p:cNvSpPr>
            <a:spLocks noGrp="1"/>
          </p:cNvSpPr>
          <p:nvPr>
            <p:ph type="ftr" sz="quarter" idx="10"/>
          </p:nvPr>
        </p:nvSpPr>
        <p:spPr bwMode="auto"/>
        <p:txBody>
          <a:bodyPr/>
          <a:lstStyle/>
          <a:p>
            <a:pPr>
              <a:defRPr/>
            </a:pPr>
            <a:r>
              <a:rPr lang="en-US"/>
              <a:t>© Leadership Circle | All Rights Reserved</a:t>
            </a:r>
            <a:endParaRPr/>
          </a:p>
        </p:txBody>
      </p:sp>
      <p:pic>
        <p:nvPicPr>
          <p:cNvPr id="1997703702" name="Imagen 12" descr="Forma, Círculo&#10;&#10;Descripción generada automáticamente"/>
          <p:cNvPicPr>
            <a:picLocks noChangeAspect="1"/>
          </p:cNvPicPr>
          <p:nvPr/>
        </p:nvPicPr>
        <p:blipFill>
          <a:blip r:embed="rId3"/>
          <a:stretch/>
        </p:blipFill>
        <p:spPr bwMode="auto">
          <a:xfrm>
            <a:off x="2964548" y="538842"/>
            <a:ext cx="5615842" cy="5630738"/>
          </a:xfrm>
          <a:prstGeom prst="rect">
            <a:avLst/>
          </a:prstGeom>
        </p:spPr>
      </p:pic>
      <p:pic>
        <p:nvPicPr>
          <p:cNvPr id="1399870789" name="Imagen 23" descr="Gráfico, Gráfico radial&#10;&#10;Descripción generada automáticamente"/>
          <p:cNvPicPr>
            <a:picLocks noChangeAspect="1"/>
          </p:cNvPicPr>
          <p:nvPr/>
        </p:nvPicPr>
        <p:blipFill>
          <a:blip r:embed="rId4"/>
          <a:stretch/>
        </p:blipFill>
        <p:spPr bwMode="auto">
          <a:xfrm>
            <a:off x="3688965" y="1266849"/>
            <a:ext cx="4167008" cy="41747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vert="horz" lIns="91440" tIns="45720" rIns="81279" bIns="45720" rtlCol="0" anchor="t">
            <a:noAutofit/>
          </a:bodyPr>
          <a:lstStyle/>
          <a:p>
            <a:pPr marL="39688"/>
            <a:r>
              <a:rPr lang="en-US" altLang="en-US" sz="2800" dirty="0">
                <a:latin typeface="Helvetica" pitchFamily="2" charset="0"/>
              </a:rPr>
              <a:t>El Leadership Circle Profile</a:t>
            </a:r>
          </a:p>
        </p:txBody>
      </p:sp>
      <p:sp>
        <p:nvSpPr>
          <p:cNvPr id="5125" name="Content Placeholder 32"/>
          <p:cNvSpPr>
            <a:spLocks noGrp="1"/>
          </p:cNvSpPr>
          <p:nvPr>
            <p:ph sz="quarter" idx="12"/>
          </p:nvPr>
        </p:nvSpPr>
        <p:spPr/>
        <p:txBody>
          <a:bodyPr>
            <a:normAutofit lnSpcReduction="10000"/>
          </a:bodyPr>
          <a:lstStyle/>
          <a:p>
            <a:pPr>
              <a:spcBef>
                <a:spcPct val="0"/>
              </a:spcBef>
              <a:spcAft>
                <a:spcPts val="1800"/>
              </a:spcAft>
              <a:buClr>
                <a:schemeClr val="tx1"/>
              </a:buClr>
            </a:pPr>
            <a:r>
              <a:rPr lang="en-US" altLang="en-US" sz="2000" dirty="0">
                <a:solidFill>
                  <a:schemeClr val="tx1">
                    <a:lumMod val="50000"/>
                  </a:schemeClr>
                </a:solidFill>
                <a:cs typeface="Helvetica Neue" charset="0"/>
              </a:rPr>
              <a:t>Un </a:t>
            </a:r>
            <a:r>
              <a:rPr lang="en-US" altLang="en-US" sz="2000" dirty="0" err="1">
                <a:solidFill>
                  <a:schemeClr val="tx1">
                    <a:lumMod val="50000"/>
                  </a:schemeClr>
                </a:solidFill>
                <a:cs typeface="Helvetica Neue" charset="0"/>
              </a:rPr>
              <a:t>modelo</a:t>
            </a:r>
            <a:r>
              <a:rPr lang="en-US" altLang="en-US" sz="2000" dirty="0">
                <a:solidFill>
                  <a:schemeClr val="tx1">
                    <a:lumMod val="50000"/>
                  </a:schemeClr>
                </a:solidFill>
                <a:cs typeface="Helvetica Neue" charset="0"/>
              </a:rPr>
              <a:t> universal de </a:t>
            </a:r>
            <a:r>
              <a:rPr lang="en-US" altLang="en-US" sz="2000" dirty="0" err="1">
                <a:solidFill>
                  <a:schemeClr val="tx1">
                    <a:lumMod val="50000"/>
                  </a:schemeClr>
                </a:solidFill>
                <a:cs typeface="Helvetica Neue" charset="0"/>
              </a:rPr>
              <a:t>consultoría</a:t>
            </a:r>
            <a:r>
              <a:rPr lang="en-US" altLang="en-US" sz="2000" dirty="0">
                <a:solidFill>
                  <a:schemeClr val="tx1">
                    <a:lumMod val="50000"/>
                  </a:schemeClr>
                </a:solidFill>
                <a:cs typeface="Helvetica Neue" charset="0"/>
              </a:rPr>
              <a:t> de </a:t>
            </a:r>
            <a:r>
              <a:rPr lang="en-US" altLang="en-US" sz="2000" dirty="0" err="1">
                <a:solidFill>
                  <a:schemeClr val="tx1">
                    <a:lumMod val="50000"/>
                  </a:schemeClr>
                </a:solidFill>
                <a:cs typeface="Helvetica Neue" charset="0"/>
              </a:rPr>
              <a:t>liderazgo</a:t>
            </a:r>
            <a:r>
              <a:rPr lang="en-US" altLang="en-US" sz="2000" dirty="0">
                <a:solidFill>
                  <a:schemeClr val="tx1">
                    <a:lumMod val="50000"/>
                  </a:schemeClr>
                </a:solidFill>
                <a:cs typeface="Helvetica Neue" charset="0"/>
              </a:rPr>
              <a:t> </a:t>
            </a:r>
          </a:p>
          <a:p>
            <a:pPr>
              <a:spcBef>
                <a:spcPct val="0"/>
              </a:spcBef>
              <a:spcAft>
                <a:spcPts val="1800"/>
              </a:spcAft>
              <a:buClr>
                <a:schemeClr val="tx1"/>
              </a:buClr>
            </a:pPr>
            <a:r>
              <a:rPr lang="en-US" altLang="en-US" sz="2000" dirty="0">
                <a:solidFill>
                  <a:schemeClr val="tx1">
                    <a:lumMod val="50000"/>
                  </a:schemeClr>
                </a:solidFill>
                <a:cs typeface="Helvetica Neue" charset="0"/>
              </a:rPr>
              <a:t>El </a:t>
            </a:r>
            <a:r>
              <a:rPr lang="en-US" altLang="en-US" sz="2000" dirty="0" err="1">
                <a:solidFill>
                  <a:schemeClr val="tx1">
                    <a:lumMod val="50000"/>
                  </a:schemeClr>
                </a:solidFill>
                <a:cs typeface="Helvetica Neue" charset="0"/>
              </a:rPr>
              <a:t>único</a:t>
            </a:r>
            <a:r>
              <a:rPr lang="en-US" altLang="en-US" sz="2000" dirty="0">
                <a:solidFill>
                  <a:schemeClr val="tx1">
                    <a:lumMod val="50000"/>
                  </a:schemeClr>
                </a:solidFill>
                <a:cs typeface="Helvetica Neue" charset="0"/>
              </a:rPr>
              <a:t> </a:t>
            </a:r>
            <a:r>
              <a:rPr lang="en-US" altLang="en-US" sz="2000" dirty="0" err="1">
                <a:solidFill>
                  <a:schemeClr val="tx1">
                    <a:lumMod val="50000"/>
                  </a:schemeClr>
                </a:solidFill>
                <a:cs typeface="Helvetica Neue" charset="0"/>
              </a:rPr>
              <a:t>modelo</a:t>
            </a:r>
            <a:r>
              <a:rPr lang="en-US" altLang="en-US" sz="2000" dirty="0">
                <a:solidFill>
                  <a:schemeClr val="tx1">
                    <a:lumMod val="50000"/>
                  </a:schemeClr>
                </a:solidFill>
                <a:cs typeface="Helvetica Neue" charset="0"/>
              </a:rPr>
              <a:t> y </a:t>
            </a:r>
            <a:r>
              <a:rPr lang="en-US" altLang="en-US" sz="2000" dirty="0" err="1">
                <a:solidFill>
                  <a:schemeClr val="tx1">
                    <a:lumMod val="50000"/>
                  </a:schemeClr>
                </a:solidFill>
                <a:cs typeface="Helvetica Neue" charset="0"/>
              </a:rPr>
              <a:t>herramienta</a:t>
            </a:r>
            <a:r>
              <a:rPr lang="en-US" altLang="en-US" sz="2000" dirty="0">
                <a:solidFill>
                  <a:schemeClr val="tx1">
                    <a:lumMod val="50000"/>
                  </a:schemeClr>
                </a:solidFill>
                <a:cs typeface="Helvetica Neue" charset="0"/>
              </a:rPr>
              <a:t> de </a:t>
            </a:r>
            <a:r>
              <a:rPr lang="en-US" altLang="en-US" sz="2000" dirty="0" err="1">
                <a:solidFill>
                  <a:schemeClr val="tx1">
                    <a:lumMod val="50000"/>
                  </a:schemeClr>
                </a:solidFill>
                <a:cs typeface="Helvetica Neue" charset="0"/>
              </a:rPr>
              <a:t>liderazgo</a:t>
            </a:r>
            <a:r>
              <a:rPr lang="en-US" altLang="en-US" sz="2000" dirty="0">
                <a:solidFill>
                  <a:schemeClr val="tx1">
                    <a:lumMod val="50000"/>
                  </a:schemeClr>
                </a:solidFill>
                <a:cs typeface="Helvetica Neue" charset="0"/>
              </a:rPr>
              <a:t> </a:t>
            </a:r>
            <a:r>
              <a:rPr lang="en-US" altLang="en-US" sz="2000" dirty="0" err="1">
                <a:solidFill>
                  <a:schemeClr val="tx1">
                    <a:lumMod val="50000"/>
                  </a:schemeClr>
                </a:solidFill>
                <a:cs typeface="Helvetica Neue" charset="0"/>
              </a:rPr>
              <a:t>totalmente</a:t>
            </a:r>
            <a:r>
              <a:rPr lang="en-US" altLang="en-US" sz="2000" dirty="0">
                <a:solidFill>
                  <a:schemeClr val="tx1">
                    <a:lumMod val="50000"/>
                  </a:schemeClr>
                </a:solidFill>
                <a:cs typeface="Helvetica Neue" charset="0"/>
              </a:rPr>
              <a:t> </a:t>
            </a:r>
            <a:r>
              <a:rPr lang="en-US" altLang="en-US" sz="2000" dirty="0" err="1">
                <a:solidFill>
                  <a:schemeClr val="tx1">
                    <a:lumMod val="50000"/>
                  </a:schemeClr>
                </a:solidFill>
                <a:cs typeface="Helvetica Neue" charset="0"/>
              </a:rPr>
              <a:t>integrado</a:t>
            </a:r>
            <a:r>
              <a:rPr lang="en-US" altLang="en-US" sz="2000" dirty="0">
                <a:solidFill>
                  <a:schemeClr val="tx1">
                    <a:lumMod val="50000"/>
                  </a:schemeClr>
                </a:solidFill>
                <a:cs typeface="Helvetica Neue" charset="0"/>
              </a:rPr>
              <a:t> </a:t>
            </a:r>
            <a:r>
              <a:rPr lang="en-US" altLang="en-US" sz="2000" dirty="0" err="1">
                <a:solidFill>
                  <a:schemeClr val="tx1">
                    <a:lumMod val="50000"/>
                  </a:schemeClr>
                </a:solidFill>
                <a:cs typeface="Helvetica Neue" charset="0"/>
              </a:rPr>
              <a:t>en</a:t>
            </a:r>
            <a:r>
              <a:rPr lang="en-US" altLang="en-US" sz="2000" dirty="0">
                <a:solidFill>
                  <a:schemeClr val="tx1">
                    <a:lumMod val="50000"/>
                  </a:schemeClr>
                </a:solidFill>
                <a:cs typeface="Helvetica Neue" charset="0"/>
              </a:rPr>
              <a:t> </a:t>
            </a:r>
            <a:r>
              <a:rPr lang="en-US" altLang="en-US" sz="2000" dirty="0" err="1">
                <a:solidFill>
                  <a:schemeClr val="tx1">
                    <a:lumMod val="50000"/>
                  </a:schemeClr>
                </a:solidFill>
                <a:cs typeface="Helvetica Neue" charset="0"/>
              </a:rPr>
              <a:t>el</a:t>
            </a:r>
            <a:r>
              <a:rPr lang="en-US" altLang="en-US" sz="2000" dirty="0">
                <a:solidFill>
                  <a:schemeClr val="tx1">
                    <a:lumMod val="50000"/>
                  </a:schemeClr>
                </a:solidFill>
                <a:cs typeface="Helvetica Neue" charset="0"/>
              </a:rPr>
              <a:t> </a:t>
            </a:r>
            <a:r>
              <a:rPr lang="en-US" altLang="en-US" sz="2000" dirty="0" err="1">
                <a:solidFill>
                  <a:schemeClr val="tx1">
                    <a:lumMod val="50000"/>
                  </a:schemeClr>
                </a:solidFill>
                <a:cs typeface="Helvetica Neue" charset="0"/>
              </a:rPr>
              <a:t>mundo</a:t>
            </a:r>
            <a:endParaRPr lang="en-US" altLang="en-US" sz="2000" dirty="0">
              <a:solidFill>
                <a:schemeClr val="tx1">
                  <a:lumMod val="50000"/>
                </a:schemeClr>
              </a:solidFill>
              <a:cs typeface="Helvetica Neue" charset="0"/>
            </a:endParaRPr>
          </a:p>
          <a:p>
            <a:pPr>
              <a:spcBef>
                <a:spcPct val="0"/>
              </a:spcBef>
              <a:spcAft>
                <a:spcPts val="1800"/>
              </a:spcAft>
              <a:buClr>
                <a:schemeClr val="tx1"/>
              </a:buClr>
            </a:pPr>
            <a:r>
              <a:rPr lang="en-US" altLang="en-US" sz="2000" dirty="0">
                <a:solidFill>
                  <a:schemeClr val="tx1">
                    <a:lumMod val="50000"/>
                  </a:schemeClr>
                </a:solidFill>
                <a:cs typeface="Helvetica Neue" charset="0"/>
              </a:rPr>
              <a:t>Más de 125.000 </a:t>
            </a:r>
            <a:r>
              <a:rPr lang="en-US" altLang="en-US" sz="2000" dirty="0" err="1">
                <a:solidFill>
                  <a:schemeClr val="tx1">
                    <a:lumMod val="50000"/>
                  </a:schemeClr>
                </a:solidFill>
                <a:cs typeface="Helvetica Neue" charset="0"/>
              </a:rPr>
              <a:t>líderes</a:t>
            </a:r>
            <a:r>
              <a:rPr lang="en-US" altLang="en-US" sz="2000" dirty="0">
                <a:solidFill>
                  <a:schemeClr val="tx1">
                    <a:lumMod val="50000"/>
                  </a:schemeClr>
                </a:solidFill>
                <a:cs typeface="Helvetica Neue" charset="0"/>
              </a:rPr>
              <a:t> </a:t>
            </a:r>
            <a:r>
              <a:rPr lang="en-US" altLang="en-US" sz="2000" dirty="0" err="1">
                <a:solidFill>
                  <a:schemeClr val="tx1">
                    <a:lumMod val="50000"/>
                  </a:schemeClr>
                </a:solidFill>
                <a:cs typeface="Helvetica Neue" charset="0"/>
              </a:rPr>
              <a:t>han</a:t>
            </a:r>
            <a:r>
              <a:rPr lang="en-US" altLang="en-US" sz="2000" dirty="0">
                <a:solidFill>
                  <a:schemeClr val="tx1">
                    <a:lumMod val="50000"/>
                  </a:schemeClr>
                </a:solidFill>
                <a:cs typeface="Helvetica Neue" charset="0"/>
              </a:rPr>
              <a:t> </a:t>
            </a:r>
            <a:r>
              <a:rPr lang="en-US" altLang="en-US" sz="2000" dirty="0" err="1">
                <a:solidFill>
                  <a:schemeClr val="tx1">
                    <a:lumMod val="50000"/>
                  </a:schemeClr>
                </a:solidFill>
                <a:cs typeface="Helvetica Neue" charset="0"/>
              </a:rPr>
              <a:t>utilizado</a:t>
            </a:r>
            <a:r>
              <a:rPr lang="en-US" altLang="en-US" sz="2000" dirty="0">
                <a:solidFill>
                  <a:schemeClr val="tx1">
                    <a:lumMod val="50000"/>
                  </a:schemeClr>
                </a:solidFill>
                <a:cs typeface="Helvetica Neue" charset="0"/>
              </a:rPr>
              <a:t> </a:t>
            </a:r>
            <a:r>
              <a:rPr lang="en-US" altLang="en-US" sz="2000" dirty="0" err="1">
                <a:solidFill>
                  <a:schemeClr val="tx1">
                    <a:lumMod val="50000"/>
                  </a:schemeClr>
                </a:solidFill>
                <a:cs typeface="Helvetica Neue" charset="0"/>
              </a:rPr>
              <a:t>el</a:t>
            </a:r>
            <a:r>
              <a:rPr lang="en-US" altLang="en-US" sz="2000" dirty="0">
                <a:solidFill>
                  <a:schemeClr val="tx1">
                    <a:lumMod val="50000"/>
                  </a:schemeClr>
                </a:solidFill>
                <a:cs typeface="Helvetica Neue" charset="0"/>
              </a:rPr>
              <a:t> Leadership Circle Profile </a:t>
            </a:r>
            <a:r>
              <a:rPr lang="en-US" altLang="en-US" sz="2000" dirty="0" err="1">
                <a:solidFill>
                  <a:schemeClr val="tx1">
                    <a:lumMod val="50000"/>
                  </a:schemeClr>
                </a:solidFill>
                <a:cs typeface="Helvetica Neue" charset="0"/>
              </a:rPr>
              <a:t>en</a:t>
            </a:r>
            <a:r>
              <a:rPr lang="en-US" altLang="en-US" sz="2000" dirty="0">
                <a:solidFill>
                  <a:schemeClr val="tx1">
                    <a:lumMod val="50000"/>
                  </a:schemeClr>
                </a:solidFill>
                <a:cs typeface="Helvetica Neue" charset="0"/>
              </a:rPr>
              <a:t> </a:t>
            </a:r>
            <a:r>
              <a:rPr lang="en-US" altLang="en-US" sz="2000" dirty="0" err="1">
                <a:solidFill>
                  <a:schemeClr val="tx1">
                    <a:lumMod val="50000"/>
                  </a:schemeClr>
                </a:solidFill>
                <a:cs typeface="Helvetica Neue" charset="0"/>
              </a:rPr>
              <a:t>su</a:t>
            </a:r>
            <a:r>
              <a:rPr lang="en-US" altLang="en-US" sz="2000" dirty="0">
                <a:solidFill>
                  <a:schemeClr val="tx1">
                    <a:lumMod val="50000"/>
                  </a:schemeClr>
                </a:solidFill>
                <a:cs typeface="Helvetica Neue" charset="0"/>
              </a:rPr>
              <a:t> </a:t>
            </a:r>
            <a:r>
              <a:rPr lang="en-US" altLang="en-US" sz="2000" dirty="0" err="1">
                <a:solidFill>
                  <a:schemeClr val="tx1">
                    <a:lumMod val="50000"/>
                  </a:schemeClr>
                </a:solidFill>
                <a:cs typeface="Helvetica Neue" charset="0"/>
              </a:rPr>
              <a:t>desarrollo</a:t>
            </a:r>
            <a:endParaRPr lang="en-US" altLang="en-US" sz="2000" dirty="0">
              <a:solidFill>
                <a:schemeClr val="tx1">
                  <a:lumMod val="50000"/>
                </a:schemeClr>
              </a:solidFill>
              <a:cs typeface="Helvetica Neue" charset="0"/>
            </a:endParaRPr>
          </a:p>
          <a:p>
            <a:pPr>
              <a:spcBef>
                <a:spcPct val="0"/>
              </a:spcBef>
              <a:spcAft>
                <a:spcPts val="1800"/>
              </a:spcAft>
              <a:buClr>
                <a:schemeClr val="tx1"/>
              </a:buClr>
            </a:pPr>
            <a:r>
              <a:rPr lang="en-US" altLang="en-US" sz="2000" dirty="0" err="1">
                <a:solidFill>
                  <a:schemeClr val="tx1">
                    <a:lumMod val="50000"/>
                  </a:schemeClr>
                </a:solidFill>
                <a:cs typeface="Helvetica Neue" charset="0"/>
              </a:rPr>
              <a:t>Experimentado</a:t>
            </a:r>
            <a:r>
              <a:rPr lang="en-US" altLang="en-US" sz="2000" dirty="0">
                <a:solidFill>
                  <a:schemeClr val="tx1">
                    <a:lumMod val="50000"/>
                  </a:schemeClr>
                </a:solidFill>
                <a:cs typeface="Helvetica Neue" charset="0"/>
              </a:rPr>
              <a:t> </a:t>
            </a:r>
            <a:r>
              <a:rPr lang="en-US" altLang="en-US" sz="2000" dirty="0" err="1">
                <a:solidFill>
                  <a:schemeClr val="tx1">
                    <a:lumMod val="50000"/>
                  </a:schemeClr>
                </a:solidFill>
                <a:cs typeface="Helvetica Neue" charset="0"/>
              </a:rPr>
              <a:t>en</a:t>
            </a:r>
            <a:r>
              <a:rPr lang="en-US" altLang="en-US" sz="2000" dirty="0">
                <a:solidFill>
                  <a:schemeClr val="tx1">
                    <a:lumMod val="50000"/>
                  </a:schemeClr>
                </a:solidFill>
                <a:cs typeface="Helvetica Neue" charset="0"/>
              </a:rPr>
              <a:t> </a:t>
            </a:r>
            <a:r>
              <a:rPr lang="en-US" altLang="en-US" sz="2000" dirty="0" err="1">
                <a:solidFill>
                  <a:schemeClr val="tx1">
                    <a:lumMod val="50000"/>
                  </a:schemeClr>
                </a:solidFill>
                <a:cs typeface="Helvetica Neue" charset="0"/>
              </a:rPr>
              <a:t>más</a:t>
            </a:r>
            <a:r>
              <a:rPr lang="en-US" altLang="en-US" sz="2000" dirty="0">
                <a:solidFill>
                  <a:schemeClr val="tx1">
                    <a:lumMod val="50000"/>
                  </a:schemeClr>
                </a:solidFill>
                <a:cs typeface="Helvetica Neue" charset="0"/>
              </a:rPr>
              <a:t> de 1.400 </a:t>
            </a:r>
            <a:r>
              <a:rPr lang="en-US" altLang="en-US" sz="2000" dirty="0" err="1">
                <a:solidFill>
                  <a:schemeClr val="tx1">
                    <a:lumMod val="50000"/>
                  </a:schemeClr>
                </a:solidFill>
                <a:cs typeface="Helvetica Neue" charset="0"/>
              </a:rPr>
              <a:t>organizaciones</a:t>
            </a:r>
            <a:r>
              <a:rPr lang="en-US" altLang="en-US" sz="2000" dirty="0">
                <a:solidFill>
                  <a:schemeClr val="tx1">
                    <a:lumMod val="50000"/>
                  </a:schemeClr>
                </a:solidFill>
                <a:cs typeface="Helvetica Neue" charset="0"/>
              </a:rPr>
              <a:t> </a:t>
            </a:r>
            <a:r>
              <a:rPr lang="en-US" altLang="en-US" sz="2000" dirty="0" err="1">
                <a:solidFill>
                  <a:schemeClr val="tx1">
                    <a:lumMod val="50000"/>
                  </a:schemeClr>
                </a:solidFill>
                <a:cs typeface="Helvetica Neue" charset="0"/>
              </a:rPr>
              <a:t>en</a:t>
            </a:r>
            <a:r>
              <a:rPr lang="en-US" altLang="en-US" sz="2000" dirty="0">
                <a:solidFill>
                  <a:schemeClr val="tx1">
                    <a:lumMod val="50000"/>
                  </a:schemeClr>
                </a:solidFill>
                <a:cs typeface="Helvetica Neue" charset="0"/>
              </a:rPr>
              <a:t> </a:t>
            </a:r>
            <a:r>
              <a:rPr lang="en-US" altLang="en-US" sz="2000" dirty="0" err="1">
                <a:solidFill>
                  <a:schemeClr val="tx1">
                    <a:lumMod val="50000"/>
                  </a:schemeClr>
                </a:solidFill>
                <a:cs typeface="Helvetica Neue" charset="0"/>
              </a:rPr>
              <a:t>todo</a:t>
            </a:r>
            <a:r>
              <a:rPr lang="en-US" altLang="en-US" sz="2000" dirty="0">
                <a:solidFill>
                  <a:schemeClr val="tx1">
                    <a:lumMod val="50000"/>
                  </a:schemeClr>
                </a:solidFill>
                <a:cs typeface="Helvetica Neue" charset="0"/>
              </a:rPr>
              <a:t> </a:t>
            </a:r>
            <a:r>
              <a:rPr lang="en-US" altLang="en-US" sz="2000" dirty="0" err="1">
                <a:solidFill>
                  <a:schemeClr val="tx1">
                    <a:lumMod val="50000"/>
                  </a:schemeClr>
                </a:solidFill>
                <a:cs typeface="Helvetica Neue" charset="0"/>
              </a:rPr>
              <a:t>el</a:t>
            </a:r>
            <a:r>
              <a:rPr lang="en-US" altLang="en-US" sz="2000" dirty="0">
                <a:solidFill>
                  <a:schemeClr val="tx1">
                    <a:lumMod val="50000"/>
                  </a:schemeClr>
                </a:solidFill>
                <a:cs typeface="Helvetica Neue" charset="0"/>
              </a:rPr>
              <a:t> </a:t>
            </a:r>
            <a:r>
              <a:rPr lang="en-US" altLang="en-US" sz="2000" dirty="0" err="1">
                <a:solidFill>
                  <a:schemeClr val="tx1">
                    <a:lumMod val="50000"/>
                  </a:schemeClr>
                </a:solidFill>
                <a:cs typeface="Helvetica Neue" charset="0"/>
              </a:rPr>
              <a:t>mundo</a:t>
            </a:r>
            <a:r>
              <a:rPr lang="en-US" altLang="en-US" sz="2000" dirty="0">
                <a:solidFill>
                  <a:schemeClr val="tx1">
                    <a:lumMod val="50000"/>
                  </a:schemeClr>
                </a:solidFill>
                <a:cs typeface="Helvetica Neue" charset="0"/>
              </a:rPr>
              <a:t>, </a:t>
            </a:r>
            <a:r>
              <a:rPr lang="en-US" altLang="en-US" sz="2000" dirty="0" err="1">
                <a:solidFill>
                  <a:schemeClr val="tx1">
                    <a:lumMod val="50000"/>
                  </a:schemeClr>
                </a:solidFill>
                <a:cs typeface="Helvetica Neue" charset="0"/>
              </a:rPr>
              <a:t>incluidas</a:t>
            </a:r>
            <a:r>
              <a:rPr lang="en-US" altLang="en-US" sz="2000" dirty="0">
                <a:solidFill>
                  <a:schemeClr val="tx1">
                    <a:lumMod val="50000"/>
                  </a:schemeClr>
                </a:solidFill>
                <a:cs typeface="Helvetica Neue" charset="0"/>
              </a:rPr>
              <a:t> Fortune 500, </a:t>
            </a:r>
            <a:r>
              <a:rPr lang="en-US" altLang="en-US" sz="2000" dirty="0" err="1">
                <a:solidFill>
                  <a:schemeClr val="tx1">
                    <a:lumMod val="50000"/>
                  </a:schemeClr>
                </a:solidFill>
                <a:cs typeface="Helvetica Neue" charset="0"/>
              </a:rPr>
              <a:t>organizaciones</a:t>
            </a:r>
            <a:r>
              <a:rPr lang="en-US" altLang="en-US" sz="2000" dirty="0">
                <a:solidFill>
                  <a:schemeClr val="tx1">
                    <a:lumMod val="50000"/>
                  </a:schemeClr>
                </a:solidFill>
                <a:cs typeface="Helvetica Neue" charset="0"/>
              </a:rPr>
              <a:t> sin </a:t>
            </a:r>
            <a:r>
              <a:rPr lang="en-US" altLang="en-US" sz="2000" dirty="0" err="1">
                <a:solidFill>
                  <a:schemeClr val="tx1">
                    <a:lumMod val="50000"/>
                  </a:schemeClr>
                </a:solidFill>
                <a:cs typeface="Helvetica Neue" charset="0"/>
              </a:rPr>
              <a:t>ánimo</a:t>
            </a:r>
            <a:r>
              <a:rPr lang="en-US" altLang="en-US" sz="2000" dirty="0">
                <a:solidFill>
                  <a:schemeClr val="tx1">
                    <a:lumMod val="50000"/>
                  </a:schemeClr>
                </a:solidFill>
                <a:cs typeface="Helvetica Neue" charset="0"/>
              </a:rPr>
              <a:t> de </a:t>
            </a:r>
            <a:r>
              <a:rPr lang="en-US" altLang="en-US" sz="2000" dirty="0" err="1">
                <a:solidFill>
                  <a:schemeClr val="tx1">
                    <a:lumMod val="50000"/>
                  </a:schemeClr>
                </a:solidFill>
                <a:cs typeface="Helvetica Neue" charset="0"/>
              </a:rPr>
              <a:t>lucro</a:t>
            </a:r>
            <a:r>
              <a:rPr lang="en-US" altLang="en-US" sz="2000" dirty="0">
                <a:solidFill>
                  <a:schemeClr val="tx1">
                    <a:lumMod val="50000"/>
                  </a:schemeClr>
                </a:solidFill>
                <a:cs typeface="Helvetica Neue" charset="0"/>
              </a:rPr>
              <a:t> y de </a:t>
            </a:r>
            <a:r>
              <a:rPr lang="en-US" altLang="en-US" sz="2000" dirty="0" err="1">
                <a:solidFill>
                  <a:schemeClr val="tx1">
                    <a:lumMod val="50000"/>
                  </a:schemeClr>
                </a:solidFill>
                <a:cs typeface="Helvetica Neue" charset="0"/>
              </a:rPr>
              <a:t>todos</a:t>
            </a:r>
            <a:r>
              <a:rPr lang="en-US" altLang="en-US" sz="2000" dirty="0">
                <a:solidFill>
                  <a:schemeClr val="tx1">
                    <a:lumMod val="50000"/>
                  </a:schemeClr>
                </a:solidFill>
                <a:cs typeface="Helvetica Neue" charset="0"/>
              </a:rPr>
              <a:t> </a:t>
            </a:r>
            <a:r>
              <a:rPr lang="en-US" altLang="en-US" sz="2000" dirty="0" err="1">
                <a:solidFill>
                  <a:schemeClr val="tx1">
                    <a:lumMod val="50000"/>
                  </a:schemeClr>
                </a:solidFill>
                <a:cs typeface="Helvetica Neue" charset="0"/>
              </a:rPr>
              <a:t>los</a:t>
            </a:r>
            <a:r>
              <a:rPr lang="en-US" altLang="en-US" sz="2000" dirty="0">
                <a:solidFill>
                  <a:schemeClr val="tx1">
                    <a:lumMod val="50000"/>
                  </a:schemeClr>
                </a:solidFill>
                <a:cs typeface="Helvetica Neue" charset="0"/>
              </a:rPr>
              <a:t> </a:t>
            </a:r>
            <a:r>
              <a:rPr lang="en-US" altLang="en-US" sz="2000" dirty="0" err="1">
                <a:solidFill>
                  <a:schemeClr val="tx1">
                    <a:lumMod val="50000"/>
                  </a:schemeClr>
                </a:solidFill>
                <a:cs typeface="Helvetica Neue" charset="0"/>
              </a:rPr>
              <a:t>sectores</a:t>
            </a:r>
            <a:r>
              <a:rPr lang="en-US" altLang="en-US" sz="2000" dirty="0">
                <a:solidFill>
                  <a:schemeClr val="tx1">
                    <a:lumMod val="50000"/>
                  </a:schemeClr>
                </a:solidFill>
                <a:cs typeface="Helvetica Neue" charset="0"/>
              </a:rPr>
              <a:t>.</a:t>
            </a:r>
          </a:p>
        </p:txBody>
      </p:sp>
      <p:sp>
        <p:nvSpPr>
          <p:cNvPr id="5123" name="Rectangle 3"/>
          <p:cNvSpPr>
            <a:spLocks/>
          </p:cNvSpPr>
          <p:nvPr/>
        </p:nvSpPr>
        <p:spPr bwMode="auto">
          <a:xfrm>
            <a:off x="2209800" y="1422400"/>
            <a:ext cx="8153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ct val="20000"/>
              </a:spcBef>
              <a:buChar char="•"/>
              <a:defRPr sz="2400" b="1">
                <a:solidFill>
                  <a:srgbClr val="687B27"/>
                </a:solidFill>
                <a:latin typeface="Helvetica Neue" charset="0"/>
                <a:ea typeface="MS PGothic" pitchFamily="34" charset="-128"/>
                <a:cs typeface="Helvetica Neue" charset="0"/>
              </a:defRPr>
            </a:lvl1pPr>
            <a:lvl2pPr marL="742950" indent="-285750" eaLnBrk="0" hangingPunct="0">
              <a:spcBef>
                <a:spcPct val="20000"/>
              </a:spcBef>
              <a:buChar char="–"/>
              <a:defRPr sz="2000" b="1">
                <a:solidFill>
                  <a:srgbClr val="5C5952"/>
                </a:solidFill>
                <a:latin typeface="Cambria" pitchFamily="18" charset="0"/>
                <a:ea typeface="MS PGothic" pitchFamily="34" charset="-128"/>
                <a:cs typeface="Arial" pitchFamily="34" charset="0"/>
              </a:defRPr>
            </a:lvl2pPr>
            <a:lvl3pPr marL="1143000" indent="-228600" eaLnBrk="0" hangingPunct="0">
              <a:spcBef>
                <a:spcPct val="20000"/>
              </a:spcBef>
              <a:buChar char="•"/>
              <a:defRPr b="1">
                <a:solidFill>
                  <a:srgbClr val="807D75"/>
                </a:solidFill>
                <a:latin typeface="Cambria" pitchFamily="18" charset="0"/>
                <a:ea typeface="Arial" pitchFamily="34" charset="0"/>
                <a:cs typeface="Arial" pitchFamily="34" charset="0"/>
              </a:defRPr>
            </a:lvl3pPr>
            <a:lvl4pPr marL="16002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4pPr>
            <a:lvl5pPr marL="20574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5pPr>
            <a:lvl6pPr marL="25146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6pPr>
            <a:lvl7pPr marL="29718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7pPr>
            <a:lvl8pPr marL="34290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8pPr>
            <a:lvl9pPr marL="38862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9pPr>
          </a:lstStyle>
          <a:p>
            <a:pPr eaLnBrk="1" hangingPunct="1">
              <a:spcBef>
                <a:spcPts val="575"/>
              </a:spcBef>
              <a:buClr>
                <a:srgbClr val="6C833B"/>
              </a:buClr>
              <a:buNone/>
            </a:pPr>
            <a:r>
              <a:rPr lang="en-US" altLang="en-US" sz="2000" b="0">
                <a:solidFill>
                  <a:srgbClr val="6C833B"/>
                </a:solidFill>
                <a:latin typeface="Calibri" pitchFamily="34" charset="0"/>
                <a:cs typeface="Arial" pitchFamily="34" charset="0"/>
              </a:rPr>
              <a:t>   </a:t>
            </a:r>
          </a:p>
        </p:txBody>
      </p:sp>
      <p:sp>
        <p:nvSpPr>
          <p:cNvPr id="2" name="Footer Placeholder 1">
            <a:extLst>
              <a:ext uri="{FF2B5EF4-FFF2-40B4-BE49-F238E27FC236}">
                <a16:creationId xmlns:a16="http://schemas.microsoft.com/office/drawing/2014/main" id="{2EA3A5E4-E6AF-E28B-D77D-3595BE921746}"/>
              </a:ext>
            </a:extLst>
          </p:cNvPr>
          <p:cNvSpPr>
            <a:spLocks noGrp="1"/>
          </p:cNvSpPr>
          <p:nvPr>
            <p:ph type="ftr" sz="quarter" idx="10"/>
          </p:nvPr>
        </p:nvSpPr>
        <p:spPr/>
        <p:txBody>
          <a:bodyPr/>
          <a:lstStyle/>
          <a:p>
            <a:r>
              <a:rPr lang="en-US"/>
              <a:t>© Leadership Circle | All Rights Reserved</a:t>
            </a:r>
            <a:endParaRPr lang="en-US" dirty="0"/>
          </a:p>
        </p:txBody>
      </p:sp>
      <p:sp>
        <p:nvSpPr>
          <p:cNvPr id="3" name="Slide Number Placeholder 2">
            <a:extLst>
              <a:ext uri="{FF2B5EF4-FFF2-40B4-BE49-F238E27FC236}">
                <a16:creationId xmlns:a16="http://schemas.microsoft.com/office/drawing/2014/main" id="{12547F4B-6A62-3DDE-CAC0-6DEFD8CFCCE1}"/>
              </a:ext>
            </a:extLst>
          </p:cNvPr>
          <p:cNvSpPr>
            <a:spLocks noGrp="1"/>
          </p:cNvSpPr>
          <p:nvPr>
            <p:ph type="sldNum" sz="quarter" idx="11"/>
          </p:nvPr>
        </p:nvSpPr>
        <p:spPr/>
        <p:txBody>
          <a:bodyPr/>
          <a:lstStyle/>
          <a:p>
            <a:fld id="{4E547FC5-224D-4B2B-AB96-D4331BB3CBEC}" type="slidenum">
              <a:rPr lang="en-US" smtClean="0"/>
              <a:pPr/>
              <a:t>3</a:t>
            </a:fld>
            <a:endParaRPr lang="en-US" dirty="0"/>
          </a:p>
        </p:txBody>
      </p:sp>
    </p:spTree>
    <p:custDataLst>
      <p:tags r:id="rId1"/>
    </p:custDataLst>
    <p:extLst>
      <p:ext uri="{BB962C8B-B14F-4D97-AF65-F5344CB8AC3E}">
        <p14:creationId xmlns:p14="http://schemas.microsoft.com/office/powerpoint/2010/main" val="248450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51799794" name="Title 1"/>
          <p:cNvSpPr>
            <a:spLocks noGrp="1"/>
          </p:cNvSpPr>
          <p:nvPr>
            <p:ph type="title"/>
          </p:nvPr>
        </p:nvSpPr>
        <p:spPr bwMode="auto"/>
        <p:txBody>
          <a:bodyPr/>
          <a:lstStyle/>
          <a:p>
            <a:pPr>
              <a:defRPr/>
            </a:pPr>
            <a:r>
              <a:rPr lang="en-US"/>
              <a:t>Opuestos: Relaciones y Control</a:t>
            </a:r>
            <a:endParaRPr/>
          </a:p>
        </p:txBody>
      </p:sp>
      <p:pic>
        <p:nvPicPr>
          <p:cNvPr id="888799933" name="Picture 3"/>
          <p:cNvPicPr>
            <a:picLocks noChangeAspect="1"/>
          </p:cNvPicPr>
          <p:nvPr/>
        </p:nvPicPr>
        <p:blipFill>
          <a:blip r:embed="rId3">
            <a:extLst>
              <a:ext uri="{28A0092B-C50C-407E-A947-70E740481C1C}">
                <a14:useLocalDpi xmlns:a14="http://schemas.microsoft.com/office/drawing/2010/main"/>
              </a:ext>
            </a:extLst>
          </a:blip>
          <a:srcRect l="6690" b="8917"/>
          <a:stretch/>
        </p:blipFill>
        <p:spPr bwMode="auto">
          <a:xfrm>
            <a:off x="6539947" y="1106904"/>
            <a:ext cx="5027555" cy="4041564"/>
          </a:xfrm>
          <a:prstGeom prst="rect">
            <a:avLst/>
          </a:prstGeom>
        </p:spPr>
      </p:pic>
      <p:sp>
        <p:nvSpPr>
          <p:cNvPr id="306126801" name="TextBox 6"/>
          <p:cNvSpPr txBox="1"/>
          <p:nvPr/>
        </p:nvSpPr>
        <p:spPr bwMode="auto">
          <a:xfrm rot="16199969">
            <a:off x="5512486" y="2929691"/>
            <a:ext cx="1524134" cy="396275"/>
          </a:xfrm>
          <a:prstGeom prst="rect">
            <a:avLst/>
          </a:prstGeom>
          <a:noFill/>
        </p:spPr>
        <p:txBody>
          <a:bodyPr wrap="none" rtlCol="0">
            <a:spAutoFit/>
          </a:bodyPr>
          <a:lstStyle/>
          <a:p>
            <a:pPr>
              <a:defRPr/>
            </a:pPr>
            <a:r>
              <a:rPr sz="2000" b="1">
                <a:latin typeface="Gotham Light"/>
                <a:cs typeface="Gotham Light"/>
              </a:rPr>
              <a:t>Relaciones</a:t>
            </a:r>
            <a:endParaRPr/>
          </a:p>
        </p:txBody>
      </p:sp>
      <p:sp>
        <p:nvSpPr>
          <p:cNvPr id="75215393" name="TextBox 7"/>
          <p:cNvSpPr txBox="1"/>
          <p:nvPr/>
        </p:nvSpPr>
        <p:spPr bwMode="auto">
          <a:xfrm>
            <a:off x="8379502" y="5157916"/>
            <a:ext cx="1085839" cy="396275"/>
          </a:xfrm>
          <a:prstGeom prst="rect">
            <a:avLst/>
          </a:prstGeom>
          <a:noFill/>
        </p:spPr>
        <p:txBody>
          <a:bodyPr wrap="none" rtlCol="0">
            <a:spAutoFit/>
          </a:bodyPr>
          <a:lstStyle/>
          <a:p>
            <a:pPr>
              <a:defRPr/>
            </a:pPr>
            <a:r>
              <a:rPr sz="2000" b="1">
                <a:latin typeface="Gotham Light"/>
                <a:cs typeface="Gotham Light"/>
              </a:rPr>
              <a:t>Control</a:t>
            </a:r>
            <a:endParaRPr sz="2400" b="1">
              <a:latin typeface="Gotham Light"/>
              <a:cs typeface="Gotham Light"/>
            </a:endParaRPr>
          </a:p>
        </p:txBody>
      </p:sp>
      <p:sp>
        <p:nvSpPr>
          <p:cNvPr id="1479332021"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77DCB363-F897-E84F-D108-33091AE5D8A3}" type="slidenum">
              <a:rPr lang="en-US"/>
              <a:t>30</a:t>
            </a:fld>
            <a:endParaRPr lang="en-US"/>
          </a:p>
        </p:txBody>
      </p:sp>
      <p:sp>
        <p:nvSpPr>
          <p:cNvPr id="745684356"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pic>
        <p:nvPicPr>
          <p:cNvPr id="3" name="Gráfico 2">
            <a:extLst>
              <a:ext uri="{FF2B5EF4-FFF2-40B4-BE49-F238E27FC236}">
                <a16:creationId xmlns:a16="http://schemas.microsoft.com/office/drawing/2014/main" id="{8920438B-0492-D98F-4E4E-6FDD51B344A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9415" y="1196751"/>
            <a:ext cx="4799383" cy="4837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19642297" name="Title 1"/>
          <p:cNvSpPr>
            <a:spLocks noGrp="1"/>
          </p:cNvSpPr>
          <p:nvPr>
            <p:ph type="title"/>
          </p:nvPr>
        </p:nvSpPr>
        <p:spPr bwMode="auto"/>
        <p:txBody>
          <a:bodyPr/>
          <a:lstStyle/>
          <a:p>
            <a:pPr>
              <a:defRPr/>
            </a:pPr>
            <a:r>
              <a:rPr lang="en-US"/>
              <a:t>Opuestos: Cumplimiento &amp; Logro</a:t>
            </a:r>
          </a:p>
        </p:txBody>
      </p:sp>
      <p:pic>
        <p:nvPicPr>
          <p:cNvPr id="1859282833" name="Picture 8"/>
          <p:cNvPicPr>
            <a:picLocks noChangeAspect="1"/>
          </p:cNvPicPr>
          <p:nvPr/>
        </p:nvPicPr>
        <p:blipFill>
          <a:blip r:embed="rId3">
            <a:extLst>
              <a:ext uri="{28A0092B-C50C-407E-A947-70E740481C1C}">
                <a14:useLocalDpi xmlns:a14="http://schemas.microsoft.com/office/drawing/2010/main"/>
              </a:ext>
            </a:extLst>
          </a:blip>
          <a:srcRect l="5346" b="9322"/>
          <a:stretch/>
        </p:blipFill>
        <p:spPr bwMode="auto">
          <a:xfrm>
            <a:off x="6467320" y="1106904"/>
            <a:ext cx="5097697" cy="4021686"/>
          </a:xfrm>
          <a:prstGeom prst="rect">
            <a:avLst/>
          </a:prstGeom>
        </p:spPr>
      </p:pic>
      <p:sp>
        <p:nvSpPr>
          <p:cNvPr id="915400229" name="TextBox 4"/>
          <p:cNvSpPr txBox="1"/>
          <p:nvPr/>
        </p:nvSpPr>
        <p:spPr bwMode="auto">
          <a:xfrm>
            <a:off x="8359625" y="5128590"/>
            <a:ext cx="1876235" cy="396275"/>
          </a:xfrm>
          <a:prstGeom prst="rect">
            <a:avLst/>
          </a:prstGeom>
          <a:noFill/>
        </p:spPr>
        <p:txBody>
          <a:bodyPr wrap="none" rtlCol="0">
            <a:spAutoFit/>
          </a:bodyPr>
          <a:lstStyle/>
          <a:p>
            <a:pPr>
              <a:defRPr/>
            </a:pPr>
            <a:r>
              <a:rPr sz="2000" b="1">
                <a:latin typeface="Gotham Light"/>
                <a:cs typeface="Gotham Light"/>
              </a:rPr>
              <a:t>Cumplimiento</a:t>
            </a:r>
            <a:endParaRPr sz="2400" b="1">
              <a:latin typeface="Gotham Light"/>
              <a:cs typeface="Gotham Light"/>
            </a:endParaRPr>
          </a:p>
        </p:txBody>
      </p:sp>
      <p:sp>
        <p:nvSpPr>
          <p:cNvPr id="1989749141" name="TextBox 6"/>
          <p:cNvSpPr txBox="1"/>
          <p:nvPr/>
        </p:nvSpPr>
        <p:spPr bwMode="auto">
          <a:xfrm rot="16199969">
            <a:off x="5816203" y="2919752"/>
            <a:ext cx="902411" cy="396275"/>
          </a:xfrm>
          <a:prstGeom prst="rect">
            <a:avLst/>
          </a:prstGeom>
          <a:noFill/>
        </p:spPr>
        <p:txBody>
          <a:bodyPr wrap="none" rtlCol="0">
            <a:spAutoFit/>
          </a:bodyPr>
          <a:lstStyle/>
          <a:p>
            <a:pPr>
              <a:defRPr/>
            </a:pPr>
            <a:r>
              <a:rPr sz="2000" b="1">
                <a:latin typeface="Gotham Light"/>
                <a:cs typeface="Gotham Light"/>
              </a:rPr>
              <a:t>Logro</a:t>
            </a:r>
            <a:endParaRPr sz="2400" b="1">
              <a:latin typeface="Gotham Light"/>
              <a:cs typeface="Gotham Light"/>
            </a:endParaRPr>
          </a:p>
        </p:txBody>
      </p:sp>
      <p:sp>
        <p:nvSpPr>
          <p:cNvPr id="868517047"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7850CAF6-212E-7EC8-521D-9DF93A8A059D}" type="slidenum">
              <a:rPr lang="en-US"/>
              <a:t>31</a:t>
            </a:fld>
            <a:endParaRPr lang="en-US"/>
          </a:p>
        </p:txBody>
      </p:sp>
      <p:sp>
        <p:nvSpPr>
          <p:cNvPr id="1680965755"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pic>
        <p:nvPicPr>
          <p:cNvPr id="3" name="Imagen 2" descr="Gráfico, Gráfico radial&#10;&#10;Descripción generada automáticamente">
            <a:extLst>
              <a:ext uri="{FF2B5EF4-FFF2-40B4-BE49-F238E27FC236}">
                <a16:creationId xmlns:a16="http://schemas.microsoft.com/office/drawing/2014/main" id="{59E9662E-E73E-DA22-8EC1-F15C41D36F36}"/>
              </a:ext>
            </a:extLst>
          </p:cNvPr>
          <p:cNvPicPr>
            <a:picLocks noChangeAspect="1"/>
          </p:cNvPicPr>
          <p:nvPr/>
        </p:nvPicPr>
        <p:blipFill rotWithShape="1">
          <a:blip r:embed="rId4">
            <a:extLst>
              <a:ext uri="{28A0092B-C50C-407E-A947-70E740481C1C}">
                <a14:useLocalDpi xmlns:a14="http://schemas.microsoft.com/office/drawing/2010/main"/>
              </a:ext>
            </a:extLst>
          </a:blip>
          <a:srcRect t="16752" r="26"/>
          <a:stretch/>
        </p:blipFill>
        <p:spPr>
          <a:xfrm>
            <a:off x="422239" y="1105857"/>
            <a:ext cx="5342123" cy="50594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06114435" name="Title 1"/>
          <p:cNvSpPr>
            <a:spLocks noGrp="1"/>
          </p:cNvSpPr>
          <p:nvPr>
            <p:ph type="title"/>
          </p:nvPr>
        </p:nvSpPr>
        <p:spPr bwMode="auto"/>
        <p:txBody>
          <a:bodyPr/>
          <a:lstStyle/>
          <a:p>
            <a:pPr>
              <a:defRPr/>
            </a:pPr>
            <a:r>
              <a:rPr lang="es-ES_tradnl"/>
              <a:t>Opuestos: Protección &amp; Autoconsciencia</a:t>
            </a:r>
            <a:endParaRPr/>
          </a:p>
        </p:txBody>
      </p:sp>
      <p:pic>
        <p:nvPicPr>
          <p:cNvPr id="1176642325" name="Picture 8"/>
          <p:cNvPicPr>
            <a:picLocks noChangeAspect="1"/>
          </p:cNvPicPr>
          <p:nvPr/>
        </p:nvPicPr>
        <p:blipFill>
          <a:blip r:embed="rId3">
            <a:extLst>
              <a:ext uri="{28A0092B-C50C-407E-A947-70E740481C1C}">
                <a14:useLocalDpi xmlns:a14="http://schemas.microsoft.com/office/drawing/2010/main"/>
              </a:ext>
            </a:extLst>
          </a:blip>
          <a:srcRect l="5389" b="8917"/>
          <a:stretch/>
        </p:blipFill>
        <p:spPr bwMode="auto">
          <a:xfrm>
            <a:off x="6469805" y="1106904"/>
            <a:ext cx="5097697" cy="4041564"/>
          </a:xfrm>
          <a:prstGeom prst="rect">
            <a:avLst/>
          </a:prstGeom>
        </p:spPr>
      </p:pic>
      <p:sp>
        <p:nvSpPr>
          <p:cNvPr id="965446554" name="TextBox 4"/>
          <p:cNvSpPr txBox="1"/>
          <p:nvPr/>
        </p:nvSpPr>
        <p:spPr bwMode="auto">
          <a:xfrm rot="16199969">
            <a:off x="5159692" y="2919752"/>
            <a:ext cx="2215440" cy="396275"/>
          </a:xfrm>
          <a:prstGeom prst="rect">
            <a:avLst/>
          </a:prstGeom>
          <a:noFill/>
        </p:spPr>
        <p:txBody>
          <a:bodyPr wrap="none" rtlCol="0">
            <a:spAutoFit/>
          </a:bodyPr>
          <a:lstStyle/>
          <a:p>
            <a:pPr>
              <a:defRPr/>
            </a:pPr>
            <a:r>
              <a:rPr sz="2000" b="1">
                <a:latin typeface="Gotham Light"/>
                <a:cs typeface="Gotham Light"/>
              </a:rPr>
              <a:t>Autoconsciencia</a:t>
            </a:r>
            <a:endParaRPr sz="2400" b="1">
              <a:latin typeface="Gotham Light"/>
              <a:cs typeface="Gotham Light"/>
            </a:endParaRPr>
          </a:p>
        </p:txBody>
      </p:sp>
      <p:sp>
        <p:nvSpPr>
          <p:cNvPr id="487195071" name="TextBox 2"/>
          <p:cNvSpPr txBox="1"/>
          <p:nvPr/>
        </p:nvSpPr>
        <p:spPr bwMode="auto">
          <a:xfrm>
            <a:off x="8222442" y="5313857"/>
            <a:ext cx="1495611" cy="396275"/>
          </a:xfrm>
          <a:prstGeom prst="rect">
            <a:avLst/>
          </a:prstGeom>
          <a:noFill/>
        </p:spPr>
        <p:txBody>
          <a:bodyPr wrap="none" rtlCol="0">
            <a:spAutoFit/>
          </a:bodyPr>
          <a:lstStyle/>
          <a:p>
            <a:pPr>
              <a:defRPr/>
            </a:pPr>
            <a:r>
              <a:rPr sz="2000" b="1">
                <a:latin typeface="Gotham Light"/>
                <a:cs typeface="Gotham Light"/>
              </a:rPr>
              <a:t>Protección</a:t>
            </a:r>
            <a:endParaRPr/>
          </a:p>
        </p:txBody>
      </p:sp>
      <p:sp>
        <p:nvSpPr>
          <p:cNvPr id="1465863114"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D836CABB-076D-9007-7A46-D62D13066920}" type="slidenum">
              <a:rPr lang="en-US"/>
              <a:t>32</a:t>
            </a:fld>
            <a:endParaRPr lang="en-US"/>
          </a:p>
        </p:txBody>
      </p:sp>
      <p:sp>
        <p:nvSpPr>
          <p:cNvPr id="422364578"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pic>
        <p:nvPicPr>
          <p:cNvPr id="3" name="Gráfico 2">
            <a:extLst>
              <a:ext uri="{FF2B5EF4-FFF2-40B4-BE49-F238E27FC236}">
                <a16:creationId xmlns:a16="http://schemas.microsoft.com/office/drawing/2014/main" id="{2F8BBC2F-7CD2-F3C3-1644-5285E9AC70A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9376" y="1196751"/>
            <a:ext cx="5155178" cy="5195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16359" y="493141"/>
            <a:ext cx="5409128" cy="681355"/>
          </a:xfrm>
        </p:spPr>
        <p:txBody>
          <a:bodyPr/>
          <a:lstStyle/>
          <a:p>
            <a:pPr algn="ctr">
              <a:defRPr/>
            </a:pPr>
            <a:r>
              <a:rPr lang="es-ES_tradnl" sz="3200" b="1" i="0" u="none" strike="noStrike" cap="none" spc="0">
                <a:solidFill>
                  <a:schemeClr val="tx1"/>
                </a:solidFill>
                <a:latin typeface="Helvetica"/>
                <a:ea typeface="ＭＳ Ｐゴシック"/>
                <a:cs typeface="Gotham Medium"/>
              </a:rPr>
              <a:t>Correlaciones LCP con la Efectividad de Liderazgo</a:t>
            </a:r>
            <a:endParaRPr lang="es-ES_tradnl">
              <a:solidFill>
                <a:schemeClr val="tx1"/>
              </a:solidFill>
            </a:endParaRPr>
          </a:p>
        </p:txBody>
      </p:sp>
      <p:sp>
        <p:nvSpPr>
          <p:cNvPr id="20" name="Slide Number Placeholder 19"/>
          <p:cNvSpPr>
            <a:spLocks noGrp="1"/>
          </p:cNvSpPr>
          <p:nvPr>
            <p:ph type="sldNum" sz="quarter" idx="11"/>
          </p:nvPr>
        </p:nvSpPr>
        <p:spPr bwMode="auto"/>
        <p:txBody>
          <a:bodyPr/>
          <a:lstStyle/>
          <a:p>
            <a:pPr>
              <a:defRPr/>
            </a:pPr>
            <a:fld id="{4E547FC5-224D-4B2B-AB96-D4331BB3CBEC}" type="slidenum">
              <a:rPr lang="en-US"/>
              <a:t>33</a:t>
            </a:fld>
            <a:endParaRPr lang="en-US"/>
          </a:p>
        </p:txBody>
      </p:sp>
      <p:sp>
        <p:nvSpPr>
          <p:cNvPr id="18" name="Footer Placeholder 17"/>
          <p:cNvSpPr>
            <a:spLocks noGrp="1"/>
          </p:cNvSpPr>
          <p:nvPr>
            <p:ph type="ftr" sz="quarter" idx="10"/>
          </p:nvPr>
        </p:nvSpPr>
        <p:spPr bwMode="auto"/>
        <p:txBody>
          <a:bodyPr/>
          <a:lstStyle/>
          <a:p>
            <a:pPr>
              <a:defRPr/>
            </a:pPr>
            <a:r>
              <a:rPr lang="en-US"/>
              <a:t>© Leadership Circle | All Rights Reserved</a:t>
            </a:r>
            <a:endParaRPr/>
          </a:p>
        </p:txBody>
      </p:sp>
      <p:sp>
        <p:nvSpPr>
          <p:cNvPr id="27" name="AutoShape 25"/>
          <p:cNvSpPr>
            <a:spLocks noChangeArrowheads="1"/>
          </p:cNvSpPr>
          <p:nvPr/>
        </p:nvSpPr>
        <p:spPr bwMode="auto">
          <a:xfrm>
            <a:off x="6860646" y="1678420"/>
            <a:ext cx="149166" cy="392683"/>
          </a:xfrm>
          <a:prstGeom prst="roundRect">
            <a:avLst>
              <a:gd name="adj" fmla="val 16667"/>
            </a:avLst>
          </a:prstGeom>
          <a:solidFill>
            <a:schemeClr val="bg1">
              <a:lumMod val="95000"/>
            </a:schemeClr>
          </a:solidFill>
          <a:ln w="28575" algn="ctr">
            <a:noFill/>
            <a:miter lim="800000"/>
            <a:headEnd/>
            <a:tailEnd/>
          </a:ln>
          <a:effectLst>
            <a:outerShdw dist="38100" dir="2700000" algn="tr" rotWithShape="0">
              <a:schemeClr val="tx1"/>
            </a:outerShdw>
          </a:effectLst>
        </p:spPr>
        <p:txBody>
          <a:bodyPr wrap="none" lIns="67250" tIns="33626" rIns="67250" bIns="33626" anchor="ctr"/>
          <a:lstStyle/>
          <a:p>
            <a:pPr>
              <a:defRPr/>
            </a:pPr>
            <a:endParaRPr lang="en-US">
              <a:latin typeface="Helvetica"/>
            </a:endParaRPr>
          </a:p>
        </p:txBody>
      </p:sp>
      <p:sp>
        <p:nvSpPr>
          <p:cNvPr id="28" name="Graphic 20" descr="Checkmark with solid fill"/>
          <p:cNvSpPr/>
          <p:nvPr/>
        </p:nvSpPr>
        <p:spPr bwMode="auto">
          <a:xfrm rot="20700000">
            <a:off x="6834527" y="1655685"/>
            <a:ext cx="491287" cy="397025"/>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extrusionOk="0">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a:defRPr/>
            </a:pPr>
            <a:endParaRPr lang="en-US"/>
          </a:p>
        </p:txBody>
      </p:sp>
      <p:sp>
        <p:nvSpPr>
          <p:cNvPr id="29" name="AutoShape 25"/>
          <p:cNvSpPr>
            <a:spLocks noChangeArrowheads="1"/>
          </p:cNvSpPr>
          <p:nvPr/>
        </p:nvSpPr>
        <p:spPr bwMode="auto">
          <a:xfrm>
            <a:off x="6860646" y="2610673"/>
            <a:ext cx="149166" cy="392683"/>
          </a:xfrm>
          <a:prstGeom prst="roundRect">
            <a:avLst>
              <a:gd name="adj" fmla="val 16667"/>
            </a:avLst>
          </a:prstGeom>
          <a:solidFill>
            <a:schemeClr val="bg1">
              <a:lumMod val="95000"/>
            </a:schemeClr>
          </a:solidFill>
          <a:ln w="28575" algn="ctr">
            <a:noFill/>
            <a:miter lim="800000"/>
            <a:headEnd/>
            <a:tailEnd/>
          </a:ln>
          <a:effectLst>
            <a:outerShdw dist="38100" dir="2700000" algn="tr" rotWithShape="0">
              <a:schemeClr val="tx1"/>
            </a:outerShdw>
          </a:effectLst>
        </p:spPr>
        <p:txBody>
          <a:bodyPr wrap="none" lIns="67250" tIns="33626" rIns="67250" bIns="33626" anchor="ctr"/>
          <a:lstStyle/>
          <a:p>
            <a:pPr>
              <a:defRPr/>
            </a:pPr>
            <a:endParaRPr lang="en-US">
              <a:latin typeface="Helvetica"/>
            </a:endParaRPr>
          </a:p>
        </p:txBody>
      </p:sp>
      <p:sp>
        <p:nvSpPr>
          <p:cNvPr id="30" name="Graphic 20" descr="Checkmark with solid fill"/>
          <p:cNvSpPr/>
          <p:nvPr/>
        </p:nvSpPr>
        <p:spPr bwMode="auto">
          <a:xfrm rot="20700000">
            <a:off x="6834527" y="2587938"/>
            <a:ext cx="491287" cy="397025"/>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extrusionOk="0">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a:defRPr/>
            </a:pPr>
            <a:endParaRPr lang="en-US"/>
          </a:p>
        </p:txBody>
      </p:sp>
      <p:sp>
        <p:nvSpPr>
          <p:cNvPr id="31" name="AutoShape 25"/>
          <p:cNvSpPr>
            <a:spLocks noChangeArrowheads="1"/>
          </p:cNvSpPr>
          <p:nvPr/>
        </p:nvSpPr>
        <p:spPr bwMode="auto">
          <a:xfrm>
            <a:off x="6860646" y="3510236"/>
            <a:ext cx="149166" cy="392683"/>
          </a:xfrm>
          <a:prstGeom prst="roundRect">
            <a:avLst>
              <a:gd name="adj" fmla="val 16667"/>
            </a:avLst>
          </a:prstGeom>
          <a:solidFill>
            <a:schemeClr val="bg1">
              <a:lumMod val="95000"/>
            </a:schemeClr>
          </a:solidFill>
          <a:ln w="28575" algn="ctr">
            <a:noFill/>
            <a:miter lim="800000"/>
            <a:headEnd/>
            <a:tailEnd/>
          </a:ln>
          <a:effectLst>
            <a:outerShdw dist="38100" dir="2700000" algn="tr" rotWithShape="0">
              <a:schemeClr val="tx1"/>
            </a:outerShdw>
          </a:effectLst>
        </p:spPr>
        <p:txBody>
          <a:bodyPr wrap="none" lIns="67250" tIns="33626" rIns="67250" bIns="33626" anchor="ctr"/>
          <a:lstStyle/>
          <a:p>
            <a:pPr>
              <a:defRPr/>
            </a:pPr>
            <a:endParaRPr lang="en-US">
              <a:latin typeface="Helvetica"/>
            </a:endParaRPr>
          </a:p>
        </p:txBody>
      </p:sp>
      <p:sp>
        <p:nvSpPr>
          <p:cNvPr id="32" name="Graphic 20" descr="Checkmark with solid fill"/>
          <p:cNvSpPr/>
          <p:nvPr/>
        </p:nvSpPr>
        <p:spPr bwMode="auto">
          <a:xfrm rot="20700000">
            <a:off x="6834527" y="3487501"/>
            <a:ext cx="491287" cy="397025"/>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extrusionOk="0">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a:defRPr/>
            </a:pPr>
            <a:endParaRPr lang="en-US"/>
          </a:p>
        </p:txBody>
      </p:sp>
      <p:sp>
        <p:nvSpPr>
          <p:cNvPr id="33" name="AutoShape 25"/>
          <p:cNvSpPr>
            <a:spLocks noChangeArrowheads="1"/>
          </p:cNvSpPr>
          <p:nvPr/>
        </p:nvSpPr>
        <p:spPr bwMode="auto">
          <a:xfrm>
            <a:off x="6860644" y="4409868"/>
            <a:ext cx="149166" cy="392683"/>
          </a:xfrm>
          <a:prstGeom prst="roundRect">
            <a:avLst>
              <a:gd name="adj" fmla="val 16667"/>
            </a:avLst>
          </a:prstGeom>
          <a:solidFill>
            <a:schemeClr val="bg1">
              <a:lumMod val="95000"/>
            </a:schemeClr>
          </a:solidFill>
          <a:ln w="28575" algn="ctr">
            <a:noFill/>
            <a:miter lim="800000"/>
            <a:headEnd/>
            <a:tailEnd/>
          </a:ln>
          <a:effectLst>
            <a:outerShdw dist="38100" dir="2700000" algn="tr" rotWithShape="0">
              <a:schemeClr val="tx1"/>
            </a:outerShdw>
          </a:effectLst>
        </p:spPr>
        <p:txBody>
          <a:bodyPr wrap="none" lIns="67250" tIns="33626" rIns="67250" bIns="33626" anchor="ctr"/>
          <a:lstStyle/>
          <a:p>
            <a:pPr>
              <a:defRPr/>
            </a:pPr>
            <a:endParaRPr lang="en-US">
              <a:latin typeface="Helvetica"/>
            </a:endParaRPr>
          </a:p>
        </p:txBody>
      </p:sp>
      <p:sp>
        <p:nvSpPr>
          <p:cNvPr id="34" name="Graphic 20" descr="Checkmark with solid fill"/>
          <p:cNvSpPr/>
          <p:nvPr/>
        </p:nvSpPr>
        <p:spPr bwMode="auto">
          <a:xfrm rot="20700000">
            <a:off x="6834526" y="4387133"/>
            <a:ext cx="491287" cy="397025"/>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extrusionOk="0">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a:defRPr/>
            </a:pPr>
            <a:endParaRPr lang="en-US"/>
          </a:p>
        </p:txBody>
      </p:sp>
      <p:sp>
        <p:nvSpPr>
          <p:cNvPr id="35" name="AutoShape 25"/>
          <p:cNvSpPr>
            <a:spLocks noChangeArrowheads="1"/>
          </p:cNvSpPr>
          <p:nvPr/>
        </p:nvSpPr>
        <p:spPr bwMode="auto">
          <a:xfrm>
            <a:off x="6860646" y="5309364"/>
            <a:ext cx="149166" cy="392683"/>
          </a:xfrm>
          <a:prstGeom prst="roundRect">
            <a:avLst>
              <a:gd name="adj" fmla="val 16667"/>
            </a:avLst>
          </a:prstGeom>
          <a:solidFill>
            <a:schemeClr val="bg1">
              <a:lumMod val="95000"/>
            </a:schemeClr>
          </a:solidFill>
          <a:ln w="28575" algn="ctr">
            <a:noFill/>
            <a:miter lim="800000"/>
            <a:headEnd/>
            <a:tailEnd/>
          </a:ln>
          <a:effectLst>
            <a:outerShdw dist="38100" dir="2700000" algn="tr" rotWithShape="0">
              <a:schemeClr val="tx1"/>
            </a:outerShdw>
          </a:effectLst>
        </p:spPr>
        <p:txBody>
          <a:bodyPr wrap="none" lIns="67250" tIns="33626" rIns="67250" bIns="33626" anchor="ctr"/>
          <a:lstStyle/>
          <a:p>
            <a:pPr>
              <a:defRPr/>
            </a:pPr>
            <a:endParaRPr lang="en-US">
              <a:latin typeface="Helvetica"/>
            </a:endParaRPr>
          </a:p>
        </p:txBody>
      </p:sp>
      <p:sp>
        <p:nvSpPr>
          <p:cNvPr id="36" name="Graphic 20" descr="Checkmark with solid fill"/>
          <p:cNvSpPr/>
          <p:nvPr/>
        </p:nvSpPr>
        <p:spPr bwMode="auto">
          <a:xfrm rot="20700000">
            <a:off x="6834527" y="5286629"/>
            <a:ext cx="491287" cy="397025"/>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extrusionOk="0">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a:defRPr/>
            </a:pPr>
            <a:endParaRPr lang="en-US"/>
          </a:p>
        </p:txBody>
      </p:sp>
      <p:pic>
        <p:nvPicPr>
          <p:cNvPr id="106415371" name="Imagen 106415370"/>
          <p:cNvPicPr>
            <a:picLocks noChangeAspect="1"/>
          </p:cNvPicPr>
          <p:nvPr/>
        </p:nvPicPr>
        <p:blipFill>
          <a:blip r:embed="rId3"/>
          <a:stretch/>
        </p:blipFill>
        <p:spPr bwMode="auto">
          <a:xfrm>
            <a:off x="466412" y="629085"/>
            <a:ext cx="5749946" cy="5762303"/>
          </a:xfrm>
          <a:prstGeom prst="rect">
            <a:avLst/>
          </a:prstGeom>
        </p:spPr>
      </p:pic>
      <p:sp>
        <p:nvSpPr>
          <p:cNvPr id="306381486" name="Text Box 5"/>
          <p:cNvSpPr txBox="1">
            <a:spLocks noChangeArrowheads="1"/>
          </p:cNvSpPr>
          <p:nvPr/>
        </p:nvSpPr>
        <p:spPr bwMode="auto">
          <a:xfrm>
            <a:off x="7716385" y="1572708"/>
            <a:ext cx="3595218" cy="922511"/>
          </a:xfrm>
          <a:prstGeom prst="rect">
            <a:avLst/>
          </a:prstGeom>
          <a:noFill/>
          <a:ln w="9525" algn="ctr">
            <a:noFill/>
            <a:miter/>
            <a:headEnd/>
            <a:tailEnd/>
          </a:ln>
          <a:effectLst/>
        </p:spPr>
        <p:txBody>
          <a:bodyPr wrap="square" lIns="53793" tIns="26897" rIns="53793" bIns="26897">
            <a:spAutoFit/>
          </a:bodyPr>
          <a:lstStyle/>
          <a:p>
            <a:pPr>
              <a:lnSpc>
                <a:spcPct val="95000"/>
              </a:lnSpc>
              <a:buClr>
                <a:schemeClr val="folHlink"/>
              </a:buClr>
              <a:buSzPct val="70000"/>
              <a:defRPr/>
            </a:pPr>
            <a:r>
              <a:rPr lang="es-ES_tradnl" sz="2000">
                <a:solidFill>
                  <a:srgbClr val="333333"/>
                </a:solidFill>
                <a:latin typeface="Helvetica"/>
                <a:cs typeface="Arial"/>
              </a:rPr>
              <a:t>Estoy conforme con la calidad del liderazgo que ofrece.</a:t>
            </a:r>
            <a:endParaRPr lang="es-ES_tradnl"/>
          </a:p>
          <a:p>
            <a:pPr>
              <a:lnSpc>
                <a:spcPct val="95000"/>
              </a:lnSpc>
              <a:buClr>
                <a:schemeClr val="folHlink"/>
              </a:buClr>
              <a:buSzPct val="70000"/>
              <a:defRPr/>
            </a:pPr>
            <a:endParaRPr lang="es-ES_tradnl" sz="2000">
              <a:solidFill>
                <a:srgbClr val="333333"/>
              </a:solidFill>
              <a:latin typeface="Helvetica"/>
              <a:cs typeface="Arial"/>
            </a:endParaRPr>
          </a:p>
        </p:txBody>
      </p:sp>
      <p:sp>
        <p:nvSpPr>
          <p:cNvPr id="1313046623" name="Text Box 8"/>
          <p:cNvSpPr txBox="1">
            <a:spLocks noChangeArrowheads="1"/>
          </p:cNvSpPr>
          <p:nvPr/>
        </p:nvSpPr>
        <p:spPr bwMode="auto">
          <a:xfrm>
            <a:off x="7716385" y="2631383"/>
            <a:ext cx="3595218" cy="1212071"/>
          </a:xfrm>
          <a:prstGeom prst="rect">
            <a:avLst/>
          </a:prstGeom>
          <a:noFill/>
          <a:ln w="9525" algn="ctr">
            <a:noFill/>
            <a:miter/>
            <a:headEnd/>
            <a:tailEnd/>
          </a:ln>
          <a:effectLst/>
        </p:spPr>
        <p:txBody>
          <a:bodyPr wrap="square" lIns="53793" tIns="26897" rIns="53793" bIns="26897">
            <a:spAutoFit/>
          </a:bodyPr>
          <a:lstStyle/>
          <a:p>
            <a:pPr>
              <a:lnSpc>
                <a:spcPct val="95000"/>
              </a:lnSpc>
              <a:buClr>
                <a:schemeClr val="folHlink"/>
              </a:buClr>
              <a:buSzPct val="70000"/>
              <a:defRPr/>
            </a:pPr>
            <a:r>
              <a:rPr lang="es-ES_tradnl" sz="2000" dirty="0">
                <a:solidFill>
                  <a:srgbClr val="333333"/>
                </a:solidFill>
                <a:latin typeface="Helvetica"/>
                <a:cs typeface="Arial"/>
              </a:rPr>
              <a:t>Es la clase de líder que otras personas deberían aspirar a ser.</a:t>
            </a:r>
            <a:endParaRPr lang="es-ES_tradnl" dirty="0"/>
          </a:p>
          <a:p>
            <a:pPr>
              <a:lnSpc>
                <a:spcPct val="95000"/>
              </a:lnSpc>
              <a:buClr>
                <a:schemeClr val="folHlink"/>
              </a:buClr>
              <a:buSzPct val="70000"/>
              <a:defRPr/>
            </a:pPr>
            <a:endParaRPr lang="es-ES_tradnl" sz="2000" dirty="0">
              <a:solidFill>
                <a:srgbClr val="333333"/>
              </a:solidFill>
              <a:latin typeface="Helvetica"/>
              <a:cs typeface="Arial"/>
            </a:endParaRPr>
          </a:p>
        </p:txBody>
      </p:sp>
      <p:sp>
        <p:nvSpPr>
          <p:cNvPr id="264514988" name="Text Box 11"/>
          <p:cNvSpPr txBox="1">
            <a:spLocks noChangeArrowheads="1"/>
          </p:cNvSpPr>
          <p:nvPr/>
        </p:nvSpPr>
        <p:spPr bwMode="auto">
          <a:xfrm>
            <a:off x="7716385" y="4434458"/>
            <a:ext cx="3595218" cy="922511"/>
          </a:xfrm>
          <a:prstGeom prst="rect">
            <a:avLst/>
          </a:prstGeom>
          <a:noFill/>
          <a:ln w="9525" algn="ctr">
            <a:noFill/>
            <a:miter/>
            <a:headEnd/>
            <a:tailEnd/>
          </a:ln>
          <a:effectLst/>
        </p:spPr>
        <p:txBody>
          <a:bodyPr wrap="square" lIns="53793" tIns="26897" rIns="53793" bIns="26897">
            <a:spAutoFit/>
          </a:bodyPr>
          <a:lstStyle/>
          <a:p>
            <a:pPr>
              <a:lnSpc>
                <a:spcPct val="95000"/>
              </a:lnSpc>
              <a:buClr>
                <a:schemeClr val="folHlink"/>
              </a:buClr>
              <a:buSzPct val="70000"/>
              <a:defRPr/>
            </a:pPr>
            <a:r>
              <a:rPr lang="es-ES_tradnl" sz="2000">
                <a:solidFill>
                  <a:srgbClr val="333333"/>
                </a:solidFill>
                <a:latin typeface="Helvetica"/>
                <a:cs typeface="Arial"/>
              </a:rPr>
              <a:t>Su liderazgo ayuda a esta organización a prosperar.</a:t>
            </a:r>
            <a:endParaRPr lang="es-ES_tradnl"/>
          </a:p>
          <a:p>
            <a:pPr>
              <a:lnSpc>
                <a:spcPct val="95000"/>
              </a:lnSpc>
              <a:buClr>
                <a:schemeClr val="folHlink"/>
              </a:buClr>
              <a:buSzPct val="70000"/>
              <a:defRPr/>
            </a:pPr>
            <a:endParaRPr lang="es-ES_tradnl" sz="2000">
              <a:solidFill>
                <a:srgbClr val="333333"/>
              </a:solidFill>
              <a:latin typeface="Helvetica"/>
              <a:cs typeface="Arial"/>
            </a:endParaRPr>
          </a:p>
        </p:txBody>
      </p:sp>
      <p:sp>
        <p:nvSpPr>
          <p:cNvPr id="921590010" name="Text Box 17"/>
          <p:cNvSpPr txBox="1">
            <a:spLocks noChangeArrowheads="1"/>
          </p:cNvSpPr>
          <p:nvPr/>
        </p:nvSpPr>
        <p:spPr bwMode="auto">
          <a:xfrm>
            <a:off x="7716385" y="3795359"/>
            <a:ext cx="3595218" cy="632951"/>
          </a:xfrm>
          <a:prstGeom prst="rect">
            <a:avLst/>
          </a:prstGeom>
          <a:noFill/>
          <a:ln w="9525" algn="ctr">
            <a:noFill/>
            <a:miter/>
            <a:headEnd/>
            <a:tailEnd/>
          </a:ln>
          <a:effectLst/>
        </p:spPr>
        <p:txBody>
          <a:bodyPr wrap="square" lIns="53793" tIns="26897" rIns="53793" bIns="26897">
            <a:spAutoFit/>
          </a:bodyPr>
          <a:lstStyle/>
          <a:p>
            <a:pPr>
              <a:lnSpc>
                <a:spcPct val="95000"/>
              </a:lnSpc>
              <a:buClr>
                <a:schemeClr val="folHlink"/>
              </a:buClr>
              <a:buSzPct val="70000"/>
              <a:defRPr/>
            </a:pPr>
            <a:r>
              <a:rPr lang="es-ES_tradnl" sz="2000" dirty="0">
                <a:solidFill>
                  <a:srgbClr val="333333"/>
                </a:solidFill>
                <a:latin typeface="Helvetica"/>
                <a:cs typeface="Arial"/>
              </a:rPr>
              <a:t>Es un ejemplo del líder ideal.</a:t>
            </a:r>
            <a:endParaRPr lang="es-ES_tradnl" dirty="0"/>
          </a:p>
          <a:p>
            <a:pPr>
              <a:lnSpc>
                <a:spcPct val="95000"/>
              </a:lnSpc>
              <a:buClr>
                <a:schemeClr val="folHlink"/>
              </a:buClr>
              <a:buSzPct val="70000"/>
              <a:defRPr/>
            </a:pPr>
            <a:endParaRPr lang="es-ES_tradnl" sz="2000" dirty="0">
              <a:solidFill>
                <a:srgbClr val="333333"/>
              </a:solidFill>
              <a:latin typeface="Helvetica"/>
              <a:cs typeface="Arial"/>
            </a:endParaRPr>
          </a:p>
        </p:txBody>
      </p:sp>
      <p:sp>
        <p:nvSpPr>
          <p:cNvPr id="1155554631" name="Text Box 29"/>
          <p:cNvSpPr txBox="1">
            <a:spLocks noChangeArrowheads="1"/>
          </p:cNvSpPr>
          <p:nvPr/>
        </p:nvSpPr>
        <p:spPr bwMode="auto">
          <a:xfrm>
            <a:off x="7716385" y="5290082"/>
            <a:ext cx="3595218" cy="632951"/>
          </a:xfrm>
          <a:prstGeom prst="rect">
            <a:avLst/>
          </a:prstGeom>
          <a:noFill/>
          <a:ln w="9525" algn="ctr">
            <a:noFill/>
            <a:miter/>
            <a:headEnd/>
            <a:tailEnd/>
          </a:ln>
          <a:effectLst/>
        </p:spPr>
        <p:txBody>
          <a:bodyPr wrap="square" lIns="53793" tIns="26897" rIns="53793" bIns="26897">
            <a:spAutoFit/>
          </a:bodyPr>
          <a:lstStyle/>
          <a:p>
            <a:pPr>
              <a:lnSpc>
                <a:spcPct val="95000"/>
              </a:lnSpc>
              <a:buClr>
                <a:schemeClr val="folHlink"/>
              </a:buClr>
              <a:buSzPct val="70000"/>
              <a:defRPr/>
            </a:pPr>
            <a:r>
              <a:rPr lang="es-ES_tradnl" sz="2000">
                <a:solidFill>
                  <a:srgbClr val="333333"/>
                </a:solidFill>
                <a:latin typeface="Helvetica"/>
                <a:cs typeface="Arial"/>
              </a:rPr>
              <a:t>En general, proporciona un liderazgo muy efectivo.</a:t>
            </a:r>
            <a:endParaRPr lang="es-ES_tradn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abla&#10;&#10;Descripción generada automáticamente">
            <a:extLst>
              <a:ext uri="{FF2B5EF4-FFF2-40B4-BE49-F238E27FC236}">
                <a16:creationId xmlns:a16="http://schemas.microsoft.com/office/drawing/2014/main" id="{124D1CC4-58E5-DA60-94F9-FD6726F43942}"/>
              </a:ext>
            </a:extLst>
          </p:cNvPr>
          <p:cNvPicPr>
            <a:picLocks noChangeAspect="1"/>
          </p:cNvPicPr>
          <p:nvPr/>
        </p:nvPicPr>
        <p:blipFill rotWithShape="1">
          <a:blip r:embed="rId2">
            <a:extLst>
              <a:ext uri="{28A0092B-C50C-407E-A947-70E740481C1C}">
                <a14:useLocalDpi xmlns:a14="http://schemas.microsoft.com/office/drawing/2010/main"/>
              </a:ext>
            </a:extLst>
          </a:blip>
          <a:srcRect t="14739" r="3624" b="2354"/>
          <a:stretch/>
        </p:blipFill>
        <p:spPr>
          <a:xfrm>
            <a:off x="392875" y="0"/>
            <a:ext cx="10249889" cy="6858000"/>
          </a:xfrm>
          <a:prstGeom prst="rect">
            <a:avLst/>
          </a:prstGeom>
        </p:spPr>
      </p:pic>
      <p:sp>
        <p:nvSpPr>
          <p:cNvPr id="5" name="Rectángulo 4">
            <a:extLst>
              <a:ext uri="{FF2B5EF4-FFF2-40B4-BE49-F238E27FC236}">
                <a16:creationId xmlns:a16="http://schemas.microsoft.com/office/drawing/2014/main" id="{342C3AB4-8D88-1467-ECC3-F990B8E61CD2}"/>
              </a:ext>
            </a:extLst>
          </p:cNvPr>
          <p:cNvSpPr/>
          <p:nvPr/>
        </p:nvSpPr>
        <p:spPr>
          <a:xfrm>
            <a:off x="5710546" y="4715435"/>
            <a:ext cx="4932218" cy="214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5800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09600" y="345350"/>
            <a:ext cx="10972800" cy="681355"/>
          </a:xfrm>
        </p:spPr>
        <p:txBody>
          <a:bodyPr/>
          <a:lstStyle/>
          <a:p>
            <a:pPr algn="ctr">
              <a:defRPr/>
            </a:pPr>
            <a:r>
              <a:rPr lang="en-US" sz="3200" b="1" i="0" u="none" strike="noStrike" cap="none" spc="0">
                <a:solidFill>
                  <a:schemeClr val="tx1"/>
                </a:solidFill>
                <a:latin typeface="Helvetica"/>
                <a:ea typeface="+mj-ea"/>
                <a:cs typeface="Gotham Medium"/>
              </a:rPr>
              <a:t>Índice de Desempeño de Negocio</a:t>
            </a:r>
            <a:endParaRPr/>
          </a:p>
        </p:txBody>
      </p:sp>
      <p:sp>
        <p:nvSpPr>
          <p:cNvPr id="23" name="Slide Number Placeholder 22"/>
          <p:cNvSpPr>
            <a:spLocks noGrp="1"/>
          </p:cNvSpPr>
          <p:nvPr>
            <p:ph type="sldNum" sz="quarter" idx="11"/>
          </p:nvPr>
        </p:nvSpPr>
        <p:spPr bwMode="auto"/>
        <p:txBody>
          <a:bodyPr/>
          <a:lstStyle/>
          <a:p>
            <a:pPr marL="0" marR="0" lvl="0" indent="0" algn="ctr" defTabSz="91440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0" cap="none" spc="0" normalizeH="0" baseline="0" noProof="0">
                <a:ln>
                  <a:noFill/>
                </a:ln>
                <a:solidFill>
                  <a:srgbClr val="414041">
                    <a:tint val="75000"/>
                  </a:srgbClr>
                </a:solidFill>
                <a:effectLst/>
                <a:uLnTx/>
                <a:uFillTx/>
                <a:latin typeface="Helvetica"/>
              </a:rPr>
              <a:pPr marL="0" marR="0" lvl="0" indent="0" algn="ctr" defTabSz="914400" eaLnBrk="1" fontAlgn="auto" latinLnBrk="0" hangingPunct="1">
                <a:lnSpc>
                  <a:spcPct val="100000"/>
                </a:lnSpc>
                <a:spcBef>
                  <a:spcPts val="0"/>
                </a:spcBef>
                <a:spcAft>
                  <a:spcPts val="0"/>
                </a:spcAft>
                <a:buClrTx/>
                <a:buSzTx/>
                <a:buFontTx/>
                <a:buNone/>
                <a:tabLst/>
                <a:defRPr/>
              </a:pPr>
              <a:t>35</a:t>
            </a:fld>
            <a:endParaRPr kumimoji="0" lang="en-US" sz="1200" b="0" i="0" u="none" strike="noStrike" kern="0" cap="none" spc="0" normalizeH="0" baseline="0" noProof="0">
              <a:ln>
                <a:noFill/>
              </a:ln>
              <a:solidFill>
                <a:srgbClr val="414041">
                  <a:tint val="75000"/>
                </a:srgbClr>
              </a:solidFill>
              <a:effectLst/>
              <a:uLnTx/>
              <a:uFillTx/>
              <a:latin typeface="Helvetica"/>
            </a:endParaRPr>
          </a:p>
        </p:txBody>
      </p:sp>
      <p:sp>
        <p:nvSpPr>
          <p:cNvPr id="22" name="Footer Placeholder 21"/>
          <p:cNvSpPr>
            <a:spLocks noGrp="1"/>
          </p:cNvSpPr>
          <p:nvPr>
            <p:ph type="ftr" sz="quarter" idx="10"/>
          </p:nvPr>
        </p:nvSpPr>
        <p:spPr bwMode="auto"/>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BBBEC0"/>
                </a:solidFill>
                <a:effectLst/>
                <a:uLnTx/>
                <a:uFillTx/>
                <a:latin typeface="Helvetica Light"/>
              </a:rPr>
              <a:t>© Leadership Circle | All Rights Reserved</a:t>
            </a:r>
            <a:endParaRPr kumimoji="0" sz="600" b="0" i="0" u="none" strike="noStrike" kern="0" cap="none" spc="0" normalizeH="0" baseline="0" noProof="0">
              <a:ln>
                <a:noFill/>
              </a:ln>
              <a:solidFill>
                <a:srgbClr val="BBBEC0"/>
              </a:solidFill>
              <a:effectLst/>
              <a:uLnTx/>
              <a:uFillTx/>
              <a:latin typeface="Helvetica Light"/>
            </a:endParaRPr>
          </a:p>
        </p:txBody>
      </p:sp>
      <p:sp>
        <p:nvSpPr>
          <p:cNvPr id="3" name="Content Placeholder 2"/>
          <p:cNvSpPr txBox="1"/>
          <p:nvPr/>
        </p:nvSpPr>
        <p:spPr bwMode="auto">
          <a:xfrm>
            <a:off x="1916450" y="1087982"/>
            <a:ext cx="8359100" cy="378570"/>
          </a:xfrm>
          <a:prstGeom prst="rect">
            <a:avLst/>
          </a:prstGeom>
        </p:spPr>
        <p:txBody>
          <a:bodyPr lIns="45363" tIns="22682" rIns="45363" bIns="22682"/>
          <a:lstStyle>
            <a:lvl1pPr marL="382059" indent="-382059" algn="l" defTabSz="1018824">
              <a:spcBef>
                <a:spcPts val="0"/>
              </a:spcBef>
              <a:buFont typeface="Arial"/>
              <a:buChar char="•"/>
              <a:defRPr sz="3600">
                <a:solidFill>
                  <a:schemeClr val="tx1">
                    <a:lumMod val="50000"/>
                  </a:schemeClr>
                </a:solidFill>
                <a:latin typeface="Corbel"/>
                <a:ea typeface="+mn-ea"/>
                <a:cs typeface="+mn-cs"/>
              </a:defRPr>
            </a:lvl1pPr>
            <a:lvl2pPr marL="827795" indent="-318383" algn="l" defTabSz="1018824">
              <a:spcBef>
                <a:spcPts val="0"/>
              </a:spcBef>
              <a:buFont typeface="Arial"/>
              <a:buChar char="–"/>
              <a:defRPr sz="3100">
                <a:solidFill>
                  <a:schemeClr val="tx1">
                    <a:lumMod val="50000"/>
                  </a:schemeClr>
                </a:solidFill>
                <a:latin typeface="Corbel"/>
                <a:ea typeface="+mn-ea"/>
                <a:cs typeface="+mn-cs"/>
              </a:defRPr>
            </a:lvl2pPr>
            <a:lvl3pPr marL="1273531" indent="-254706" algn="l" defTabSz="1018824">
              <a:spcBef>
                <a:spcPts val="0"/>
              </a:spcBef>
              <a:buFont typeface="Arial"/>
              <a:buChar char="•"/>
              <a:defRPr sz="2700">
                <a:solidFill>
                  <a:schemeClr val="tx1">
                    <a:lumMod val="50000"/>
                  </a:schemeClr>
                </a:solidFill>
                <a:latin typeface="Corbel"/>
                <a:ea typeface="+mn-ea"/>
                <a:cs typeface="+mn-cs"/>
              </a:defRPr>
            </a:lvl3pPr>
            <a:lvl4pPr marL="1782943" indent="-254706" algn="l" defTabSz="1018824">
              <a:spcBef>
                <a:spcPts val="0"/>
              </a:spcBef>
              <a:buFont typeface="Arial"/>
              <a:buChar char="–"/>
              <a:defRPr sz="2200">
                <a:solidFill>
                  <a:schemeClr val="tx1">
                    <a:lumMod val="50000"/>
                  </a:schemeClr>
                </a:solidFill>
                <a:latin typeface="Corbel"/>
                <a:ea typeface="+mn-ea"/>
                <a:cs typeface="+mn-cs"/>
              </a:defRPr>
            </a:lvl4pPr>
            <a:lvl5pPr marL="2292355" indent="-254706" algn="l" defTabSz="1018824">
              <a:spcBef>
                <a:spcPts val="0"/>
              </a:spcBef>
              <a:buFont typeface="Arial"/>
              <a:buChar char="»"/>
              <a:defRPr sz="2200">
                <a:solidFill>
                  <a:schemeClr val="tx1">
                    <a:lumMod val="50000"/>
                  </a:schemeClr>
                </a:solidFill>
                <a:latin typeface="Corbel"/>
                <a:ea typeface="+mn-ea"/>
                <a:cs typeface="+mn-cs"/>
              </a:defRPr>
            </a:lvl5pPr>
            <a:lvl6pPr marL="2801767" indent="-254706" algn="l" defTabSz="1018824">
              <a:spcBef>
                <a:spcPts val="0"/>
              </a:spcBef>
              <a:buFont typeface="Arial"/>
              <a:buChar char="•"/>
              <a:defRPr sz="2200">
                <a:solidFill>
                  <a:schemeClr val="tx1"/>
                </a:solidFill>
                <a:latin typeface="+mn-lt"/>
                <a:ea typeface="+mn-ea"/>
                <a:cs typeface="+mn-cs"/>
              </a:defRPr>
            </a:lvl6pPr>
            <a:lvl7pPr marL="3311180" indent="-254706" algn="l" defTabSz="1018824">
              <a:spcBef>
                <a:spcPts val="0"/>
              </a:spcBef>
              <a:buFont typeface="Arial"/>
              <a:buChar char="•"/>
              <a:defRPr sz="2200">
                <a:solidFill>
                  <a:schemeClr val="tx1"/>
                </a:solidFill>
                <a:latin typeface="+mn-lt"/>
                <a:ea typeface="+mn-ea"/>
                <a:cs typeface="+mn-cs"/>
              </a:defRPr>
            </a:lvl7pPr>
            <a:lvl8pPr marL="3820592" indent="-254706" algn="l" defTabSz="1018824">
              <a:spcBef>
                <a:spcPts val="0"/>
              </a:spcBef>
              <a:buFont typeface="Arial"/>
              <a:buChar char="•"/>
              <a:defRPr sz="2200">
                <a:solidFill>
                  <a:schemeClr val="tx1"/>
                </a:solidFill>
                <a:latin typeface="+mn-lt"/>
                <a:ea typeface="+mn-ea"/>
                <a:cs typeface="+mn-cs"/>
              </a:defRPr>
            </a:lvl8pPr>
            <a:lvl9pPr marL="4330004" indent="-254706" algn="l" defTabSz="1018824">
              <a:spcBef>
                <a:spcPts val="0"/>
              </a:spcBef>
              <a:buFont typeface="Arial"/>
              <a:buChar char="•"/>
              <a:defRPr sz="2200">
                <a:solidFill>
                  <a:schemeClr val="tx1"/>
                </a:solidFill>
                <a:latin typeface="+mn-lt"/>
                <a:ea typeface="+mn-ea"/>
                <a:cs typeface="+mn-cs"/>
              </a:defRPr>
            </a:lvl9pPr>
          </a:lstStyle>
          <a:p>
            <a:pPr marL="0" marR="0" lvl="0" indent="0" algn="ctr" defTabSz="1018824" eaLnBrk="1" fontAlgn="auto" latinLnBrk="0" hangingPunct="1">
              <a:lnSpc>
                <a:spcPct val="100000"/>
              </a:lnSpc>
              <a:spcBef>
                <a:spcPts val="0"/>
              </a:spcBef>
              <a:spcAft>
                <a:spcPts val="0"/>
              </a:spcAft>
              <a:buClrTx/>
              <a:buSzTx/>
              <a:buFont typeface="Arial"/>
              <a:buNone/>
              <a:tabLst/>
              <a:defRPr/>
            </a:pPr>
            <a:r>
              <a:rPr kumimoji="0" lang="en-US" sz="1800" b="0" i="0" u="none" strike="noStrike" kern="0" cap="none" spc="0" normalizeH="0" baseline="0" noProof="0">
                <a:ln>
                  <a:noFill/>
                </a:ln>
                <a:solidFill>
                  <a:srgbClr val="414041"/>
                </a:solidFill>
                <a:effectLst/>
                <a:uLnTx/>
                <a:uFillTx/>
                <a:latin typeface="Helvetica"/>
                <a:ea typeface="Helvetica"/>
                <a:cs typeface="Helvetica"/>
              </a:rPr>
              <a:t>Investigación basada en 486 organizaciones y unidades organizativas</a:t>
            </a:r>
          </a:p>
          <a:p>
            <a:pPr marL="0" marR="0" lvl="0" indent="0" algn="ctr" defTabSz="1018824" eaLnBrk="1" fontAlgn="auto" latinLnBrk="0" hangingPunct="1">
              <a:lnSpc>
                <a:spcPct val="100000"/>
              </a:lnSpc>
              <a:spcBef>
                <a:spcPts val="0"/>
              </a:spcBef>
              <a:spcAft>
                <a:spcPts val="0"/>
              </a:spcAft>
              <a:buClrTx/>
              <a:buSzTx/>
              <a:buFont typeface="Arial"/>
              <a:buNone/>
              <a:tabLst/>
              <a:defRPr/>
            </a:pPr>
            <a:r>
              <a:rPr kumimoji="0" lang="en-US" sz="1800" b="0" i="0" u="none" strike="noStrike" kern="0" cap="none" spc="0" normalizeH="0" baseline="0" noProof="0">
                <a:ln>
                  <a:noFill/>
                </a:ln>
                <a:solidFill>
                  <a:srgbClr val="414041"/>
                </a:solidFill>
                <a:effectLst/>
                <a:uLnTx/>
                <a:uFillTx/>
                <a:latin typeface="Helvetica"/>
                <a:ea typeface="Helvetica"/>
                <a:cs typeface="Helvetica"/>
              </a:rPr>
              <a:t>Había seis categorías para evaluar el desempeño de negocio:</a:t>
            </a:r>
            <a:r>
              <a:rPr kumimoji="0" lang="en-US" sz="1800" b="0" i="0" u="none" strike="noStrike" kern="0" cap="none" spc="0" normalizeH="0" baseline="0" noProof="0">
                <a:ln>
                  <a:noFill/>
                </a:ln>
                <a:solidFill>
                  <a:srgbClr val="414041">
                    <a:lumMod val="50000"/>
                  </a:srgbClr>
                </a:solidFill>
                <a:effectLst/>
                <a:uLnTx/>
                <a:uFillTx/>
                <a:latin typeface="Helvetica Light"/>
                <a:ea typeface="Helvetica"/>
                <a:cs typeface="Helvetica"/>
              </a:rPr>
              <a:t> </a:t>
            </a:r>
            <a:endParaRPr kumimoji="0" sz="1800" b="0" i="0" u="none" strike="noStrike" kern="0" cap="none" spc="0" normalizeH="0" baseline="0" noProof="0">
              <a:ln>
                <a:noFill/>
              </a:ln>
              <a:solidFill>
                <a:srgbClr val="414041">
                  <a:lumMod val="50000"/>
                </a:srgbClr>
              </a:solidFill>
              <a:effectLst/>
              <a:uLnTx/>
              <a:uFillTx/>
              <a:latin typeface="Corbel"/>
              <a:cs typeface="Arial"/>
            </a:endParaRPr>
          </a:p>
          <a:p>
            <a:pPr marL="0" marR="0" lvl="0" indent="0" algn="ctr" defTabSz="1018824"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rgbClr val="414041">
                  <a:lumMod val="50000"/>
                </a:srgbClr>
              </a:solidFill>
              <a:effectLst/>
              <a:uLnTx/>
              <a:uFillTx/>
              <a:latin typeface="Helvetica Light"/>
              <a:ea typeface="Helvetica"/>
              <a:cs typeface="Helvetica"/>
            </a:endParaRPr>
          </a:p>
          <a:p>
            <a:pPr marL="0" marR="0" lvl="0" indent="0" algn="ctr" defTabSz="1018824"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rgbClr val="414041">
                  <a:lumMod val="50000"/>
                </a:srgbClr>
              </a:solidFill>
              <a:effectLst/>
              <a:uLnTx/>
              <a:uFillTx/>
              <a:latin typeface="Helvetica Light"/>
              <a:ea typeface="Helvetica"/>
              <a:cs typeface="Helvetica"/>
            </a:endParaRPr>
          </a:p>
        </p:txBody>
      </p:sp>
      <p:sp>
        <p:nvSpPr>
          <p:cNvPr id="5" name="TextBox 4"/>
          <p:cNvSpPr txBox="1"/>
          <p:nvPr/>
        </p:nvSpPr>
        <p:spPr bwMode="auto">
          <a:xfrm>
            <a:off x="3498843" y="3138174"/>
            <a:ext cx="1455083" cy="64011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414041"/>
                </a:solidFill>
                <a:effectLst/>
                <a:uLnTx/>
                <a:uFillTx/>
                <a:latin typeface="Helvetica"/>
                <a:ea typeface="Helvetica"/>
                <a:cs typeface="Helvetica"/>
              </a:rPr>
              <a:t>Ventas / Ingresos</a:t>
            </a:r>
            <a:endParaRPr kumimoji="0" sz="1800" b="0" i="0" u="none" strike="noStrike" kern="0" cap="none" spc="0" normalizeH="0" baseline="0" noProof="0">
              <a:ln>
                <a:noFill/>
              </a:ln>
              <a:solidFill>
                <a:srgbClr val="414041"/>
              </a:solidFill>
              <a:effectLst/>
              <a:uLnTx/>
              <a:uFillTx/>
              <a:latin typeface="Helvetica"/>
              <a:cs typeface="Arial"/>
            </a:endParaRPr>
          </a:p>
        </p:txBody>
      </p:sp>
      <p:pic>
        <p:nvPicPr>
          <p:cNvPr id="6" name="Picture 5"/>
          <p:cNvPicPr>
            <a:picLocks noChangeAspect="1"/>
          </p:cNvPicPr>
          <p:nvPr/>
        </p:nvPicPr>
        <p:blipFill>
          <a:blip r:embed="rId3">
            <a:biLevel thresh="50000"/>
          </a:blip>
          <a:stretch/>
        </p:blipFill>
        <p:spPr bwMode="auto">
          <a:xfrm>
            <a:off x="3760067" y="2136779"/>
            <a:ext cx="932061" cy="932061"/>
          </a:xfrm>
          <a:prstGeom prst="rect">
            <a:avLst/>
          </a:prstGeom>
        </p:spPr>
      </p:pic>
      <p:sp>
        <p:nvSpPr>
          <p:cNvPr id="8" name="TextBox 7"/>
          <p:cNvSpPr txBox="1"/>
          <p:nvPr/>
        </p:nvSpPr>
        <p:spPr bwMode="auto">
          <a:xfrm>
            <a:off x="5492617" y="3111895"/>
            <a:ext cx="1212663" cy="64011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414041"/>
                </a:solidFill>
                <a:effectLst/>
                <a:uLnTx/>
                <a:uFillTx/>
                <a:latin typeface="Helvetica"/>
                <a:ea typeface="Helvetica"/>
                <a:cs typeface="Helvetica"/>
              </a:rPr>
              <a:t>Cuota de mercado</a:t>
            </a:r>
            <a:endParaRPr kumimoji="0" sz="1800" b="0" i="0" u="none" strike="noStrike" kern="0" cap="none" spc="0" normalizeH="0" baseline="0" noProof="0">
              <a:ln>
                <a:noFill/>
              </a:ln>
              <a:solidFill>
                <a:srgbClr val="414041"/>
              </a:solidFill>
              <a:effectLst/>
              <a:uLnTx/>
              <a:uFillTx/>
              <a:latin typeface="Helvetica"/>
              <a:cs typeface="Arial"/>
            </a:endParaRPr>
          </a:p>
        </p:txBody>
      </p:sp>
      <p:pic>
        <p:nvPicPr>
          <p:cNvPr id="9" name="Picture 8"/>
          <p:cNvPicPr>
            <a:picLocks noChangeAspect="1"/>
          </p:cNvPicPr>
          <p:nvPr/>
        </p:nvPicPr>
        <p:blipFill>
          <a:blip r:embed="rId4">
            <a:biLevel thresh="50000"/>
          </a:blip>
          <a:stretch/>
        </p:blipFill>
        <p:spPr bwMode="auto">
          <a:xfrm>
            <a:off x="5632632" y="2143902"/>
            <a:ext cx="932061" cy="891536"/>
          </a:xfrm>
          <a:prstGeom prst="rect">
            <a:avLst/>
          </a:prstGeom>
        </p:spPr>
      </p:pic>
      <p:sp>
        <p:nvSpPr>
          <p:cNvPr id="11" name="TextBox 10"/>
          <p:cNvSpPr txBox="1"/>
          <p:nvPr/>
        </p:nvSpPr>
        <p:spPr bwMode="auto">
          <a:xfrm>
            <a:off x="7210879" y="3127003"/>
            <a:ext cx="1627327" cy="64011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414041"/>
                </a:solidFill>
                <a:effectLst/>
                <a:uLnTx/>
                <a:uFillTx/>
                <a:latin typeface="Helvetica"/>
                <a:ea typeface="Helvetica"/>
                <a:cs typeface="Helvetica"/>
              </a:rPr>
              <a:t>Rentabilidad / ROA</a:t>
            </a:r>
            <a:endParaRPr kumimoji="0" sz="1800" b="0" i="0" u="none" strike="noStrike" kern="0" cap="none" spc="0" normalizeH="0" baseline="0" noProof="0">
              <a:ln>
                <a:noFill/>
              </a:ln>
              <a:solidFill>
                <a:srgbClr val="414041"/>
              </a:solidFill>
              <a:effectLst/>
              <a:uLnTx/>
              <a:uFillTx/>
              <a:latin typeface="Helvetica"/>
              <a:cs typeface="Arial"/>
            </a:endParaRPr>
          </a:p>
        </p:txBody>
      </p:sp>
      <p:pic>
        <p:nvPicPr>
          <p:cNvPr id="12" name="Picture 11"/>
          <p:cNvPicPr>
            <a:picLocks noChangeAspect="1"/>
          </p:cNvPicPr>
          <p:nvPr/>
        </p:nvPicPr>
        <p:blipFill>
          <a:blip r:embed="rId5">
            <a:biLevel thresh="50000"/>
          </a:blip>
          <a:stretch/>
        </p:blipFill>
        <p:spPr bwMode="auto">
          <a:xfrm>
            <a:off x="7485281" y="2212451"/>
            <a:ext cx="1077952" cy="826698"/>
          </a:xfrm>
          <a:prstGeom prst="rect">
            <a:avLst/>
          </a:prstGeom>
        </p:spPr>
      </p:pic>
      <p:sp>
        <p:nvSpPr>
          <p:cNvPr id="14" name="TextBox 13"/>
          <p:cNvSpPr txBox="1"/>
          <p:nvPr/>
        </p:nvSpPr>
        <p:spPr bwMode="auto">
          <a:xfrm>
            <a:off x="5135184" y="4994141"/>
            <a:ext cx="1927531" cy="91443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414041"/>
                </a:solidFill>
                <a:effectLst/>
                <a:uLnTx/>
                <a:uFillTx/>
                <a:latin typeface="Helvetica"/>
                <a:ea typeface="Helvetica"/>
                <a:cs typeface="Helvetica"/>
              </a:rPr>
              <a:t>Desarrollo de nuevos productos</a:t>
            </a:r>
            <a:endParaRPr kumimoji="0" sz="1800" b="0" i="0" u="none" strike="noStrike" kern="0" cap="none" spc="0" normalizeH="0" baseline="0" noProof="0">
              <a:ln>
                <a:noFill/>
              </a:ln>
              <a:solidFill>
                <a:srgbClr val="414041"/>
              </a:solidFill>
              <a:effectLst/>
              <a:uLnTx/>
              <a:uFillTx/>
              <a:latin typeface="Helvetica"/>
              <a:cs typeface="Arial"/>
            </a:endParaRPr>
          </a:p>
        </p:txBody>
      </p:sp>
      <p:pic>
        <p:nvPicPr>
          <p:cNvPr id="15" name="Picture 14"/>
          <p:cNvPicPr>
            <a:picLocks noChangeAspect="1"/>
          </p:cNvPicPr>
          <p:nvPr/>
        </p:nvPicPr>
        <p:blipFill>
          <a:blip r:embed="rId6">
            <a:biLevel thresh="50000"/>
          </a:blip>
          <a:stretch/>
        </p:blipFill>
        <p:spPr bwMode="auto">
          <a:xfrm>
            <a:off x="5636683" y="3969934"/>
            <a:ext cx="923958" cy="907750"/>
          </a:xfrm>
          <a:prstGeom prst="rect">
            <a:avLst/>
          </a:prstGeom>
        </p:spPr>
      </p:pic>
      <p:sp>
        <p:nvSpPr>
          <p:cNvPr id="17" name="TextBox 16"/>
          <p:cNvSpPr txBox="1"/>
          <p:nvPr/>
        </p:nvSpPr>
        <p:spPr bwMode="auto">
          <a:xfrm>
            <a:off x="7089858" y="4994137"/>
            <a:ext cx="1869365" cy="64011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414041"/>
                </a:solidFill>
                <a:effectLst/>
                <a:uLnTx/>
                <a:uFillTx/>
                <a:latin typeface="Helvetica"/>
                <a:ea typeface="Helvetica"/>
                <a:cs typeface="Helvetica"/>
              </a:rPr>
              <a:t>Rendimiento general</a:t>
            </a:r>
            <a:endParaRPr kumimoji="0" sz="1800" b="0" i="0" u="none" strike="noStrike" kern="0" cap="none" spc="0" normalizeH="0" baseline="0" noProof="0">
              <a:ln>
                <a:noFill/>
              </a:ln>
              <a:solidFill>
                <a:srgbClr val="414041"/>
              </a:solidFill>
              <a:effectLst/>
              <a:uLnTx/>
              <a:uFillTx/>
              <a:latin typeface="Helvetica"/>
              <a:cs typeface="Arial"/>
            </a:endParaRPr>
          </a:p>
        </p:txBody>
      </p:sp>
      <p:pic>
        <p:nvPicPr>
          <p:cNvPr id="18" name="Picture 17"/>
          <p:cNvPicPr>
            <a:picLocks noChangeAspect="1"/>
          </p:cNvPicPr>
          <p:nvPr/>
        </p:nvPicPr>
        <p:blipFill>
          <a:blip r:embed="rId7">
            <a:biLevel thresh="50000"/>
          </a:blip>
          <a:stretch/>
        </p:blipFill>
        <p:spPr bwMode="auto">
          <a:xfrm>
            <a:off x="7602800" y="3949894"/>
            <a:ext cx="842910" cy="932060"/>
          </a:xfrm>
          <a:prstGeom prst="rect">
            <a:avLst/>
          </a:prstGeom>
        </p:spPr>
      </p:pic>
      <p:sp>
        <p:nvSpPr>
          <p:cNvPr id="20" name="TextBox 19"/>
          <p:cNvSpPr txBox="1"/>
          <p:nvPr/>
        </p:nvSpPr>
        <p:spPr bwMode="auto">
          <a:xfrm>
            <a:off x="3357144" y="4994140"/>
            <a:ext cx="1738481" cy="91443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414041"/>
                </a:solidFill>
                <a:effectLst/>
                <a:uLnTx/>
                <a:uFillTx/>
                <a:latin typeface="Helvetica"/>
                <a:ea typeface="Helvetica"/>
                <a:cs typeface="Helvetica"/>
              </a:rPr>
              <a:t>Calidad de los productos y servicios</a:t>
            </a:r>
            <a:endParaRPr kumimoji="0" sz="1800" b="0" i="0" u="none" strike="noStrike" kern="0" cap="none" spc="0" normalizeH="0" baseline="0" noProof="0">
              <a:ln>
                <a:noFill/>
              </a:ln>
              <a:solidFill>
                <a:srgbClr val="414041"/>
              </a:solidFill>
              <a:effectLst/>
              <a:uLnTx/>
              <a:uFillTx/>
              <a:latin typeface="Helvetica"/>
              <a:cs typeface="Arial"/>
            </a:endParaRPr>
          </a:p>
        </p:txBody>
      </p:sp>
      <p:pic>
        <p:nvPicPr>
          <p:cNvPr id="21" name="Picture 20"/>
          <p:cNvPicPr>
            <a:picLocks noChangeAspect="1"/>
          </p:cNvPicPr>
          <p:nvPr/>
        </p:nvPicPr>
        <p:blipFill>
          <a:blip r:embed="rId8">
            <a:biLevel thresh="50000"/>
          </a:blip>
          <a:stretch/>
        </p:blipFill>
        <p:spPr bwMode="auto">
          <a:xfrm>
            <a:off x="3806886" y="3973918"/>
            <a:ext cx="838422" cy="9029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99658080" name="Title 1"/>
          <p:cNvSpPr>
            <a:spLocks noGrp="1"/>
          </p:cNvSpPr>
          <p:nvPr>
            <p:ph type="title"/>
          </p:nvPr>
        </p:nvSpPr>
        <p:spPr bwMode="auto"/>
        <p:txBody>
          <a:bodyPr/>
          <a:lstStyle/>
          <a:p>
            <a:pPr>
              <a:defRPr/>
            </a:pPr>
            <a:r>
              <a:rPr lang="en-US">
                <a:ea typeface="ＭＳ Ｐゴシック"/>
              </a:rPr>
              <a:t>Eficacia del liderazgo y Rendimiento Empresarial</a:t>
            </a:r>
            <a:endParaRPr lang="en-US"/>
          </a:p>
        </p:txBody>
      </p:sp>
      <p:pic>
        <p:nvPicPr>
          <p:cNvPr id="1647054082" name="Picture 4"/>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3556742" y="995047"/>
            <a:ext cx="5492814" cy="4431313"/>
          </a:xfrm>
          <a:prstGeom prst="rect">
            <a:avLst/>
          </a:prstGeom>
        </p:spPr>
      </p:pic>
      <p:pic>
        <p:nvPicPr>
          <p:cNvPr id="1471372552" name="Picture 3"/>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3558209" y="995450"/>
            <a:ext cx="5492814" cy="4431313"/>
          </a:xfrm>
          <a:prstGeom prst="rect">
            <a:avLst/>
          </a:prstGeom>
        </p:spPr>
      </p:pic>
      <p:sp>
        <p:nvSpPr>
          <p:cNvPr id="1393923151" name="TextBox 2"/>
          <p:cNvSpPr txBox="1"/>
          <p:nvPr/>
        </p:nvSpPr>
        <p:spPr bwMode="auto">
          <a:xfrm rot="16199969">
            <a:off x="1331678" y="2869019"/>
            <a:ext cx="4079620" cy="396275"/>
          </a:xfrm>
          <a:prstGeom prst="rect">
            <a:avLst/>
          </a:prstGeom>
          <a:noFill/>
        </p:spPr>
        <p:txBody>
          <a:bodyPr wrap="none" rtlCol="0">
            <a:spAutoFit/>
          </a:bodyPr>
          <a:lstStyle/>
          <a:p>
            <a:pPr>
              <a:defRPr/>
            </a:pPr>
            <a:r>
              <a:rPr lang="en-US" sz="2000"/>
              <a:t> Índice de rendimiento empresarial</a:t>
            </a:r>
            <a:endParaRPr sz="2000"/>
          </a:p>
        </p:txBody>
      </p:sp>
      <p:sp>
        <p:nvSpPr>
          <p:cNvPr id="249851579" name="TextBox 5"/>
          <p:cNvSpPr txBox="1"/>
          <p:nvPr/>
        </p:nvSpPr>
        <p:spPr bwMode="auto">
          <a:xfrm>
            <a:off x="5168347" y="5400883"/>
            <a:ext cx="3097284" cy="457235"/>
          </a:xfrm>
          <a:prstGeom prst="rect">
            <a:avLst/>
          </a:prstGeom>
          <a:noFill/>
        </p:spPr>
        <p:txBody>
          <a:bodyPr wrap="none" rtlCol="0">
            <a:spAutoFit/>
          </a:bodyPr>
          <a:lstStyle/>
          <a:p>
            <a:pPr>
              <a:defRPr/>
            </a:pPr>
            <a:r>
              <a:rPr sz="2400"/>
              <a:t>Eficacia de Liderazgo</a:t>
            </a:r>
            <a:endParaRPr/>
          </a:p>
        </p:txBody>
      </p:sp>
      <p:sp>
        <p:nvSpPr>
          <p:cNvPr id="168938549"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383BA2CC-3D2B-A4A8-7464-3B6582031104}" type="slidenum">
              <a:rPr lang="en-US"/>
              <a:t>36</a:t>
            </a:fld>
            <a:endParaRPr lang="en-US"/>
          </a:p>
        </p:txBody>
      </p:sp>
      <p:sp>
        <p:nvSpPr>
          <p:cNvPr id="1827951473"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18486766" name="Title 1"/>
          <p:cNvSpPr>
            <a:spLocks noGrp="1"/>
          </p:cNvSpPr>
          <p:nvPr>
            <p:ph type="title"/>
          </p:nvPr>
        </p:nvSpPr>
        <p:spPr bwMode="auto"/>
        <p:txBody>
          <a:bodyPr/>
          <a:lstStyle/>
          <a:p>
            <a:pPr>
              <a:defRPr/>
            </a:pPr>
            <a:r>
              <a:rPr lang="es-ES_tradnl">
                <a:ea typeface="ＭＳ Ｐゴシック"/>
              </a:rPr>
              <a:t>Eficacia del liderazgo y Rendimiento Empresarial</a:t>
            </a:r>
            <a:endParaRPr lang="es-ES_tradnl"/>
          </a:p>
        </p:txBody>
      </p:sp>
      <p:pic>
        <p:nvPicPr>
          <p:cNvPr id="816545773" name="Picture 4"/>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3556742" y="995047"/>
            <a:ext cx="5492814" cy="4431313"/>
          </a:xfrm>
          <a:prstGeom prst="rect">
            <a:avLst/>
          </a:prstGeom>
        </p:spPr>
      </p:pic>
      <p:pic>
        <p:nvPicPr>
          <p:cNvPr id="72087745" name="Picture 3"/>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3558209" y="995450"/>
            <a:ext cx="5492814" cy="4431313"/>
          </a:xfrm>
          <a:prstGeom prst="rect">
            <a:avLst/>
          </a:prstGeom>
        </p:spPr>
      </p:pic>
      <p:sp>
        <p:nvSpPr>
          <p:cNvPr id="1739765817" name="TextBox 2"/>
          <p:cNvSpPr txBox="1"/>
          <p:nvPr/>
        </p:nvSpPr>
        <p:spPr bwMode="auto">
          <a:xfrm rot="16199969">
            <a:off x="1331678" y="2869019"/>
            <a:ext cx="4079620" cy="396275"/>
          </a:xfrm>
          <a:prstGeom prst="rect">
            <a:avLst/>
          </a:prstGeom>
          <a:noFill/>
        </p:spPr>
        <p:txBody>
          <a:bodyPr wrap="none" rtlCol="0">
            <a:spAutoFit/>
          </a:bodyPr>
          <a:lstStyle/>
          <a:p>
            <a:pPr>
              <a:defRPr/>
            </a:pPr>
            <a:r>
              <a:rPr lang="es-ES_tradnl" sz="2000"/>
              <a:t> Índice de rendimiento empresarial</a:t>
            </a:r>
            <a:endParaRPr/>
          </a:p>
        </p:txBody>
      </p:sp>
      <p:sp>
        <p:nvSpPr>
          <p:cNvPr id="1621476789" name="TextBox 5"/>
          <p:cNvSpPr txBox="1"/>
          <p:nvPr/>
        </p:nvSpPr>
        <p:spPr bwMode="auto">
          <a:xfrm>
            <a:off x="5168347" y="5400883"/>
            <a:ext cx="3097284" cy="457235"/>
          </a:xfrm>
          <a:prstGeom prst="rect">
            <a:avLst/>
          </a:prstGeom>
          <a:noFill/>
        </p:spPr>
        <p:txBody>
          <a:bodyPr wrap="none" rtlCol="0">
            <a:spAutoFit/>
          </a:bodyPr>
          <a:lstStyle/>
          <a:p>
            <a:pPr>
              <a:defRPr/>
            </a:pPr>
            <a:r>
              <a:rPr sz="2400"/>
              <a:t>Eficacia de Liderazgo</a:t>
            </a:r>
            <a:endParaRPr/>
          </a:p>
        </p:txBody>
      </p:sp>
      <p:sp>
        <p:nvSpPr>
          <p:cNvPr id="1996345601" name="Slide Number Placeholder 6"/>
          <p:cNvSpPr>
            <a:spLocks noGrp="1"/>
          </p:cNvSpPr>
          <p:nvPr>
            <p:ph type="sldNum" sz="quarter" idx="11"/>
          </p:nvPr>
        </p:nvSpPr>
        <p:spPr bwMode="auto">
          <a:xfrm>
            <a:off x="5638799" y="6315076"/>
            <a:ext cx="914400" cy="365124"/>
          </a:xfrm>
        </p:spPr>
        <p:txBody>
          <a:bodyPr/>
          <a:lstStyle>
            <a:lvl1pPr>
              <a:defRPr b="0" i="0"/>
            </a:lvl1pPr>
          </a:lstStyle>
          <a:p>
            <a:pPr>
              <a:defRPr/>
            </a:pPr>
            <a:fld id="{0698D42C-9B07-A393-3B87-85B5FF9A431D}" type="slidenum">
              <a:rPr lang="en-US"/>
              <a:t>37</a:t>
            </a:fld>
            <a:endParaRPr lang="en-US"/>
          </a:p>
        </p:txBody>
      </p:sp>
      <p:sp>
        <p:nvSpPr>
          <p:cNvPr id="352846589" name="Footer Placeholder 5"/>
          <p:cNvSpPr>
            <a:spLocks noGrp="1"/>
          </p:cNvSpPr>
          <p:nvPr>
            <p:ph type="ftr" sz="quarter" idx="10"/>
          </p:nvPr>
        </p:nvSpPr>
        <p:spPr bwMode="auto">
          <a:xfrm>
            <a:off x="4871719" y="6739034"/>
            <a:ext cx="2448559" cy="118964"/>
          </a:xfrm>
        </p:spPr>
        <p:txBody>
          <a:bodyPr/>
          <a:lstStyle>
            <a:lvl1pPr algn="ctr">
              <a:defRPr sz="600" b="0" i="0">
                <a:latin typeface="Helvetica Light"/>
                <a:cs typeface="Gotham Light"/>
              </a:defRPr>
            </a:lvl1pPr>
          </a:lstStyle>
          <a:p>
            <a:pPr algn="l">
              <a:defRPr/>
            </a:pPr>
            <a:r>
              <a:rPr lang="en-US"/>
              <a:t>© Leadership Circle | All Rights Reserved</a:t>
            </a:r>
          </a:p>
        </p:txBody>
      </p:sp>
      <p:sp>
        <p:nvSpPr>
          <p:cNvPr id="16" name="Rectangle 7">
            <a:extLst>
              <a:ext uri="{FF2B5EF4-FFF2-40B4-BE49-F238E27FC236}">
                <a16:creationId xmlns:a16="http://schemas.microsoft.com/office/drawing/2014/main" id="{C9051665-965A-114A-A71D-1DFAE5605D75}"/>
              </a:ext>
            </a:extLst>
          </p:cNvPr>
          <p:cNvSpPr/>
          <p:nvPr/>
        </p:nvSpPr>
        <p:spPr>
          <a:xfrm rot="10800000">
            <a:off x="4130856" y="3428999"/>
            <a:ext cx="4701448" cy="1471765"/>
          </a:xfrm>
          <a:prstGeom prst="rect">
            <a:avLst/>
          </a:prstGeom>
          <a:gradFill flip="none" rotWithShape="1">
            <a:gsLst>
              <a:gs pos="0">
                <a:schemeClr val="accent2">
                  <a:alpha val="60000"/>
                </a:schemeClr>
              </a:gs>
              <a:gs pos="100000">
                <a:schemeClr val="accent2">
                  <a:alpha val="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Helvetica" pitchFamily="2" charset="0"/>
            </a:endParaRPr>
          </a:p>
        </p:txBody>
      </p:sp>
      <p:sp>
        <p:nvSpPr>
          <p:cNvPr id="17" name="Text Box 9">
            <a:extLst>
              <a:ext uri="{FF2B5EF4-FFF2-40B4-BE49-F238E27FC236}">
                <a16:creationId xmlns:a16="http://schemas.microsoft.com/office/drawing/2014/main" id="{B3C39EE0-9432-1248-8485-4CBE9A50C20A}"/>
              </a:ext>
            </a:extLst>
          </p:cNvPr>
          <p:cNvSpPr txBox="1">
            <a:spLocks noChangeArrowheads="1"/>
          </p:cNvSpPr>
          <p:nvPr/>
        </p:nvSpPr>
        <p:spPr bwMode="auto">
          <a:xfrm>
            <a:off x="8703545" y="3576134"/>
            <a:ext cx="2227851" cy="476058"/>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2400" b="1" dirty="0">
                <a:solidFill>
                  <a:schemeClr val="accent2"/>
                </a:solidFill>
                <a:latin typeface="Helvetica" pitchFamily="2" charset="0"/>
                <a:ea typeface="Corbel" charset="0"/>
                <a:cs typeface="Gotham Medium" pitchFamily="2" charset="0"/>
              </a:rPr>
              <a:t>Inferior 10%</a:t>
            </a:r>
            <a:endParaRPr lang="en-US" sz="2400" b="1" dirty="0">
              <a:solidFill>
                <a:schemeClr val="accent2"/>
              </a:solidFill>
              <a:latin typeface="Helvetica" pitchFamily="2" charset="0"/>
              <a:ea typeface="Corbel" charset="0"/>
              <a:cs typeface="Gotham Medium" pitchFamily="2" charset="0"/>
              <a:sym typeface="Times" pitchFamily="-20" charset="0"/>
            </a:endParaRPr>
          </a:p>
        </p:txBody>
      </p:sp>
      <p:sp>
        <p:nvSpPr>
          <p:cNvPr id="18" name="Text Box 9">
            <a:extLst>
              <a:ext uri="{FF2B5EF4-FFF2-40B4-BE49-F238E27FC236}">
                <a16:creationId xmlns:a16="http://schemas.microsoft.com/office/drawing/2014/main" id="{2F4824BF-AEB6-C34A-9DA9-871E26B2C930}"/>
              </a:ext>
            </a:extLst>
          </p:cNvPr>
          <p:cNvSpPr txBox="1">
            <a:spLocks noChangeArrowheads="1"/>
          </p:cNvSpPr>
          <p:nvPr/>
        </p:nvSpPr>
        <p:spPr bwMode="auto">
          <a:xfrm>
            <a:off x="8875410" y="1340768"/>
            <a:ext cx="1505206" cy="476058"/>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2400" b="1" dirty="0">
                <a:solidFill>
                  <a:schemeClr val="accent1"/>
                </a:solidFill>
                <a:latin typeface="Helvetica" pitchFamily="2" charset="0"/>
                <a:ea typeface="Corbel" charset="0"/>
                <a:cs typeface="Gotham Medium" pitchFamily="2" charset="0"/>
              </a:rPr>
              <a:t>Top 10%</a:t>
            </a:r>
            <a:endParaRPr lang="en-US" sz="2400" b="1" dirty="0">
              <a:solidFill>
                <a:schemeClr val="accent1"/>
              </a:solidFill>
              <a:latin typeface="Helvetica" pitchFamily="2" charset="0"/>
              <a:ea typeface="Corbel" charset="0"/>
              <a:cs typeface="Gotham Medium" pitchFamily="2" charset="0"/>
              <a:sym typeface="Times" pitchFamily="-20" charset="0"/>
            </a:endParaRPr>
          </a:p>
        </p:txBody>
      </p:sp>
      <p:cxnSp>
        <p:nvCxnSpPr>
          <p:cNvPr id="19" name="Straight Connector 8">
            <a:extLst>
              <a:ext uri="{FF2B5EF4-FFF2-40B4-BE49-F238E27FC236}">
                <a16:creationId xmlns:a16="http://schemas.microsoft.com/office/drawing/2014/main" id="{8491183C-B5E2-3548-BB11-4483D1368FE1}"/>
              </a:ext>
            </a:extLst>
          </p:cNvPr>
          <p:cNvCxnSpPr>
            <a:cxnSpLocks/>
          </p:cNvCxnSpPr>
          <p:nvPr/>
        </p:nvCxnSpPr>
        <p:spPr>
          <a:xfrm>
            <a:off x="4144236" y="1802402"/>
            <a:ext cx="6792094" cy="0"/>
          </a:xfrm>
          <a:prstGeom prst="line">
            <a:avLst/>
          </a:prstGeom>
          <a:ln w="47625"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9">
            <a:extLst>
              <a:ext uri="{FF2B5EF4-FFF2-40B4-BE49-F238E27FC236}">
                <a16:creationId xmlns:a16="http://schemas.microsoft.com/office/drawing/2014/main" id="{4674745D-97C3-A54D-AC9C-A8845BFAB501}"/>
              </a:ext>
            </a:extLst>
          </p:cNvPr>
          <p:cNvCxnSpPr>
            <a:cxnSpLocks/>
          </p:cNvCxnSpPr>
          <p:nvPr/>
        </p:nvCxnSpPr>
        <p:spPr>
          <a:xfrm>
            <a:off x="4144236" y="3429000"/>
            <a:ext cx="6792149" cy="0"/>
          </a:xfrm>
          <a:prstGeom prst="line">
            <a:avLst/>
          </a:prstGeom>
          <a:ln w="47625" cap="rnd">
            <a:solidFill>
              <a:srgbClr val="B50938"/>
            </a:solidFill>
          </a:ln>
          <a:effectLst/>
        </p:spPr>
        <p:style>
          <a:lnRef idx="2">
            <a:schemeClr val="accent1"/>
          </a:lnRef>
          <a:fillRef idx="0">
            <a:schemeClr val="accent1"/>
          </a:fillRef>
          <a:effectRef idx="1">
            <a:schemeClr val="accent1"/>
          </a:effectRef>
          <a:fontRef idx="minor">
            <a:schemeClr val="tx1"/>
          </a:fontRef>
        </p:style>
      </p:cxnSp>
      <p:sp>
        <p:nvSpPr>
          <p:cNvPr id="21" name="Rectangle 6">
            <a:extLst>
              <a:ext uri="{FF2B5EF4-FFF2-40B4-BE49-F238E27FC236}">
                <a16:creationId xmlns:a16="http://schemas.microsoft.com/office/drawing/2014/main" id="{91480247-CAB6-1A4C-895C-D01DB1CD4E49}"/>
              </a:ext>
            </a:extLst>
          </p:cNvPr>
          <p:cNvSpPr/>
          <p:nvPr/>
        </p:nvSpPr>
        <p:spPr>
          <a:xfrm>
            <a:off x="4151784" y="1124744"/>
            <a:ext cx="4701448" cy="678422"/>
          </a:xfrm>
          <a:prstGeom prst="rect">
            <a:avLst/>
          </a:prstGeom>
          <a:gradFill flip="none" rotWithShape="1">
            <a:gsLst>
              <a:gs pos="0">
                <a:schemeClr val="accent1">
                  <a:alpha val="46330"/>
                </a:schemeClr>
              </a:gs>
              <a:gs pos="100000">
                <a:schemeClr val="accent1">
                  <a:alpha val="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Helvetica"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17724608" name="Imagen 1317724607"/>
          <p:cNvPicPr>
            <a:picLocks noChangeAspect="1"/>
          </p:cNvPicPr>
          <p:nvPr/>
        </p:nvPicPr>
        <p:blipFill>
          <a:blip r:embed="rId3"/>
          <a:stretch/>
        </p:blipFill>
        <p:spPr bwMode="auto">
          <a:xfrm>
            <a:off x="2916146" y="-21584"/>
            <a:ext cx="10249352" cy="6631934"/>
          </a:xfrm>
          <a:prstGeom prst="rect">
            <a:avLst/>
          </a:prstGeom>
        </p:spPr>
      </p:pic>
      <p:sp>
        <p:nvSpPr>
          <p:cNvPr id="5" name="Rectangle 3"/>
          <p:cNvSpPr txBox="1">
            <a:spLocks noChangeArrowheads="1"/>
          </p:cNvSpPr>
          <p:nvPr/>
        </p:nvSpPr>
        <p:spPr bwMode="auto">
          <a:xfrm>
            <a:off x="9967101" y="469089"/>
            <a:ext cx="1717968" cy="857250"/>
          </a:xfrm>
          <a:prstGeom prst="rect">
            <a:avLst/>
          </a:prstGeom>
          <a:noFill/>
          <a:ln w="9525">
            <a:noFill/>
            <a:miter lim="800000"/>
            <a:headEnd/>
            <a:tailEnd/>
          </a:ln>
        </p:spPr>
        <p:txBody>
          <a:bodyPr lIns="67250" tIns="33626" rIns="67250" bIns="33626" anchor="ctr"/>
          <a:lstStyle/>
          <a:p>
            <a:pPr algn="ctr">
              <a:defRPr/>
            </a:pPr>
            <a:r>
              <a:rPr lang="en-US" sz="2800">
                <a:solidFill>
                  <a:schemeClr val="tx1">
                    <a:lumMod val="75000"/>
                  </a:schemeClr>
                </a:solidFill>
                <a:latin typeface="Helvetica"/>
                <a:ea typeface="Arial"/>
                <a:cs typeface="Corbel Regular"/>
              </a:rPr>
              <a:t>Top 10%</a:t>
            </a:r>
            <a:endParaRPr/>
          </a:p>
        </p:txBody>
      </p:sp>
      <p:sp>
        <p:nvSpPr>
          <p:cNvPr id="6" name="Slide Number Placeholder 5"/>
          <p:cNvSpPr>
            <a:spLocks noGrp="1"/>
          </p:cNvSpPr>
          <p:nvPr>
            <p:ph type="sldNum" sz="quarter" idx="11"/>
          </p:nvPr>
        </p:nvSpPr>
        <p:spPr bwMode="auto"/>
        <p:txBody>
          <a:bodyPr/>
          <a:lstStyle/>
          <a:p>
            <a:pPr>
              <a:defRPr/>
            </a:pPr>
            <a:fld id="{4E547FC5-224D-4B2B-AB96-D4331BB3CBEC}" type="slidenum">
              <a:rPr lang="en-US"/>
              <a:t>38</a:t>
            </a:fld>
            <a:endParaRPr lang="en-US"/>
          </a:p>
        </p:txBody>
      </p:sp>
      <p:sp>
        <p:nvSpPr>
          <p:cNvPr id="2" name="Footer Placeholder 1"/>
          <p:cNvSpPr>
            <a:spLocks noGrp="1"/>
          </p:cNvSpPr>
          <p:nvPr>
            <p:ph type="ftr" sz="quarter" idx="10"/>
          </p:nvPr>
        </p:nvSpPr>
        <p:spPr bwMode="auto"/>
        <p:txBody>
          <a:bodyPr/>
          <a:lstStyle/>
          <a:p>
            <a:pPr>
              <a:defRPr/>
            </a:pPr>
            <a:r>
              <a:rPr lang="en-US"/>
              <a:t>© Leadership Circle | All Rights Reserved</a:t>
            </a:r>
            <a:endParaRPr/>
          </a:p>
        </p:txBody>
      </p:sp>
      <p:sp>
        <p:nvSpPr>
          <p:cNvPr id="1542600721" name="Title 1"/>
          <p:cNvSpPr txBox="1"/>
          <p:nvPr/>
        </p:nvSpPr>
        <p:spPr bwMode="auto">
          <a:xfrm>
            <a:off x="1012404" y="1670382"/>
            <a:ext cx="3599350" cy="2680234"/>
          </a:xfrm>
          <a:prstGeom prst="rect">
            <a:avLst/>
          </a:prstGeom>
        </p:spPr>
        <p:txBody>
          <a:bodyPr vert="horz" lIns="91440" tIns="45720" rIns="91440" bIns="45720" rtlCol="0" anchor="ctr">
            <a:normAutofit fontScale="97500"/>
          </a:bodyPr>
          <a:lstStyle>
            <a:lvl1pPr algn="ctr" defTabSz="914400">
              <a:spcBef>
                <a:spcPts val="0"/>
              </a:spcBef>
              <a:buNone/>
              <a:defRPr sz="4400" b="0" i="0">
                <a:solidFill>
                  <a:schemeClr val="tx1"/>
                </a:solidFill>
                <a:latin typeface="Helvetica Light"/>
                <a:ea typeface="+mj-ea"/>
                <a:cs typeface="+mj-cs"/>
              </a:defRPr>
            </a:lvl1pPr>
          </a:lstStyle>
          <a:p>
            <a:pPr algn="l">
              <a:defRPr/>
            </a:pPr>
            <a:r>
              <a:rPr lang="es-ES_tradnl" sz="2100">
                <a:latin typeface="Helvetica"/>
              </a:rPr>
              <a:t>Perfil agregado de los líderes cuyas empresas fueron evaluadas como las de </a:t>
            </a:r>
            <a:endParaRPr/>
          </a:p>
          <a:p>
            <a:pPr algn="l">
              <a:defRPr/>
            </a:pPr>
            <a:r>
              <a:rPr lang="es-ES_tradnl" sz="3200" b="1">
                <a:latin typeface="Helvetica"/>
              </a:rPr>
              <a:t>Mayor Rendimiento</a:t>
            </a:r>
            <a:endParaRPr/>
          </a:p>
          <a:p>
            <a:pPr algn="l">
              <a:defRPr/>
            </a:pPr>
            <a:endParaRPr lang="es-ES_tradnl" sz="2000" b="1">
              <a:latin typeface="Helvetic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6331316" name="Imagen 1286331315"/>
          <p:cNvPicPr>
            <a:picLocks noChangeAspect="1"/>
          </p:cNvPicPr>
          <p:nvPr/>
        </p:nvPicPr>
        <p:blipFill>
          <a:blip r:embed="rId3">
            <a:extLst>
              <a:ext uri="{28A0092B-C50C-407E-A947-70E740481C1C}">
                <a14:useLocalDpi xmlns:a14="http://schemas.microsoft.com/office/drawing/2010/main"/>
              </a:ext>
            </a:extLst>
          </a:blip>
          <a:srcRect l="25682" r="14091"/>
          <a:stretch/>
        </p:blipFill>
        <p:spPr bwMode="auto">
          <a:xfrm>
            <a:off x="5031149" y="46836"/>
            <a:ext cx="6210299" cy="6499150"/>
          </a:xfrm>
          <a:prstGeom prst="rect">
            <a:avLst/>
          </a:prstGeom>
        </p:spPr>
      </p:pic>
      <p:sp>
        <p:nvSpPr>
          <p:cNvPr id="5" name="Rectangle 3"/>
          <p:cNvSpPr txBox="1">
            <a:spLocks noChangeArrowheads="1"/>
          </p:cNvSpPr>
          <p:nvPr/>
        </p:nvSpPr>
        <p:spPr bwMode="auto">
          <a:xfrm>
            <a:off x="9538635" y="469089"/>
            <a:ext cx="2146433" cy="857250"/>
          </a:xfrm>
          <a:prstGeom prst="rect">
            <a:avLst/>
          </a:prstGeom>
          <a:noFill/>
          <a:ln w="9525">
            <a:noFill/>
            <a:miter lim="800000"/>
            <a:headEnd/>
            <a:tailEnd/>
          </a:ln>
        </p:spPr>
        <p:txBody>
          <a:bodyPr lIns="67250" tIns="33626" rIns="67250" bIns="33626" anchor="ctr"/>
          <a:lstStyle/>
          <a:p>
            <a:pPr algn="ctr">
              <a:defRPr/>
            </a:pPr>
            <a:r>
              <a:rPr lang="fr-FR" sz="2800">
                <a:solidFill>
                  <a:schemeClr val="tx1">
                    <a:lumMod val="75000"/>
                  </a:schemeClr>
                </a:solidFill>
                <a:latin typeface="Helvetica"/>
                <a:ea typeface="Arial"/>
                <a:cs typeface="Corbel Regular"/>
              </a:rPr>
              <a:t>Inferior </a:t>
            </a:r>
            <a:r>
              <a:rPr lang="en-US" sz="2800">
                <a:solidFill>
                  <a:schemeClr val="tx1">
                    <a:lumMod val="75000"/>
                  </a:schemeClr>
                </a:solidFill>
                <a:latin typeface="Helvetica"/>
                <a:ea typeface="Arial"/>
                <a:cs typeface="Corbel Regular"/>
              </a:rPr>
              <a:t>10%</a:t>
            </a:r>
            <a:endParaRPr/>
          </a:p>
        </p:txBody>
      </p:sp>
      <p:sp>
        <p:nvSpPr>
          <p:cNvPr id="6" name="Slide Number Placeholder 5"/>
          <p:cNvSpPr>
            <a:spLocks noGrp="1"/>
          </p:cNvSpPr>
          <p:nvPr>
            <p:ph type="sldNum" sz="quarter" idx="11"/>
          </p:nvPr>
        </p:nvSpPr>
        <p:spPr bwMode="auto"/>
        <p:txBody>
          <a:bodyPr/>
          <a:lstStyle/>
          <a:p>
            <a:pPr>
              <a:defRPr/>
            </a:pPr>
            <a:fld id="{4E547FC5-224D-4B2B-AB96-D4331BB3CBEC}" type="slidenum">
              <a:rPr lang="en-US"/>
              <a:t>39</a:t>
            </a:fld>
            <a:endParaRPr lang="en-US"/>
          </a:p>
        </p:txBody>
      </p:sp>
      <p:sp>
        <p:nvSpPr>
          <p:cNvPr id="2" name="Footer Placeholder 1"/>
          <p:cNvSpPr>
            <a:spLocks noGrp="1"/>
          </p:cNvSpPr>
          <p:nvPr>
            <p:ph type="ftr" sz="quarter" idx="10"/>
          </p:nvPr>
        </p:nvSpPr>
        <p:spPr bwMode="auto"/>
        <p:txBody>
          <a:bodyPr/>
          <a:lstStyle/>
          <a:p>
            <a:pPr>
              <a:defRPr/>
            </a:pPr>
            <a:r>
              <a:rPr lang="en-US"/>
              <a:t>© Leadership Circle | All Rights Reserved</a:t>
            </a:r>
            <a:endParaRPr/>
          </a:p>
        </p:txBody>
      </p:sp>
      <p:sp>
        <p:nvSpPr>
          <p:cNvPr id="1199958823" name="Title 1"/>
          <p:cNvSpPr txBox="1"/>
          <p:nvPr/>
        </p:nvSpPr>
        <p:spPr bwMode="auto">
          <a:xfrm>
            <a:off x="755373" y="1510749"/>
            <a:ext cx="3691497" cy="2839869"/>
          </a:xfrm>
          <a:prstGeom prst="rect">
            <a:avLst/>
          </a:prstGeom>
        </p:spPr>
        <p:txBody>
          <a:bodyPr vert="horz" lIns="91440" tIns="45720" rIns="91440" bIns="45720" rtlCol="0" anchor="ctr">
            <a:normAutofit fontScale="97500"/>
          </a:bodyPr>
          <a:lstStyle>
            <a:lvl1pPr algn="ctr" defTabSz="914400">
              <a:spcBef>
                <a:spcPts val="0"/>
              </a:spcBef>
              <a:buNone/>
              <a:defRPr sz="4400" b="0" i="0">
                <a:solidFill>
                  <a:schemeClr val="tx1"/>
                </a:solidFill>
                <a:latin typeface="Helvetica Light"/>
                <a:ea typeface="+mj-ea"/>
                <a:cs typeface="+mj-cs"/>
              </a:defRPr>
            </a:lvl1pPr>
          </a:lstStyle>
          <a:p>
            <a:pPr algn="l">
              <a:defRPr/>
            </a:pPr>
            <a:r>
              <a:rPr lang="es-ES_tradnl" sz="2000">
                <a:latin typeface="Helvetica"/>
              </a:rPr>
              <a:t>Perfil agregado de los líderes cuyas empresas fueron evaluadas como las de</a:t>
            </a:r>
            <a:endParaRPr/>
          </a:p>
          <a:p>
            <a:pPr algn="l">
              <a:defRPr/>
            </a:pPr>
            <a:r>
              <a:rPr lang="es-ES_tradnl" sz="3300" b="1">
                <a:latin typeface="Helvetica"/>
              </a:rPr>
              <a:t>Menor Rendimiento</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vert="horz" lIns="91440" tIns="45720" rIns="81279" bIns="45720" rtlCol="0" anchor="b">
            <a:noAutofit/>
          </a:bodyPr>
          <a:lstStyle/>
          <a:p>
            <a:pPr marL="39688"/>
            <a:r>
              <a:rPr lang="en-US" altLang="en-US" sz="2800" dirty="0" err="1">
                <a:latin typeface="Helvetica" pitchFamily="2" charset="0"/>
              </a:rPr>
              <a:t>Herramienta</a:t>
            </a:r>
            <a:r>
              <a:rPr lang="en-US" altLang="en-US" sz="2800" dirty="0">
                <a:latin typeface="Helvetica" pitchFamily="2" charset="0"/>
              </a:rPr>
              <a:t> de </a:t>
            </a:r>
            <a:r>
              <a:rPr lang="en-US" altLang="en-US" sz="2800" dirty="0" err="1">
                <a:latin typeface="Helvetica" pitchFamily="2" charset="0"/>
              </a:rPr>
              <a:t>evaluación</a:t>
            </a:r>
            <a:r>
              <a:rPr lang="en-US" altLang="en-US" sz="2800" dirty="0">
                <a:latin typeface="Helvetica" pitchFamily="2" charset="0"/>
              </a:rPr>
              <a:t> 360º</a:t>
            </a:r>
          </a:p>
        </p:txBody>
      </p:sp>
      <p:sp>
        <p:nvSpPr>
          <p:cNvPr id="5" name="Content Placeholder 4"/>
          <p:cNvSpPr>
            <a:spLocks noGrp="1"/>
          </p:cNvSpPr>
          <p:nvPr>
            <p:ph sz="quarter" idx="12"/>
          </p:nvPr>
        </p:nvSpPr>
        <p:spPr>
          <a:xfrm>
            <a:off x="6374245" y="2190505"/>
            <a:ext cx="4929338" cy="3845170"/>
          </a:xfrm>
        </p:spPr>
        <p:txBody>
          <a:bodyPr>
            <a:normAutofit fontScale="92500" lnSpcReduction="20000"/>
          </a:bodyPr>
          <a:lstStyle/>
          <a:p>
            <a:r>
              <a:rPr lang="en-US" sz="2000" dirty="0">
                <a:solidFill>
                  <a:srgbClr val="000000"/>
                </a:solidFill>
                <a:latin typeface="Helvetica" pitchFamily="2" charset="0"/>
              </a:rPr>
              <a:t>Centra </a:t>
            </a:r>
            <a:r>
              <a:rPr lang="en-US" sz="2000" dirty="0" err="1">
                <a:solidFill>
                  <a:srgbClr val="000000"/>
                </a:solidFill>
                <a:latin typeface="Helvetica" pitchFamily="2" charset="0"/>
              </a:rPr>
              <a:t>el</a:t>
            </a:r>
            <a:r>
              <a:rPr lang="en-US" sz="2000" dirty="0">
                <a:solidFill>
                  <a:srgbClr val="000000"/>
                </a:solidFill>
                <a:latin typeface="Helvetica" pitchFamily="2" charset="0"/>
              </a:rPr>
              <a:t> </a:t>
            </a:r>
            <a:r>
              <a:rPr lang="en-US" sz="2000" dirty="0" err="1">
                <a:solidFill>
                  <a:srgbClr val="000000"/>
                </a:solidFill>
                <a:latin typeface="Helvetica" pitchFamily="2" charset="0"/>
              </a:rPr>
              <a:t>desarrollo</a:t>
            </a:r>
            <a:r>
              <a:rPr lang="en-US" sz="2000" dirty="0">
                <a:solidFill>
                  <a:srgbClr val="000000"/>
                </a:solidFill>
                <a:latin typeface="Helvetica" pitchFamily="2" charset="0"/>
              </a:rPr>
              <a:t> </a:t>
            </a:r>
            <a:r>
              <a:rPr lang="en-US" sz="2000" dirty="0" err="1">
                <a:solidFill>
                  <a:srgbClr val="000000"/>
                </a:solidFill>
                <a:latin typeface="Helvetica" pitchFamily="2" charset="0"/>
              </a:rPr>
              <a:t>en</a:t>
            </a:r>
            <a:r>
              <a:rPr lang="en-US" sz="2000" dirty="0">
                <a:solidFill>
                  <a:srgbClr val="000000"/>
                </a:solidFill>
                <a:latin typeface="Helvetica" pitchFamily="2" charset="0"/>
              </a:rPr>
              <a:t> las </a:t>
            </a:r>
            <a:r>
              <a:rPr lang="en-US" sz="2000" dirty="0" err="1">
                <a:solidFill>
                  <a:srgbClr val="000000"/>
                </a:solidFill>
                <a:latin typeface="Helvetica" pitchFamily="2" charset="0"/>
              </a:rPr>
              <a:t>competencias</a:t>
            </a:r>
            <a:r>
              <a:rPr lang="en-US" sz="2000" dirty="0">
                <a:solidFill>
                  <a:srgbClr val="000000"/>
                </a:solidFill>
                <a:latin typeface="Helvetica" pitchFamily="2" charset="0"/>
              </a:rPr>
              <a:t> clave </a:t>
            </a:r>
          </a:p>
          <a:p>
            <a:r>
              <a:rPr lang="en-US" sz="2000" dirty="0" err="1">
                <a:solidFill>
                  <a:srgbClr val="000000"/>
                </a:solidFill>
                <a:latin typeface="Helvetica" pitchFamily="2" charset="0"/>
              </a:rPr>
              <a:t>Identifica</a:t>
            </a:r>
            <a:r>
              <a:rPr lang="en-US" sz="2000" dirty="0">
                <a:solidFill>
                  <a:srgbClr val="000000"/>
                </a:solidFill>
                <a:latin typeface="Helvetica" pitchFamily="2" charset="0"/>
              </a:rPr>
              <a:t> </a:t>
            </a:r>
            <a:r>
              <a:rPr lang="en-US" sz="2000" dirty="0" err="1">
                <a:solidFill>
                  <a:srgbClr val="000000"/>
                </a:solidFill>
                <a:latin typeface="Helvetica" pitchFamily="2" charset="0"/>
              </a:rPr>
              <a:t>los</a:t>
            </a:r>
            <a:r>
              <a:rPr lang="en-US" sz="2000" dirty="0">
                <a:solidFill>
                  <a:srgbClr val="000000"/>
                </a:solidFill>
                <a:latin typeface="Helvetica" pitchFamily="2" charset="0"/>
              </a:rPr>
              <a:t> puntos </a:t>
            </a:r>
            <a:r>
              <a:rPr lang="en-US" sz="2000" dirty="0" err="1">
                <a:solidFill>
                  <a:srgbClr val="000000"/>
                </a:solidFill>
                <a:latin typeface="Helvetica" pitchFamily="2" charset="0"/>
              </a:rPr>
              <a:t>fuertes</a:t>
            </a:r>
            <a:r>
              <a:rPr lang="en-US" sz="2000" dirty="0">
                <a:solidFill>
                  <a:srgbClr val="000000"/>
                </a:solidFill>
                <a:latin typeface="Helvetica" pitchFamily="2" charset="0"/>
              </a:rPr>
              <a:t> </a:t>
            </a:r>
            <a:r>
              <a:rPr lang="en-US" sz="2000" dirty="0" err="1">
                <a:solidFill>
                  <a:srgbClr val="000000"/>
                </a:solidFill>
                <a:latin typeface="Helvetica" pitchFamily="2" charset="0"/>
              </a:rPr>
              <a:t>en</a:t>
            </a:r>
            <a:r>
              <a:rPr lang="en-US" sz="2000" dirty="0">
                <a:solidFill>
                  <a:srgbClr val="000000"/>
                </a:solidFill>
                <a:latin typeface="Helvetica" pitchFamily="2" charset="0"/>
              </a:rPr>
              <a:t> </a:t>
            </a:r>
            <a:r>
              <a:rPr lang="en-US" sz="2000" dirty="0" err="1">
                <a:solidFill>
                  <a:srgbClr val="000000"/>
                </a:solidFill>
                <a:latin typeface="Helvetica" pitchFamily="2" charset="0"/>
              </a:rPr>
              <a:t>los</a:t>
            </a:r>
            <a:r>
              <a:rPr lang="en-US" sz="2000" dirty="0">
                <a:solidFill>
                  <a:srgbClr val="000000"/>
                </a:solidFill>
                <a:latin typeface="Helvetica" pitchFamily="2" charset="0"/>
              </a:rPr>
              <a:t> que </a:t>
            </a:r>
            <a:r>
              <a:rPr lang="en-US" sz="2000" dirty="0" err="1">
                <a:solidFill>
                  <a:srgbClr val="000000"/>
                </a:solidFill>
                <a:latin typeface="Helvetica" pitchFamily="2" charset="0"/>
              </a:rPr>
              <a:t>basarse</a:t>
            </a:r>
            <a:r>
              <a:rPr lang="en-US" sz="2000" dirty="0">
                <a:solidFill>
                  <a:srgbClr val="000000"/>
                </a:solidFill>
                <a:latin typeface="Helvetica" pitchFamily="2" charset="0"/>
              </a:rPr>
              <a:t> </a:t>
            </a:r>
          </a:p>
          <a:p>
            <a:r>
              <a:rPr lang="en-US" sz="2000" dirty="0" err="1">
                <a:solidFill>
                  <a:srgbClr val="000000"/>
                </a:solidFill>
                <a:latin typeface="Helvetica" pitchFamily="2" charset="0"/>
              </a:rPr>
              <a:t>Muestra</a:t>
            </a:r>
            <a:r>
              <a:rPr lang="en-US" sz="2000" dirty="0">
                <a:solidFill>
                  <a:srgbClr val="000000"/>
                </a:solidFill>
                <a:latin typeface="Helvetica" pitchFamily="2" charset="0"/>
              </a:rPr>
              <a:t> </a:t>
            </a:r>
            <a:r>
              <a:rPr lang="en-US" sz="2000" dirty="0" err="1">
                <a:solidFill>
                  <a:srgbClr val="000000"/>
                </a:solidFill>
                <a:latin typeface="Helvetica" pitchFamily="2" charset="0"/>
              </a:rPr>
              <a:t>el</a:t>
            </a:r>
            <a:r>
              <a:rPr lang="en-US" sz="2000" dirty="0">
                <a:solidFill>
                  <a:srgbClr val="000000"/>
                </a:solidFill>
                <a:latin typeface="Helvetica" pitchFamily="2" charset="0"/>
              </a:rPr>
              <a:t> </a:t>
            </a:r>
            <a:r>
              <a:rPr lang="en-US" sz="2000" dirty="0" err="1">
                <a:solidFill>
                  <a:srgbClr val="000000"/>
                </a:solidFill>
                <a:latin typeface="Helvetica" pitchFamily="2" charset="0"/>
              </a:rPr>
              <a:t>impacto</a:t>
            </a:r>
            <a:r>
              <a:rPr lang="en-US" sz="2000" dirty="0">
                <a:solidFill>
                  <a:srgbClr val="000000"/>
                </a:solidFill>
                <a:latin typeface="Helvetica" pitchFamily="2" charset="0"/>
              </a:rPr>
              <a:t> de </a:t>
            </a:r>
            <a:r>
              <a:rPr lang="en-US" sz="2000" dirty="0" err="1">
                <a:solidFill>
                  <a:srgbClr val="000000"/>
                </a:solidFill>
                <a:latin typeface="Helvetica" pitchFamily="2" charset="0"/>
              </a:rPr>
              <a:t>su</a:t>
            </a:r>
            <a:r>
              <a:rPr lang="en-US" sz="2000" dirty="0">
                <a:solidFill>
                  <a:srgbClr val="000000"/>
                </a:solidFill>
                <a:latin typeface="Helvetica" pitchFamily="2" charset="0"/>
              </a:rPr>
              <a:t> </a:t>
            </a:r>
            <a:r>
              <a:rPr lang="en-US" sz="2000" dirty="0" err="1">
                <a:solidFill>
                  <a:srgbClr val="000000"/>
                </a:solidFill>
                <a:latin typeface="Helvetica" pitchFamily="2" charset="0"/>
              </a:rPr>
              <a:t>estilo</a:t>
            </a:r>
            <a:r>
              <a:rPr lang="en-US" sz="2000" dirty="0">
                <a:solidFill>
                  <a:srgbClr val="000000"/>
                </a:solidFill>
                <a:latin typeface="Helvetica" pitchFamily="2" charset="0"/>
              </a:rPr>
              <a:t> de </a:t>
            </a:r>
            <a:r>
              <a:rPr lang="en-US" sz="2000" dirty="0" err="1">
                <a:solidFill>
                  <a:srgbClr val="000000"/>
                </a:solidFill>
                <a:latin typeface="Helvetica" pitchFamily="2" charset="0"/>
              </a:rPr>
              <a:t>liderazgo</a:t>
            </a:r>
            <a:r>
              <a:rPr lang="en-US" sz="2000" dirty="0">
                <a:solidFill>
                  <a:srgbClr val="000000"/>
                </a:solidFill>
                <a:latin typeface="Helvetica" pitchFamily="2" charset="0"/>
              </a:rPr>
              <a:t> </a:t>
            </a:r>
            <a:r>
              <a:rPr lang="en-US" sz="2000" dirty="0" err="1">
                <a:solidFill>
                  <a:srgbClr val="000000"/>
                </a:solidFill>
                <a:latin typeface="Helvetica" pitchFamily="2" charset="0"/>
              </a:rPr>
              <a:t>en</a:t>
            </a:r>
            <a:r>
              <a:rPr lang="en-US" sz="2000" dirty="0">
                <a:solidFill>
                  <a:srgbClr val="000000"/>
                </a:solidFill>
                <a:latin typeface="Helvetica" pitchFamily="2" charset="0"/>
              </a:rPr>
              <a:t> </a:t>
            </a:r>
            <a:r>
              <a:rPr lang="en-US" sz="2000" dirty="0" err="1">
                <a:solidFill>
                  <a:srgbClr val="000000"/>
                </a:solidFill>
                <a:latin typeface="Helvetica" pitchFamily="2" charset="0"/>
              </a:rPr>
              <a:t>los</a:t>
            </a:r>
            <a:r>
              <a:rPr lang="en-US" sz="2000" dirty="0">
                <a:solidFill>
                  <a:srgbClr val="000000"/>
                </a:solidFill>
                <a:latin typeface="Helvetica" pitchFamily="2" charset="0"/>
              </a:rPr>
              <a:t> </a:t>
            </a:r>
            <a:r>
              <a:rPr lang="en-US" sz="2000" dirty="0" err="1">
                <a:solidFill>
                  <a:srgbClr val="000000"/>
                </a:solidFill>
                <a:latin typeface="Helvetica" pitchFamily="2" charset="0"/>
              </a:rPr>
              <a:t>demás</a:t>
            </a:r>
            <a:r>
              <a:rPr lang="en-US" sz="2000" dirty="0">
                <a:solidFill>
                  <a:srgbClr val="000000"/>
                </a:solidFill>
                <a:latin typeface="Helvetica" pitchFamily="2" charset="0"/>
              </a:rPr>
              <a:t> </a:t>
            </a:r>
          </a:p>
          <a:p>
            <a:r>
              <a:rPr lang="en-US" sz="2000" dirty="0">
                <a:solidFill>
                  <a:srgbClr val="000000"/>
                </a:solidFill>
                <a:latin typeface="Helvetica" pitchFamily="2" charset="0"/>
              </a:rPr>
              <a:t>Pone de relieve las </a:t>
            </a:r>
            <a:r>
              <a:rPr lang="en-US" sz="2000" dirty="0" err="1">
                <a:solidFill>
                  <a:srgbClr val="000000"/>
                </a:solidFill>
                <a:latin typeface="Helvetica" pitchFamily="2" charset="0"/>
              </a:rPr>
              <a:t>brechas</a:t>
            </a:r>
            <a:r>
              <a:rPr lang="en-US" sz="2000" dirty="0">
                <a:solidFill>
                  <a:srgbClr val="000000"/>
                </a:solidFill>
                <a:latin typeface="Helvetica" pitchFamily="2" charset="0"/>
              </a:rPr>
              <a:t> </a:t>
            </a:r>
            <a:r>
              <a:rPr lang="en-US" sz="2000" dirty="0" err="1">
                <a:solidFill>
                  <a:srgbClr val="000000"/>
                </a:solidFill>
                <a:latin typeface="Helvetica" pitchFamily="2" charset="0"/>
              </a:rPr>
              <a:t>en</a:t>
            </a:r>
            <a:r>
              <a:rPr lang="en-US" sz="2000" dirty="0">
                <a:solidFill>
                  <a:srgbClr val="000000"/>
                </a:solidFill>
                <a:latin typeface="Helvetica" pitchFamily="2" charset="0"/>
              </a:rPr>
              <a:t> la </a:t>
            </a:r>
            <a:r>
              <a:rPr lang="en-US" sz="2000" dirty="0" err="1">
                <a:solidFill>
                  <a:srgbClr val="000000"/>
                </a:solidFill>
                <a:latin typeface="Helvetica" pitchFamily="2" charset="0"/>
              </a:rPr>
              <a:t>concienciación</a:t>
            </a:r>
            <a:r>
              <a:rPr lang="en-US" sz="2000" dirty="0">
                <a:solidFill>
                  <a:srgbClr val="000000"/>
                </a:solidFill>
                <a:latin typeface="Helvetica" pitchFamily="2" charset="0"/>
              </a:rPr>
              <a:t> </a:t>
            </a:r>
          </a:p>
          <a:p>
            <a:r>
              <a:rPr lang="en-US" sz="2000" dirty="0" err="1">
                <a:solidFill>
                  <a:srgbClr val="000000"/>
                </a:solidFill>
                <a:latin typeface="Helvetica" pitchFamily="2" charset="0"/>
              </a:rPr>
              <a:t>Relaciona</a:t>
            </a:r>
            <a:r>
              <a:rPr lang="en-US" sz="2000" dirty="0">
                <a:solidFill>
                  <a:srgbClr val="000000"/>
                </a:solidFill>
                <a:latin typeface="Helvetica" pitchFamily="2" charset="0"/>
              </a:rPr>
              <a:t> </a:t>
            </a:r>
            <a:r>
              <a:rPr lang="en-US" sz="2000" dirty="0" err="1">
                <a:solidFill>
                  <a:srgbClr val="000000"/>
                </a:solidFill>
                <a:latin typeface="Helvetica" pitchFamily="2" charset="0"/>
              </a:rPr>
              <a:t>el</a:t>
            </a:r>
            <a:r>
              <a:rPr lang="en-US" sz="2000" dirty="0">
                <a:solidFill>
                  <a:srgbClr val="000000"/>
                </a:solidFill>
                <a:latin typeface="Helvetica" pitchFamily="2" charset="0"/>
              </a:rPr>
              <a:t> </a:t>
            </a:r>
            <a:r>
              <a:rPr lang="en-US" sz="2000" dirty="0" err="1">
                <a:solidFill>
                  <a:srgbClr val="000000"/>
                </a:solidFill>
                <a:latin typeface="Helvetica" pitchFamily="2" charset="0"/>
              </a:rPr>
              <a:t>pensamiento</a:t>
            </a:r>
            <a:r>
              <a:rPr lang="en-US" sz="2000" dirty="0">
                <a:solidFill>
                  <a:srgbClr val="000000"/>
                </a:solidFill>
                <a:latin typeface="Helvetica" pitchFamily="2" charset="0"/>
              </a:rPr>
              <a:t> con </a:t>
            </a:r>
            <a:r>
              <a:rPr lang="en-US" sz="2000" dirty="0" err="1">
                <a:solidFill>
                  <a:srgbClr val="000000"/>
                </a:solidFill>
                <a:latin typeface="Helvetica" pitchFamily="2" charset="0"/>
              </a:rPr>
              <a:t>el</a:t>
            </a:r>
            <a:r>
              <a:rPr lang="en-US" sz="2000" dirty="0">
                <a:solidFill>
                  <a:srgbClr val="000000"/>
                </a:solidFill>
                <a:latin typeface="Helvetica" pitchFamily="2" charset="0"/>
              </a:rPr>
              <a:t> </a:t>
            </a:r>
            <a:r>
              <a:rPr lang="en-US" sz="2000" dirty="0" err="1">
                <a:solidFill>
                  <a:srgbClr val="000000"/>
                </a:solidFill>
                <a:latin typeface="Helvetica" pitchFamily="2" charset="0"/>
              </a:rPr>
              <a:t>comportamiento</a:t>
            </a:r>
            <a:r>
              <a:rPr lang="en-US" sz="2000" dirty="0">
                <a:solidFill>
                  <a:srgbClr val="000000"/>
                </a:solidFill>
                <a:latin typeface="Helvetica" pitchFamily="2" charset="0"/>
              </a:rPr>
              <a:t> </a:t>
            </a:r>
          </a:p>
          <a:p>
            <a:r>
              <a:rPr lang="en-US" sz="2000" dirty="0">
                <a:solidFill>
                  <a:srgbClr val="000000"/>
                </a:solidFill>
                <a:latin typeface="Helvetica" pitchFamily="2" charset="0"/>
              </a:rPr>
              <a:t>Reduce </a:t>
            </a:r>
            <a:r>
              <a:rPr lang="en-US" sz="2000" dirty="0" err="1">
                <a:solidFill>
                  <a:srgbClr val="000000"/>
                </a:solidFill>
                <a:latin typeface="Helvetica" pitchFamily="2" charset="0"/>
              </a:rPr>
              <a:t>el</a:t>
            </a:r>
            <a:r>
              <a:rPr lang="en-US" sz="2000" dirty="0">
                <a:solidFill>
                  <a:srgbClr val="000000"/>
                </a:solidFill>
                <a:latin typeface="Helvetica" pitchFamily="2" charset="0"/>
              </a:rPr>
              <a:t> </a:t>
            </a:r>
            <a:r>
              <a:rPr lang="en-US" sz="2000" dirty="0" err="1">
                <a:solidFill>
                  <a:srgbClr val="000000"/>
                </a:solidFill>
                <a:latin typeface="Helvetica" pitchFamily="2" charset="0"/>
              </a:rPr>
              <a:t>potencial</a:t>
            </a:r>
            <a:r>
              <a:rPr lang="en-US" sz="2000" dirty="0">
                <a:solidFill>
                  <a:srgbClr val="000000"/>
                </a:solidFill>
                <a:latin typeface="Helvetica" pitchFamily="2" charset="0"/>
              </a:rPr>
              <a:t> de </a:t>
            </a:r>
            <a:r>
              <a:rPr lang="en-US" sz="2000" dirty="0" err="1">
                <a:solidFill>
                  <a:srgbClr val="000000"/>
                </a:solidFill>
                <a:latin typeface="Helvetica" pitchFamily="2" charset="0"/>
              </a:rPr>
              <a:t>desvío</a:t>
            </a:r>
            <a:r>
              <a:rPr lang="en-US" sz="2000" dirty="0">
                <a:solidFill>
                  <a:srgbClr val="000000"/>
                </a:solidFill>
                <a:latin typeface="Helvetica" pitchFamily="2" charset="0"/>
              </a:rPr>
              <a:t> de </a:t>
            </a:r>
            <a:r>
              <a:rPr lang="en-US" sz="2000" dirty="0" err="1">
                <a:solidFill>
                  <a:srgbClr val="000000"/>
                </a:solidFill>
                <a:latin typeface="Helvetica" pitchFamily="2" charset="0"/>
              </a:rPr>
              <a:t>los</a:t>
            </a:r>
            <a:r>
              <a:rPr lang="en-US" sz="2000" dirty="0">
                <a:solidFill>
                  <a:srgbClr val="000000"/>
                </a:solidFill>
                <a:latin typeface="Helvetica" pitchFamily="2" charset="0"/>
              </a:rPr>
              <a:t> </a:t>
            </a:r>
            <a:r>
              <a:rPr lang="en-US" sz="2000" dirty="0" err="1">
                <a:solidFill>
                  <a:srgbClr val="000000"/>
                </a:solidFill>
                <a:latin typeface="Helvetica" pitchFamily="2" charset="0"/>
              </a:rPr>
              <a:t>objetivos</a:t>
            </a:r>
            <a:endParaRPr lang="en-US" sz="2000" dirty="0">
              <a:solidFill>
                <a:srgbClr val="000000"/>
              </a:solidFill>
              <a:latin typeface="Helvetica" pitchFamily="2" charset="0"/>
            </a:endParaRPr>
          </a:p>
        </p:txBody>
      </p:sp>
      <p:sp>
        <p:nvSpPr>
          <p:cNvPr id="6148" name="Rectangle 3"/>
          <p:cNvSpPr>
            <a:spLocks/>
          </p:cNvSpPr>
          <p:nvPr/>
        </p:nvSpPr>
        <p:spPr bwMode="auto">
          <a:xfrm>
            <a:off x="2209800" y="1422400"/>
            <a:ext cx="8153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ct val="20000"/>
              </a:spcBef>
              <a:buChar char="•"/>
              <a:defRPr sz="2400" b="1">
                <a:solidFill>
                  <a:srgbClr val="687B27"/>
                </a:solidFill>
                <a:latin typeface="Helvetica Neue" charset="0"/>
                <a:ea typeface="MS PGothic" pitchFamily="34" charset="-128"/>
                <a:cs typeface="Helvetica Neue" charset="0"/>
              </a:defRPr>
            </a:lvl1pPr>
            <a:lvl2pPr marL="742950" indent="-285750" eaLnBrk="0" hangingPunct="0">
              <a:spcBef>
                <a:spcPct val="20000"/>
              </a:spcBef>
              <a:buChar char="–"/>
              <a:defRPr sz="2000" b="1">
                <a:solidFill>
                  <a:srgbClr val="5C5952"/>
                </a:solidFill>
                <a:latin typeface="Cambria" pitchFamily="18" charset="0"/>
                <a:ea typeface="MS PGothic" pitchFamily="34" charset="-128"/>
                <a:cs typeface="Arial" pitchFamily="34" charset="0"/>
              </a:defRPr>
            </a:lvl2pPr>
            <a:lvl3pPr marL="1143000" indent="-228600" eaLnBrk="0" hangingPunct="0">
              <a:spcBef>
                <a:spcPct val="20000"/>
              </a:spcBef>
              <a:buChar char="•"/>
              <a:defRPr b="1">
                <a:solidFill>
                  <a:srgbClr val="807D75"/>
                </a:solidFill>
                <a:latin typeface="Cambria" pitchFamily="18" charset="0"/>
                <a:ea typeface="Arial" pitchFamily="34" charset="0"/>
                <a:cs typeface="Arial" pitchFamily="34" charset="0"/>
              </a:defRPr>
            </a:lvl3pPr>
            <a:lvl4pPr marL="16002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4pPr>
            <a:lvl5pPr marL="20574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5pPr>
            <a:lvl6pPr marL="25146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6pPr>
            <a:lvl7pPr marL="29718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7pPr>
            <a:lvl8pPr marL="34290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8pPr>
            <a:lvl9pPr marL="38862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9pPr>
          </a:lstStyle>
          <a:p>
            <a:pPr eaLnBrk="1" hangingPunct="1">
              <a:spcBef>
                <a:spcPts val="575"/>
              </a:spcBef>
              <a:buClr>
                <a:srgbClr val="6C833B"/>
              </a:buClr>
              <a:buNone/>
            </a:pPr>
            <a:r>
              <a:rPr lang="en-US" altLang="en-US" sz="2000" b="0">
                <a:solidFill>
                  <a:srgbClr val="6C833B"/>
                </a:solidFill>
                <a:latin typeface="Helvetica" pitchFamily="2" charset="0"/>
                <a:cs typeface="Arial" pitchFamily="34" charset="0"/>
              </a:rPr>
              <a:t>   </a:t>
            </a:r>
          </a:p>
        </p:txBody>
      </p:sp>
      <p:sp>
        <p:nvSpPr>
          <p:cNvPr id="9" name="Rectangle 8"/>
          <p:cNvSpPr/>
          <p:nvPr/>
        </p:nvSpPr>
        <p:spPr>
          <a:xfrm>
            <a:off x="6374245" y="1500622"/>
            <a:ext cx="1481496" cy="400110"/>
          </a:xfrm>
          <a:prstGeom prst="rect">
            <a:avLst/>
          </a:prstGeom>
        </p:spPr>
        <p:txBody>
          <a:bodyPr wrap="none">
            <a:spAutoFit/>
          </a:bodyPr>
          <a:lstStyle/>
          <a:p>
            <a:pPr>
              <a:spcBef>
                <a:spcPts val="575"/>
              </a:spcBef>
              <a:buClr>
                <a:srgbClr val="6C833B"/>
              </a:buClr>
            </a:pPr>
            <a:r>
              <a:rPr lang="en-US" sz="2000" b="1" dirty="0" err="1">
                <a:latin typeface="Helvetica" pitchFamily="2" charset="0"/>
                <a:cs typeface="Arial" pitchFamily="34" charset="0"/>
              </a:rPr>
              <a:t>Beneficios</a:t>
            </a:r>
            <a:endParaRPr lang="en-US" sz="2000" b="1" dirty="0">
              <a:latin typeface="Helvetica" pitchFamily="2" charset="0"/>
              <a:cs typeface="Arial" pitchFamily="34" charset="0"/>
            </a:endParaRPr>
          </a:p>
        </p:txBody>
      </p:sp>
      <p:sp>
        <p:nvSpPr>
          <p:cNvPr id="14" name="Content Placeholder 4"/>
          <p:cNvSpPr txBox="1">
            <a:spLocks/>
          </p:cNvSpPr>
          <p:nvPr/>
        </p:nvSpPr>
        <p:spPr>
          <a:xfrm>
            <a:off x="1014262" y="2152680"/>
            <a:ext cx="4443262" cy="38451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200"/>
              </a:spcAft>
            </a:pPr>
            <a:r>
              <a:rPr lang="en-US" sz="2000" dirty="0">
                <a:solidFill>
                  <a:srgbClr val="000000"/>
                </a:solidFill>
                <a:latin typeface="Helvetica" pitchFamily="2" charset="0"/>
                <a:cs typeface="Gotham Light" pitchFamily="2" charset="0"/>
              </a:rPr>
              <a:t>Una </a:t>
            </a:r>
            <a:r>
              <a:rPr lang="en-US" sz="2000" dirty="0" err="1">
                <a:solidFill>
                  <a:srgbClr val="000000"/>
                </a:solidFill>
                <a:latin typeface="Helvetica" pitchFamily="2" charset="0"/>
                <a:cs typeface="Gotham Light" pitchFamily="2" charset="0"/>
              </a:rPr>
              <a:t>evaluación</a:t>
            </a:r>
            <a:r>
              <a:rPr lang="en-US" sz="2000" dirty="0">
                <a:solidFill>
                  <a:srgbClr val="000000"/>
                </a:solidFill>
                <a:latin typeface="Helvetica" pitchFamily="2" charset="0"/>
                <a:cs typeface="Gotham Light" pitchFamily="2" charset="0"/>
              </a:rPr>
              <a:t> </a:t>
            </a:r>
            <a:r>
              <a:rPr lang="en-US" sz="2000" dirty="0" err="1">
                <a:solidFill>
                  <a:srgbClr val="000000"/>
                </a:solidFill>
                <a:latin typeface="Helvetica" pitchFamily="2" charset="0"/>
                <a:cs typeface="Gotham Light" pitchFamily="2" charset="0"/>
              </a:rPr>
              <a:t>basada</a:t>
            </a:r>
            <a:r>
              <a:rPr lang="en-US" sz="2000" dirty="0">
                <a:solidFill>
                  <a:srgbClr val="000000"/>
                </a:solidFill>
                <a:latin typeface="Helvetica" pitchFamily="2" charset="0"/>
                <a:cs typeface="Gotham Light" pitchFamily="2" charset="0"/>
              </a:rPr>
              <a:t> </a:t>
            </a:r>
            <a:r>
              <a:rPr lang="en-US" sz="2000" dirty="0" err="1">
                <a:solidFill>
                  <a:srgbClr val="000000"/>
                </a:solidFill>
                <a:latin typeface="Helvetica" pitchFamily="2" charset="0"/>
                <a:cs typeface="Gotham Light" pitchFamily="2" charset="0"/>
              </a:rPr>
              <a:t>en</a:t>
            </a:r>
            <a:r>
              <a:rPr lang="en-US" sz="2000" dirty="0">
                <a:solidFill>
                  <a:srgbClr val="000000"/>
                </a:solidFill>
                <a:latin typeface="Helvetica" pitchFamily="2" charset="0"/>
                <a:cs typeface="Gotham Light" pitchFamily="2" charset="0"/>
              </a:rPr>
              <a:t> </a:t>
            </a:r>
            <a:r>
              <a:rPr lang="en-US" sz="2000" dirty="0" err="1">
                <a:solidFill>
                  <a:srgbClr val="000000"/>
                </a:solidFill>
                <a:latin typeface="Helvetica" pitchFamily="2" charset="0"/>
                <a:cs typeface="Gotham Light" pitchFamily="2" charset="0"/>
              </a:rPr>
              <a:t>aspectos</a:t>
            </a:r>
            <a:r>
              <a:rPr lang="en-US" sz="2000" dirty="0">
                <a:solidFill>
                  <a:srgbClr val="000000"/>
                </a:solidFill>
                <a:latin typeface="Helvetica" pitchFamily="2" charset="0"/>
                <a:cs typeface="Gotham Light" pitchFamily="2" charset="0"/>
              </a:rPr>
              <a:t> y </a:t>
            </a:r>
            <a:r>
              <a:rPr lang="en-US" sz="2000" dirty="0" err="1">
                <a:solidFill>
                  <a:srgbClr val="000000"/>
                </a:solidFill>
                <a:latin typeface="Helvetica" pitchFamily="2" charset="0"/>
                <a:cs typeface="Gotham Light" pitchFamily="2" charset="0"/>
              </a:rPr>
              <a:t>dimensiones</a:t>
            </a:r>
            <a:r>
              <a:rPr lang="en-US" sz="2000" dirty="0">
                <a:solidFill>
                  <a:srgbClr val="000000"/>
                </a:solidFill>
                <a:latin typeface="Helvetica" pitchFamily="2" charset="0"/>
                <a:cs typeface="Gotham Light" pitchFamily="2" charset="0"/>
              </a:rPr>
              <a:t> de </a:t>
            </a:r>
            <a:r>
              <a:rPr lang="en-US" sz="2000" dirty="0" err="1">
                <a:solidFill>
                  <a:srgbClr val="000000"/>
                </a:solidFill>
                <a:latin typeface="Helvetica" pitchFamily="2" charset="0"/>
                <a:cs typeface="Gotham Light" pitchFamily="2" charset="0"/>
              </a:rPr>
              <a:t>liderazgo</a:t>
            </a:r>
            <a:r>
              <a:rPr lang="en-US" sz="2000" dirty="0">
                <a:solidFill>
                  <a:srgbClr val="000000"/>
                </a:solidFill>
                <a:latin typeface="Helvetica" pitchFamily="2" charset="0"/>
                <a:cs typeface="Gotham Light" pitchFamily="2" charset="0"/>
              </a:rPr>
              <a:t> </a:t>
            </a:r>
            <a:r>
              <a:rPr lang="en-US" sz="2000" dirty="0" err="1">
                <a:solidFill>
                  <a:srgbClr val="000000"/>
                </a:solidFill>
                <a:latin typeface="Helvetica" pitchFamily="2" charset="0"/>
                <a:cs typeface="Gotham Light" pitchFamily="2" charset="0"/>
              </a:rPr>
              <a:t>comprobados</a:t>
            </a:r>
            <a:r>
              <a:rPr lang="en-US" sz="2000" dirty="0">
                <a:solidFill>
                  <a:srgbClr val="000000"/>
                </a:solidFill>
                <a:latin typeface="Helvetica" pitchFamily="2" charset="0"/>
                <a:cs typeface="Gotham Light" pitchFamily="2" charset="0"/>
              </a:rPr>
              <a:t> </a:t>
            </a:r>
            <a:r>
              <a:rPr lang="en-US" sz="2000" dirty="0" err="1">
                <a:solidFill>
                  <a:srgbClr val="000000"/>
                </a:solidFill>
                <a:latin typeface="Helvetica" pitchFamily="2" charset="0"/>
                <a:cs typeface="Gotham Light" pitchFamily="2" charset="0"/>
              </a:rPr>
              <a:t>por</a:t>
            </a:r>
            <a:r>
              <a:rPr lang="en-US" sz="2000" dirty="0">
                <a:solidFill>
                  <a:srgbClr val="000000"/>
                </a:solidFill>
                <a:latin typeface="Helvetica" pitchFamily="2" charset="0"/>
                <a:cs typeface="Gotham Light" pitchFamily="2" charset="0"/>
              </a:rPr>
              <a:t> la </a:t>
            </a:r>
            <a:r>
              <a:rPr lang="en-US" sz="2000" dirty="0" err="1">
                <a:solidFill>
                  <a:srgbClr val="000000"/>
                </a:solidFill>
                <a:latin typeface="Helvetica" pitchFamily="2" charset="0"/>
                <a:cs typeface="Gotham Light" pitchFamily="2" charset="0"/>
              </a:rPr>
              <a:t>investigación</a:t>
            </a:r>
            <a:endParaRPr lang="en-US" sz="2000" dirty="0">
              <a:solidFill>
                <a:srgbClr val="000000"/>
              </a:solidFill>
              <a:latin typeface="Helvetica" pitchFamily="2" charset="0"/>
              <a:cs typeface="Gotham Light" pitchFamily="2" charset="0"/>
            </a:endParaRPr>
          </a:p>
          <a:p>
            <a:pPr>
              <a:spcBef>
                <a:spcPts val="0"/>
              </a:spcBef>
              <a:spcAft>
                <a:spcPts val="1200"/>
              </a:spcAft>
            </a:pPr>
            <a:r>
              <a:rPr lang="en-US" sz="2000" dirty="0">
                <a:solidFill>
                  <a:srgbClr val="000000"/>
                </a:solidFill>
                <a:latin typeface="Helvetica" pitchFamily="2" charset="0"/>
                <a:cs typeface="Gotham Light" pitchFamily="2" charset="0"/>
              </a:rPr>
              <a:t>Un </a:t>
            </a:r>
            <a:r>
              <a:rPr lang="en-US" sz="2000" dirty="0" err="1">
                <a:solidFill>
                  <a:srgbClr val="000000"/>
                </a:solidFill>
                <a:latin typeface="Helvetica" pitchFamily="2" charset="0"/>
                <a:cs typeface="Gotham Light" pitchFamily="2" charset="0"/>
              </a:rPr>
              <a:t>cuestionario</a:t>
            </a:r>
            <a:r>
              <a:rPr lang="en-US" sz="2000" dirty="0">
                <a:solidFill>
                  <a:srgbClr val="000000"/>
                </a:solidFill>
                <a:latin typeface="Helvetica" pitchFamily="2" charset="0"/>
                <a:cs typeface="Gotham Light" pitchFamily="2" charset="0"/>
              </a:rPr>
              <a:t>, tanto para </a:t>
            </a:r>
            <a:r>
              <a:rPr lang="en-US" sz="2000" dirty="0" err="1">
                <a:solidFill>
                  <a:srgbClr val="000000"/>
                </a:solidFill>
                <a:latin typeface="Helvetica" pitchFamily="2" charset="0"/>
                <a:cs typeface="Gotham Light" pitchFamily="2" charset="0"/>
              </a:rPr>
              <a:t>el</a:t>
            </a:r>
            <a:r>
              <a:rPr lang="en-US" sz="2000" dirty="0">
                <a:solidFill>
                  <a:srgbClr val="000000"/>
                </a:solidFill>
                <a:latin typeface="Helvetica" pitchFamily="2" charset="0"/>
                <a:cs typeface="Gotham Light" pitchFamily="2" charset="0"/>
              </a:rPr>
              <a:t> </a:t>
            </a:r>
            <a:r>
              <a:rPr lang="en-US" sz="2000" dirty="0" err="1">
                <a:solidFill>
                  <a:srgbClr val="000000"/>
                </a:solidFill>
                <a:latin typeface="Helvetica" pitchFamily="2" charset="0"/>
                <a:cs typeface="Gotham Light" pitchFamily="2" charset="0"/>
              </a:rPr>
              <a:t>líder</a:t>
            </a:r>
            <a:r>
              <a:rPr lang="en-US" sz="2000" dirty="0">
                <a:solidFill>
                  <a:srgbClr val="000000"/>
                </a:solidFill>
                <a:latin typeface="Helvetica" pitchFamily="2" charset="0"/>
                <a:cs typeface="Gotham Light" pitchFamily="2" charset="0"/>
              </a:rPr>
              <a:t> (</a:t>
            </a:r>
            <a:r>
              <a:rPr lang="en-US" sz="2000" dirty="0" err="1">
                <a:solidFill>
                  <a:srgbClr val="000000"/>
                </a:solidFill>
                <a:latin typeface="Helvetica" pitchFamily="2" charset="0"/>
                <a:cs typeface="Gotham Light" pitchFamily="2" charset="0"/>
              </a:rPr>
              <a:t>autoevaluación</a:t>
            </a:r>
            <a:r>
              <a:rPr lang="en-US" sz="2000" dirty="0">
                <a:solidFill>
                  <a:srgbClr val="000000"/>
                </a:solidFill>
                <a:latin typeface="Helvetica" pitchFamily="2" charset="0"/>
                <a:cs typeface="Gotham Light" pitchFamily="2" charset="0"/>
              </a:rPr>
              <a:t>) </a:t>
            </a:r>
            <a:r>
              <a:rPr lang="en-US" sz="2000" dirty="0" err="1">
                <a:solidFill>
                  <a:srgbClr val="000000"/>
                </a:solidFill>
                <a:latin typeface="Helvetica" pitchFamily="2" charset="0"/>
                <a:cs typeface="Gotham Light" pitchFamily="2" charset="0"/>
              </a:rPr>
              <a:t>como</a:t>
            </a:r>
            <a:r>
              <a:rPr lang="en-US" sz="2000" dirty="0">
                <a:solidFill>
                  <a:srgbClr val="000000"/>
                </a:solidFill>
                <a:latin typeface="Helvetica" pitchFamily="2" charset="0"/>
                <a:cs typeface="Gotham Light" pitchFamily="2" charset="0"/>
              </a:rPr>
              <a:t> para </a:t>
            </a:r>
            <a:r>
              <a:rPr lang="en-US" sz="2000" dirty="0" err="1">
                <a:solidFill>
                  <a:srgbClr val="000000"/>
                </a:solidFill>
                <a:latin typeface="Helvetica" pitchFamily="2" charset="0"/>
                <a:cs typeface="Gotham Light" pitchFamily="2" charset="0"/>
              </a:rPr>
              <a:t>los</a:t>
            </a:r>
            <a:r>
              <a:rPr lang="en-US" sz="2000" dirty="0">
                <a:solidFill>
                  <a:srgbClr val="000000"/>
                </a:solidFill>
                <a:latin typeface="Helvetica" pitchFamily="2" charset="0"/>
                <a:cs typeface="Gotham Light" pitchFamily="2" charset="0"/>
              </a:rPr>
              <a:t> </a:t>
            </a:r>
            <a:r>
              <a:rPr lang="en-US" sz="2000" dirty="0" err="1">
                <a:solidFill>
                  <a:srgbClr val="000000"/>
                </a:solidFill>
                <a:latin typeface="Helvetica" pitchFamily="2" charset="0"/>
                <a:cs typeface="Gotham Light" pitchFamily="2" charset="0"/>
              </a:rPr>
              <a:t>demás</a:t>
            </a:r>
            <a:r>
              <a:rPr lang="en-US" sz="2000" dirty="0">
                <a:solidFill>
                  <a:srgbClr val="000000"/>
                </a:solidFill>
                <a:latin typeface="Helvetica" pitchFamily="2" charset="0"/>
                <a:cs typeface="Gotham Light" pitchFamily="2" charset="0"/>
              </a:rPr>
              <a:t> (</a:t>
            </a:r>
            <a:r>
              <a:rPr lang="en-US" sz="2000" dirty="0" err="1">
                <a:solidFill>
                  <a:srgbClr val="000000"/>
                </a:solidFill>
                <a:latin typeface="Helvetica" pitchFamily="2" charset="0"/>
                <a:cs typeface="Gotham Light" pitchFamily="2" charset="0"/>
              </a:rPr>
              <a:t>evaluadores</a:t>
            </a:r>
            <a:r>
              <a:rPr lang="en-US" sz="2000" dirty="0">
                <a:solidFill>
                  <a:srgbClr val="000000"/>
                </a:solidFill>
                <a:latin typeface="Helvetica" pitchFamily="2" charset="0"/>
                <a:cs typeface="Gotham Light" pitchFamily="2" charset="0"/>
              </a:rPr>
              <a:t>)</a:t>
            </a:r>
          </a:p>
          <a:p>
            <a:pPr>
              <a:spcBef>
                <a:spcPts val="0"/>
              </a:spcBef>
              <a:spcAft>
                <a:spcPts val="1200"/>
              </a:spcAft>
            </a:pPr>
            <a:r>
              <a:rPr lang="en-US" sz="2000" dirty="0">
                <a:solidFill>
                  <a:srgbClr val="000000"/>
                </a:solidFill>
                <a:latin typeface="Helvetica" pitchFamily="2" charset="0"/>
                <a:cs typeface="Gotham Light" pitchFamily="2" charset="0"/>
              </a:rPr>
              <a:t>Feedback </a:t>
            </a:r>
            <a:r>
              <a:rPr lang="en-US" sz="2000" dirty="0" err="1">
                <a:solidFill>
                  <a:srgbClr val="000000"/>
                </a:solidFill>
                <a:latin typeface="Helvetica" pitchFamily="2" charset="0"/>
                <a:cs typeface="Gotham Light" pitchFamily="2" charset="0"/>
              </a:rPr>
              <a:t>confidencial</a:t>
            </a:r>
            <a:endParaRPr lang="en-US" sz="2000" dirty="0">
              <a:solidFill>
                <a:srgbClr val="000000"/>
              </a:solidFill>
              <a:latin typeface="Helvetica" pitchFamily="2" charset="0"/>
              <a:cs typeface="Gotham Light" pitchFamily="2" charset="0"/>
            </a:endParaRPr>
          </a:p>
          <a:p>
            <a:pPr>
              <a:spcBef>
                <a:spcPts val="0"/>
              </a:spcBef>
              <a:spcAft>
                <a:spcPts val="1200"/>
              </a:spcAft>
            </a:pPr>
            <a:r>
              <a:rPr lang="en-US" sz="2000" dirty="0">
                <a:solidFill>
                  <a:srgbClr val="000000"/>
                </a:solidFill>
                <a:latin typeface="Helvetica" pitchFamily="2" charset="0"/>
                <a:cs typeface="Gotham Light" pitchFamily="2" charset="0"/>
              </a:rPr>
              <a:t>Una base para </a:t>
            </a:r>
            <a:r>
              <a:rPr lang="en-US" sz="2000" dirty="0" err="1">
                <a:solidFill>
                  <a:srgbClr val="000000"/>
                </a:solidFill>
                <a:latin typeface="Helvetica" pitchFamily="2" charset="0"/>
                <a:cs typeface="Gotham Light" pitchFamily="2" charset="0"/>
              </a:rPr>
              <a:t>el</a:t>
            </a:r>
            <a:r>
              <a:rPr lang="en-US" sz="2000" dirty="0">
                <a:solidFill>
                  <a:srgbClr val="000000"/>
                </a:solidFill>
                <a:latin typeface="Helvetica" pitchFamily="2" charset="0"/>
                <a:cs typeface="Gotham Light" pitchFamily="2" charset="0"/>
              </a:rPr>
              <a:t> coaching y </a:t>
            </a:r>
            <a:r>
              <a:rPr lang="en-US" sz="2000" dirty="0" err="1">
                <a:solidFill>
                  <a:srgbClr val="000000"/>
                </a:solidFill>
                <a:latin typeface="Helvetica" pitchFamily="2" charset="0"/>
                <a:cs typeface="Gotham Light" pitchFamily="2" charset="0"/>
              </a:rPr>
              <a:t>el</a:t>
            </a:r>
            <a:r>
              <a:rPr lang="en-US" sz="2000" dirty="0">
                <a:solidFill>
                  <a:srgbClr val="000000"/>
                </a:solidFill>
                <a:latin typeface="Helvetica" pitchFamily="2" charset="0"/>
                <a:cs typeface="Gotham Light" pitchFamily="2" charset="0"/>
              </a:rPr>
              <a:t> </a:t>
            </a:r>
            <a:r>
              <a:rPr lang="en-US" sz="2000" dirty="0" err="1">
                <a:solidFill>
                  <a:srgbClr val="000000"/>
                </a:solidFill>
                <a:latin typeface="Helvetica" pitchFamily="2" charset="0"/>
                <a:cs typeface="Gotham Light" pitchFamily="2" charset="0"/>
              </a:rPr>
              <a:t>desarrollo</a:t>
            </a:r>
            <a:r>
              <a:rPr lang="en-US" sz="2000" dirty="0">
                <a:solidFill>
                  <a:srgbClr val="000000"/>
                </a:solidFill>
                <a:latin typeface="Helvetica" pitchFamily="2" charset="0"/>
                <a:cs typeface="Gotham Light" pitchFamily="2" charset="0"/>
              </a:rPr>
              <a:t> </a:t>
            </a:r>
            <a:r>
              <a:rPr lang="en-US" sz="2000" dirty="0" err="1">
                <a:solidFill>
                  <a:srgbClr val="000000"/>
                </a:solidFill>
                <a:latin typeface="Helvetica" pitchFamily="2" charset="0"/>
                <a:cs typeface="Gotham Light" pitchFamily="2" charset="0"/>
              </a:rPr>
              <a:t>continuos</a:t>
            </a:r>
            <a:endParaRPr lang="en-US" sz="2000" dirty="0">
              <a:solidFill>
                <a:srgbClr val="000000"/>
              </a:solidFill>
              <a:latin typeface="Helvetica" pitchFamily="2" charset="0"/>
              <a:cs typeface="Gotham Light" pitchFamily="2" charset="0"/>
            </a:endParaRPr>
          </a:p>
        </p:txBody>
      </p:sp>
      <p:sp>
        <p:nvSpPr>
          <p:cNvPr id="10" name="Rectangle 9"/>
          <p:cNvSpPr/>
          <p:nvPr/>
        </p:nvSpPr>
        <p:spPr>
          <a:xfrm>
            <a:off x="1014262" y="1500622"/>
            <a:ext cx="3868367" cy="400110"/>
          </a:xfrm>
          <a:prstGeom prst="rect">
            <a:avLst/>
          </a:prstGeom>
        </p:spPr>
        <p:txBody>
          <a:bodyPr wrap="none">
            <a:spAutoFit/>
          </a:bodyPr>
          <a:lstStyle/>
          <a:p>
            <a:pPr>
              <a:spcBef>
                <a:spcPts val="575"/>
              </a:spcBef>
              <a:buClr>
                <a:srgbClr val="6C833B"/>
              </a:buClr>
            </a:pPr>
            <a:r>
              <a:rPr lang="en-US" altLang="en-US" sz="2000" b="1" dirty="0">
                <a:latin typeface="Helvetica" pitchFamily="2" charset="0"/>
                <a:cs typeface="Arial" pitchFamily="34" charset="0"/>
              </a:rPr>
              <a:t>¿</a:t>
            </a:r>
            <a:r>
              <a:rPr lang="en-US" altLang="en-US" sz="2000" b="1" dirty="0" err="1">
                <a:latin typeface="Helvetica" pitchFamily="2" charset="0"/>
                <a:cs typeface="Arial" pitchFamily="34" charset="0"/>
              </a:rPr>
              <a:t>Qué</a:t>
            </a:r>
            <a:r>
              <a:rPr lang="en-US" altLang="en-US" sz="2000" b="1" dirty="0">
                <a:latin typeface="Helvetica" pitchFamily="2" charset="0"/>
                <a:cs typeface="Arial" pitchFamily="34" charset="0"/>
              </a:rPr>
              <a:t> es </a:t>
            </a:r>
            <a:r>
              <a:rPr lang="en-US" altLang="en-US" sz="2000" b="1" dirty="0" err="1">
                <a:latin typeface="Helvetica" pitchFamily="2" charset="0"/>
                <a:cs typeface="Arial" pitchFamily="34" charset="0"/>
              </a:rPr>
              <a:t>una</a:t>
            </a:r>
            <a:r>
              <a:rPr lang="en-US" altLang="en-US" sz="2000" b="1" dirty="0">
                <a:latin typeface="Helvetica" pitchFamily="2" charset="0"/>
                <a:cs typeface="Arial" pitchFamily="34" charset="0"/>
              </a:rPr>
              <a:t> </a:t>
            </a:r>
            <a:r>
              <a:rPr lang="en-US" altLang="en-US" sz="2000" b="1" dirty="0" err="1">
                <a:latin typeface="Helvetica" pitchFamily="2" charset="0"/>
                <a:cs typeface="Arial" pitchFamily="34" charset="0"/>
              </a:rPr>
              <a:t>evaluación</a:t>
            </a:r>
            <a:r>
              <a:rPr lang="en-US" altLang="en-US" sz="2000" b="1" dirty="0">
                <a:latin typeface="Helvetica" pitchFamily="2" charset="0"/>
                <a:cs typeface="Arial" pitchFamily="34" charset="0"/>
              </a:rPr>
              <a:t> 360º?</a:t>
            </a:r>
          </a:p>
        </p:txBody>
      </p:sp>
      <p:sp>
        <p:nvSpPr>
          <p:cNvPr id="2" name="Footer Placeholder 1">
            <a:extLst>
              <a:ext uri="{FF2B5EF4-FFF2-40B4-BE49-F238E27FC236}">
                <a16:creationId xmlns:a16="http://schemas.microsoft.com/office/drawing/2014/main" id="{9D0CD36C-8B3E-98B4-444B-0187628763F5}"/>
              </a:ext>
            </a:extLst>
          </p:cNvPr>
          <p:cNvSpPr>
            <a:spLocks noGrp="1"/>
          </p:cNvSpPr>
          <p:nvPr>
            <p:ph type="ftr" sz="quarter" idx="10"/>
          </p:nvPr>
        </p:nvSpPr>
        <p:spPr/>
        <p:txBody>
          <a:bodyPr/>
          <a:lstStyle/>
          <a:p>
            <a:r>
              <a:rPr lang="en-US"/>
              <a:t>© Leadership Circle | All Rights Reserved</a:t>
            </a:r>
            <a:endParaRPr lang="en-US" dirty="0"/>
          </a:p>
        </p:txBody>
      </p:sp>
      <p:sp>
        <p:nvSpPr>
          <p:cNvPr id="3" name="Slide Number Placeholder 2">
            <a:extLst>
              <a:ext uri="{FF2B5EF4-FFF2-40B4-BE49-F238E27FC236}">
                <a16:creationId xmlns:a16="http://schemas.microsoft.com/office/drawing/2014/main" id="{BC8F0836-787D-56A0-DC2D-FF2F3FCB9470}"/>
              </a:ext>
            </a:extLst>
          </p:cNvPr>
          <p:cNvSpPr>
            <a:spLocks noGrp="1"/>
          </p:cNvSpPr>
          <p:nvPr>
            <p:ph type="sldNum" sz="quarter" idx="11"/>
          </p:nvPr>
        </p:nvSpPr>
        <p:spPr/>
        <p:txBody>
          <a:bodyPr/>
          <a:lstStyle/>
          <a:p>
            <a:fld id="{4E547FC5-224D-4B2B-AB96-D4331BB3CBEC}" type="slidenum">
              <a:rPr lang="en-US" smtClean="0"/>
              <a:pPr/>
              <a:t>4</a:t>
            </a:fld>
            <a:endParaRPr lang="en-US" dirty="0"/>
          </a:p>
        </p:txBody>
      </p:sp>
    </p:spTree>
    <p:custDataLst>
      <p:tags r:id="rId1"/>
    </p:custDataLst>
    <p:extLst>
      <p:ext uri="{BB962C8B-B14F-4D97-AF65-F5344CB8AC3E}">
        <p14:creationId xmlns:p14="http://schemas.microsoft.com/office/powerpoint/2010/main" val="73503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44345720" name="Imagen 244345719"/>
          <p:cNvPicPr>
            <a:picLocks noChangeAspect="1"/>
          </p:cNvPicPr>
          <p:nvPr/>
        </p:nvPicPr>
        <p:blipFill>
          <a:blip r:embed="rId3">
            <a:extLst>
              <a:ext uri="{28A0092B-C50C-407E-A947-70E740481C1C}">
                <a14:useLocalDpi xmlns:a14="http://schemas.microsoft.com/office/drawing/2010/main"/>
              </a:ext>
            </a:extLst>
          </a:blip>
          <a:srcRect l="25682" r="14090"/>
          <a:stretch/>
        </p:blipFill>
        <p:spPr bwMode="auto">
          <a:xfrm>
            <a:off x="516299" y="466182"/>
            <a:ext cx="5507026" cy="5763167"/>
          </a:xfrm>
          <a:prstGeom prst="rect">
            <a:avLst/>
          </a:prstGeom>
        </p:spPr>
      </p:pic>
      <p:pic>
        <p:nvPicPr>
          <p:cNvPr id="708307695" name="Imagen 708307694"/>
          <p:cNvPicPr>
            <a:picLocks noChangeAspect="1"/>
          </p:cNvPicPr>
          <p:nvPr/>
        </p:nvPicPr>
        <p:blipFill>
          <a:blip r:embed="rId4"/>
          <a:stretch/>
        </p:blipFill>
        <p:spPr bwMode="auto">
          <a:xfrm>
            <a:off x="4402499" y="474981"/>
            <a:ext cx="9010649" cy="5830420"/>
          </a:xfrm>
          <a:prstGeom prst="rect">
            <a:avLst/>
          </a:prstGeom>
        </p:spPr>
      </p:pic>
      <p:sp>
        <p:nvSpPr>
          <p:cNvPr id="3" name="Slide Number Placeholder 2"/>
          <p:cNvSpPr>
            <a:spLocks noGrp="1"/>
          </p:cNvSpPr>
          <p:nvPr>
            <p:ph type="sldNum" sz="quarter" idx="11"/>
          </p:nvPr>
        </p:nvSpPr>
        <p:spPr bwMode="auto"/>
        <p:txBody>
          <a:bodyPr/>
          <a:lstStyle/>
          <a:p>
            <a:pPr>
              <a:defRPr/>
            </a:pPr>
            <a:fld id="{4E547FC5-224D-4B2B-AB96-D4331BB3CBEC}" type="slidenum">
              <a:rPr lang="en-US"/>
              <a:t>40</a:t>
            </a:fld>
            <a:endParaRPr lang="en-US"/>
          </a:p>
        </p:txBody>
      </p:sp>
      <p:sp>
        <p:nvSpPr>
          <p:cNvPr id="2" name="Footer Placeholder 1"/>
          <p:cNvSpPr>
            <a:spLocks noGrp="1"/>
          </p:cNvSpPr>
          <p:nvPr>
            <p:ph type="ftr" sz="quarter" idx="10"/>
          </p:nvPr>
        </p:nvSpPr>
        <p:spPr bwMode="auto"/>
        <p:txBody>
          <a:bodyPr/>
          <a:lstStyle/>
          <a:p>
            <a:pPr>
              <a:defRPr/>
            </a:pPr>
            <a:r>
              <a:rPr lang="en-US"/>
              <a:t>© Leadership Circle | All Rights Reserved</a:t>
            </a:r>
            <a:endParaRPr/>
          </a:p>
        </p:txBody>
      </p:sp>
      <p:sp>
        <p:nvSpPr>
          <p:cNvPr id="7" name="Rectangle 3"/>
          <p:cNvSpPr txBox="1">
            <a:spLocks noChangeArrowheads="1"/>
          </p:cNvSpPr>
          <p:nvPr/>
        </p:nvSpPr>
        <p:spPr bwMode="auto">
          <a:xfrm>
            <a:off x="10286782" y="790364"/>
            <a:ext cx="1717968" cy="857250"/>
          </a:xfrm>
          <a:prstGeom prst="rect">
            <a:avLst/>
          </a:prstGeom>
          <a:noFill/>
          <a:ln w="9525">
            <a:noFill/>
            <a:miter lim="800000"/>
            <a:headEnd/>
            <a:tailEnd/>
          </a:ln>
        </p:spPr>
        <p:txBody>
          <a:bodyPr lIns="67250" tIns="33626" rIns="67250" bIns="33626" anchor="ctr"/>
          <a:lstStyle/>
          <a:p>
            <a:pPr algn="ctr">
              <a:defRPr/>
            </a:pPr>
            <a:r>
              <a:rPr lang="en-US" sz="2000">
                <a:solidFill>
                  <a:schemeClr val="tx1">
                    <a:lumMod val="75000"/>
                  </a:schemeClr>
                </a:solidFill>
                <a:latin typeface="Helvetica"/>
                <a:ea typeface="Arial"/>
                <a:cs typeface="Corbel Regular"/>
              </a:rPr>
              <a:t>Top 10%</a:t>
            </a:r>
            <a:endParaRPr/>
          </a:p>
        </p:txBody>
      </p:sp>
      <p:sp>
        <p:nvSpPr>
          <p:cNvPr id="8" name="Rectangle 3"/>
          <p:cNvSpPr txBox="1">
            <a:spLocks noChangeArrowheads="1"/>
          </p:cNvSpPr>
          <p:nvPr/>
        </p:nvSpPr>
        <p:spPr bwMode="auto">
          <a:xfrm>
            <a:off x="4627387" y="790364"/>
            <a:ext cx="1717968" cy="857250"/>
          </a:xfrm>
          <a:prstGeom prst="rect">
            <a:avLst/>
          </a:prstGeom>
          <a:noFill/>
          <a:ln w="9525">
            <a:noFill/>
            <a:miter lim="800000"/>
            <a:headEnd/>
            <a:tailEnd/>
          </a:ln>
        </p:spPr>
        <p:txBody>
          <a:bodyPr lIns="67250" tIns="33626" rIns="67250" bIns="33626" anchor="ctr"/>
          <a:lstStyle/>
          <a:p>
            <a:pPr algn="ctr">
              <a:defRPr/>
            </a:pPr>
            <a:r>
              <a:rPr lang="fr-FR" sz="2000">
                <a:solidFill>
                  <a:schemeClr val="tx1">
                    <a:lumMod val="75000"/>
                  </a:schemeClr>
                </a:solidFill>
                <a:latin typeface="Helvetica"/>
                <a:ea typeface="Arial"/>
                <a:cs typeface="Corbel Regular"/>
              </a:rPr>
              <a:t>Inferior </a:t>
            </a:r>
            <a:r>
              <a:rPr lang="en-US" sz="2000">
                <a:solidFill>
                  <a:schemeClr val="tx1">
                    <a:lumMod val="75000"/>
                  </a:schemeClr>
                </a:solidFill>
                <a:latin typeface="Helvetica"/>
                <a:ea typeface="Arial"/>
                <a:cs typeface="Corbel Regular"/>
              </a:rPr>
              <a:t>10%</a:t>
            </a:r>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ABE2D-1609-73A5-0707-1E81AC866C6D}"/>
              </a:ext>
            </a:extLst>
          </p:cNvPr>
          <p:cNvSpPr>
            <a:spLocks noGrp="1"/>
          </p:cNvSpPr>
          <p:nvPr>
            <p:ph type="title"/>
          </p:nvPr>
        </p:nvSpPr>
        <p:spPr>
          <a:xfrm>
            <a:off x="2554605" y="1997030"/>
            <a:ext cx="7082790" cy="2852737"/>
          </a:xfrm>
        </p:spPr>
        <p:txBody>
          <a:bodyPr/>
          <a:lstStyle/>
          <a:p>
            <a:pPr algn="ctr"/>
            <a:r>
              <a:rPr lang="en-US" dirty="0" err="1"/>
              <a:t>Diapositivas</a:t>
            </a:r>
            <a:r>
              <a:rPr lang="en-US" dirty="0"/>
              <a:t> </a:t>
            </a:r>
            <a:r>
              <a:rPr lang="en-US" dirty="0" err="1"/>
              <a:t>adicionales</a:t>
            </a:r>
            <a:endParaRPr lang="en-US" dirty="0"/>
          </a:p>
        </p:txBody>
      </p:sp>
      <p:sp>
        <p:nvSpPr>
          <p:cNvPr id="3" name="Slide Number Placeholder 2">
            <a:extLst>
              <a:ext uri="{FF2B5EF4-FFF2-40B4-BE49-F238E27FC236}">
                <a16:creationId xmlns:a16="http://schemas.microsoft.com/office/drawing/2014/main" id="{0CAAC35D-F572-8B2D-0C4C-C866CD1137AD}"/>
              </a:ext>
            </a:extLst>
          </p:cNvPr>
          <p:cNvSpPr>
            <a:spLocks noGrp="1"/>
          </p:cNvSpPr>
          <p:nvPr>
            <p:ph type="sldNum" sz="quarter" idx="11"/>
          </p:nvPr>
        </p:nvSpPr>
        <p:spPr/>
        <p:txBody>
          <a:bodyPr/>
          <a:lstStyle/>
          <a:p>
            <a:fld id="{4E547FC5-224D-4B2B-AB96-D4331BB3CBEC}" type="slidenum">
              <a:rPr lang="en-US" smtClean="0"/>
              <a:pPr/>
              <a:t>41</a:t>
            </a:fld>
            <a:endParaRPr lang="en-US" dirty="0"/>
          </a:p>
        </p:txBody>
      </p:sp>
      <p:sp>
        <p:nvSpPr>
          <p:cNvPr id="4" name="Footer Placeholder 3">
            <a:extLst>
              <a:ext uri="{FF2B5EF4-FFF2-40B4-BE49-F238E27FC236}">
                <a16:creationId xmlns:a16="http://schemas.microsoft.com/office/drawing/2014/main" id="{81B60FAC-90CC-676D-A5C0-FDFF903B1D0B}"/>
              </a:ext>
            </a:extLst>
          </p:cNvPr>
          <p:cNvSpPr>
            <a:spLocks noGrp="1"/>
          </p:cNvSpPr>
          <p:nvPr>
            <p:ph type="ftr" sz="quarter" idx="10"/>
          </p:nvPr>
        </p:nvSpPr>
        <p:spPr/>
        <p:txBody>
          <a:bodyPr/>
          <a:lstStyle/>
          <a:p>
            <a:r>
              <a:rPr lang="en-US"/>
              <a:t>© Leadership Circle | All Rights Reserved</a:t>
            </a:r>
            <a:endParaRPr lang="en-US" dirty="0"/>
          </a:p>
        </p:txBody>
      </p:sp>
    </p:spTree>
    <p:extLst>
      <p:ext uri="{BB962C8B-B14F-4D97-AF65-F5344CB8AC3E}">
        <p14:creationId xmlns:p14="http://schemas.microsoft.com/office/powerpoint/2010/main" val="313011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09600" y="177798"/>
            <a:ext cx="10972800" cy="681355"/>
          </a:xfrm>
        </p:spPr>
        <p:txBody>
          <a:bodyPr/>
          <a:lstStyle/>
          <a:p>
            <a:pPr>
              <a:defRPr/>
            </a:pPr>
            <a:r>
              <a:rPr lang="en-US" sz="2800" dirty="0"/>
              <a:t>Leadership Circle 360  </a:t>
            </a:r>
            <a:r>
              <a:rPr lang="mr-IN" sz="2800" dirty="0"/>
              <a:t>–</a:t>
            </a:r>
            <a:r>
              <a:rPr lang="en-US" sz="2800" dirty="0"/>
              <a:t> </a:t>
            </a:r>
            <a:r>
              <a:rPr lang="en-US" sz="2800" dirty="0" err="1"/>
              <a:t>Abrelatas</a:t>
            </a:r>
            <a:r>
              <a:rPr lang="en-US" sz="2800" dirty="0"/>
              <a:t> de Desarrollo</a:t>
            </a:r>
            <a:endParaRPr dirty="0"/>
          </a:p>
        </p:txBody>
      </p:sp>
      <p:sp>
        <p:nvSpPr>
          <p:cNvPr id="4" name="Slide Number Placeholder 3"/>
          <p:cNvSpPr>
            <a:spLocks noGrp="1"/>
          </p:cNvSpPr>
          <p:nvPr>
            <p:ph type="sldNum" sz="quarter" idx="11"/>
          </p:nvPr>
        </p:nvSpPr>
        <p:spPr bwMode="auto"/>
        <p:txBody>
          <a:bodyPr/>
          <a:lstStyle/>
          <a:p>
            <a:pPr>
              <a:defRPr/>
            </a:pPr>
            <a:fld id="{4E547FC5-224D-4B2B-AB96-D4331BB3CBEC}" type="slidenum">
              <a:rPr lang="en-US"/>
              <a:t>42</a:t>
            </a:fld>
            <a:endParaRPr lang="en-US"/>
          </a:p>
        </p:txBody>
      </p:sp>
      <p:sp>
        <p:nvSpPr>
          <p:cNvPr id="3" name="Footer Placeholder 2"/>
          <p:cNvSpPr>
            <a:spLocks noGrp="1"/>
          </p:cNvSpPr>
          <p:nvPr>
            <p:ph type="ftr" sz="quarter" idx="10"/>
          </p:nvPr>
        </p:nvSpPr>
        <p:spPr bwMode="auto"/>
        <p:txBody>
          <a:bodyPr/>
          <a:lstStyle/>
          <a:p>
            <a:pPr>
              <a:defRPr/>
            </a:pPr>
            <a:r>
              <a:rPr lang="en-US"/>
              <a:t>© Leadership Circle | All Rights Reserved</a:t>
            </a:r>
            <a:endParaRPr/>
          </a:p>
        </p:txBody>
      </p:sp>
      <p:sp>
        <p:nvSpPr>
          <p:cNvPr id="31" name="Rectangle 30"/>
          <p:cNvSpPr/>
          <p:nvPr/>
        </p:nvSpPr>
        <p:spPr bwMode="auto">
          <a:xfrm>
            <a:off x="4376902" y="2232756"/>
            <a:ext cx="3289903" cy="2103120"/>
          </a:xfrm>
          <a:prstGeom prst="rect">
            <a:avLst/>
          </a:prstGeom>
          <a:solidFill>
            <a:schemeClr val="accent1"/>
          </a:solidFill>
          <a:ln w="9525" cap="flat" cmpd="sng" algn="ctr">
            <a:solidFill>
              <a:srgbClr val="F9A25E">
                <a:shade val="95000"/>
                <a:satMod val="105000"/>
                <a:alpha val="25000"/>
              </a:srgbClr>
            </a:solidFill>
            <a:prstDash val="solid"/>
          </a:ln>
          <a:effectLst/>
        </p:spPr>
        <p:txBody>
          <a:bodyPr lIns="61544" tIns="30772" rIns="61544" bIns="30772" spcCol="0"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Helvetica"/>
              <a:ea typeface="+mn-ea"/>
              <a:cs typeface="+mn-cs"/>
            </a:endParaRPr>
          </a:p>
        </p:txBody>
      </p:sp>
      <p:cxnSp>
        <p:nvCxnSpPr>
          <p:cNvPr id="36" name="Straight Arrow Connector 35"/>
          <p:cNvCxnSpPr>
            <a:cxnSpLocks/>
          </p:cNvCxnSpPr>
          <p:nvPr/>
        </p:nvCxnSpPr>
        <p:spPr bwMode="auto">
          <a:xfrm>
            <a:off x="7666805" y="949377"/>
            <a:ext cx="0" cy="4957767"/>
          </a:xfrm>
          <a:prstGeom prst="straightConnector1">
            <a:avLst/>
          </a:prstGeom>
          <a:noFill/>
          <a:ln w="63500" cap="flat" cmpd="sng" algn="ctr">
            <a:solidFill>
              <a:schemeClr val="accent2"/>
            </a:solidFill>
            <a:prstDash val="solid"/>
            <a:miter lim="800000"/>
            <a:headEnd type="arrow" w="lg" len="lg"/>
            <a:tailEnd type="arrow" w="lg" len="lg"/>
          </a:ln>
          <a:effectLst/>
        </p:spPr>
      </p:cxnSp>
      <p:cxnSp>
        <p:nvCxnSpPr>
          <p:cNvPr id="38" name="Straight Arrow Connector 37"/>
          <p:cNvCxnSpPr>
            <a:cxnSpLocks/>
          </p:cNvCxnSpPr>
          <p:nvPr/>
        </p:nvCxnSpPr>
        <p:spPr bwMode="auto">
          <a:xfrm>
            <a:off x="4376902" y="949377"/>
            <a:ext cx="0" cy="4957767"/>
          </a:xfrm>
          <a:prstGeom prst="straightConnector1">
            <a:avLst/>
          </a:prstGeom>
          <a:noFill/>
          <a:ln w="63500" cap="rnd" cmpd="sng" algn="ctr">
            <a:solidFill>
              <a:schemeClr val="accent3"/>
            </a:solidFill>
            <a:prstDash val="solid"/>
            <a:round/>
            <a:headEnd type="arrow" w="lg" len="lg"/>
            <a:tailEnd type="arrow" w="lg" len="lg"/>
          </a:ln>
          <a:effectLst/>
        </p:spPr>
      </p:cxnSp>
      <p:grpSp>
        <p:nvGrpSpPr>
          <p:cNvPr id="19" name="Group 18"/>
          <p:cNvGrpSpPr/>
          <p:nvPr/>
        </p:nvGrpSpPr>
        <p:grpSpPr bwMode="auto">
          <a:xfrm>
            <a:off x="4359267" y="2072040"/>
            <a:ext cx="3466841" cy="322676"/>
            <a:chOff x="4359267" y="2072040"/>
            <a:chExt cx="3466841" cy="322676"/>
          </a:xfrm>
        </p:grpSpPr>
        <p:cxnSp>
          <p:nvCxnSpPr>
            <p:cNvPr id="41" name="Straight Connector 40"/>
            <p:cNvCxnSpPr>
              <a:cxnSpLocks/>
            </p:cNvCxnSpPr>
            <p:nvPr/>
          </p:nvCxnSpPr>
          <p:spPr bwMode="auto">
            <a:xfrm>
              <a:off x="4359267" y="2233371"/>
              <a:ext cx="3289903" cy="0"/>
            </a:xfrm>
            <a:prstGeom prst="line">
              <a:avLst/>
            </a:prstGeom>
            <a:ln w="50800" cap="rnd" cmpd="sng" algn="ctr">
              <a:solidFill>
                <a:schemeClr val="accent5"/>
              </a:solidFill>
              <a:prstDash val="solid"/>
              <a:round/>
              <a:headEnd type="arrow" w="lg" len="lg"/>
              <a:tailEnd type="none" w="med" len="med"/>
            </a:ln>
          </p:spPr>
          <p:style>
            <a:lnRef idx="0">
              <a:srgbClr val="000000"/>
            </a:lnRef>
            <a:fillRef idx="0">
              <a:srgbClr val="000000"/>
            </a:fillRef>
            <a:effectRef idx="0">
              <a:srgbClr val="000000"/>
            </a:effectRef>
            <a:fontRef idx="minor">
              <a:schemeClr val="tx1"/>
            </a:fontRef>
          </p:style>
        </p:cxnSp>
        <p:sp>
          <p:nvSpPr>
            <p:cNvPr id="49" name="Oval 48"/>
            <p:cNvSpPr>
              <a:spLocks noChangeAspect="1"/>
            </p:cNvSpPr>
            <p:nvPr/>
          </p:nvSpPr>
          <p:spPr bwMode="auto">
            <a:xfrm>
              <a:off x="7493656" y="2072040"/>
              <a:ext cx="332453" cy="322676"/>
            </a:xfrm>
            <a:prstGeom prst="ellipse">
              <a:avLst/>
            </a:prstGeom>
            <a:solidFill>
              <a:schemeClr val="accent4"/>
            </a:solidFill>
            <a:ln w="9525" cap="flat" cmpd="sng" algn="ctr">
              <a:noFill/>
              <a:prstDash val="solid"/>
            </a:ln>
            <a:effectLst/>
          </p:spPr>
          <p:txBody>
            <a:bodyPr lIns="61502" tIns="30750" rIns="61502" bIns="30750" spcCol="0"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Helvetica"/>
                <a:ea typeface="+mn-ea"/>
                <a:cs typeface="+mn-cs"/>
              </a:endParaRPr>
            </a:p>
          </p:txBody>
        </p:sp>
      </p:grpSp>
      <p:pic>
        <p:nvPicPr>
          <p:cNvPr id="55" name="Picture 54"/>
          <p:cNvPicPr>
            <a:picLocks noChangeAspect="1"/>
          </p:cNvPicPr>
          <p:nvPr/>
        </p:nvPicPr>
        <p:blipFill>
          <a:blip r:embed="rId3">
            <a:extLst>
              <a:ext uri="{28A0092B-C50C-407E-A947-70E740481C1C}">
                <a14:useLocalDpi xmlns:a14="http://schemas.microsoft.com/office/drawing/2010/main"/>
              </a:ext>
            </a:extLst>
          </a:blip>
          <a:srcRect l="1628" t="1863" r="15" b="1331"/>
          <a:stretch/>
        </p:blipFill>
        <p:spPr bwMode="auto">
          <a:xfrm>
            <a:off x="4203760" y="1713231"/>
            <a:ext cx="3730646" cy="3611274"/>
          </a:xfrm>
          <a:prstGeom prst="rect">
            <a:avLst/>
          </a:prstGeom>
        </p:spPr>
      </p:pic>
      <p:grpSp>
        <p:nvGrpSpPr>
          <p:cNvPr id="20" name="Group 19"/>
          <p:cNvGrpSpPr/>
          <p:nvPr/>
        </p:nvGrpSpPr>
        <p:grpSpPr bwMode="auto">
          <a:xfrm>
            <a:off x="4203760" y="4167141"/>
            <a:ext cx="3463045" cy="322676"/>
            <a:chOff x="4203760" y="4167141"/>
            <a:chExt cx="3463045" cy="322676"/>
          </a:xfrm>
        </p:grpSpPr>
        <p:cxnSp>
          <p:nvCxnSpPr>
            <p:cNvPr id="44" name="Straight Connector 43"/>
            <p:cNvCxnSpPr>
              <a:cxnSpLocks/>
            </p:cNvCxnSpPr>
            <p:nvPr/>
          </p:nvCxnSpPr>
          <p:spPr bwMode="auto">
            <a:xfrm>
              <a:off x="4376902" y="4335259"/>
              <a:ext cx="3289903" cy="0"/>
            </a:xfrm>
            <a:prstGeom prst="line">
              <a:avLst/>
            </a:prstGeom>
            <a:noFill/>
            <a:ln w="50800" cap="rnd" cmpd="sng" algn="ctr">
              <a:solidFill>
                <a:schemeClr val="tx1"/>
              </a:solidFill>
              <a:prstDash val="sysDot"/>
              <a:tailEnd type="arrow" w="lg" len="lg"/>
            </a:ln>
            <a:effectLst/>
          </p:spPr>
        </p:cxnSp>
        <p:sp>
          <p:nvSpPr>
            <p:cNvPr id="50" name="Oval 49"/>
            <p:cNvSpPr>
              <a:spLocks noChangeAspect="1"/>
            </p:cNvSpPr>
            <p:nvPr/>
          </p:nvSpPr>
          <p:spPr bwMode="auto">
            <a:xfrm>
              <a:off x="4203760" y="4167141"/>
              <a:ext cx="332453" cy="322676"/>
            </a:xfrm>
            <a:prstGeom prst="ellipse">
              <a:avLst/>
            </a:prstGeom>
            <a:solidFill>
              <a:schemeClr val="bg2">
                <a:lumMod val="50000"/>
              </a:schemeClr>
            </a:solidFill>
            <a:ln w="9525" cap="flat" cmpd="sng" algn="ctr">
              <a:noFill/>
              <a:prstDash val="solid"/>
            </a:ln>
            <a:effectLst/>
          </p:spPr>
          <p:txBody>
            <a:bodyPr lIns="61502" tIns="30750" rIns="61502" bIns="30750" spcCol="0"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Helvetica"/>
                <a:ea typeface="+mn-ea"/>
                <a:cs typeface="+mn-cs"/>
              </a:endParaRPr>
            </a:p>
          </p:txBody>
        </p:sp>
      </p:grpSp>
      <p:sp>
        <p:nvSpPr>
          <p:cNvPr id="30" name="TextBox 29"/>
          <p:cNvSpPr txBox="1"/>
          <p:nvPr/>
        </p:nvSpPr>
        <p:spPr bwMode="auto">
          <a:xfrm>
            <a:off x="7753393" y="865344"/>
            <a:ext cx="669234" cy="335855"/>
          </a:xfrm>
          <a:prstGeom prst="rect">
            <a:avLst/>
          </a:prstGeom>
          <a:noFill/>
        </p:spPr>
        <p:txBody>
          <a:bodyPr wrap="none" lIns="61502" tIns="30750" rIns="61502" bIns="30750" rtlCol="0">
            <a:spAutoFit/>
          </a:bodyPr>
          <a:lstStyle/>
          <a:p>
            <a:pPr marL="0" marR="0" lvl="0" indent="0" algn="l" defTabSz="914400">
              <a:lnSpc>
                <a:spcPct val="100000"/>
              </a:lnSpc>
              <a:spcBef>
                <a:spcPts val="0"/>
              </a:spcBef>
              <a:spcAft>
                <a:spcPts val="0"/>
              </a:spcAft>
              <a:buClrTx/>
              <a:buSzTx/>
              <a:buFontTx/>
              <a:buNone/>
              <a:defRPr/>
            </a:pPr>
            <a:r>
              <a:rPr lang="en-US" sz="1800" b="1" i="0" u="none" strike="noStrike" cap="none" spc="0">
                <a:ln>
                  <a:noFill/>
                </a:ln>
                <a:solidFill>
                  <a:srgbClr val="F9A25E"/>
                </a:solidFill>
                <a:latin typeface="Helvetica"/>
                <a:ea typeface="+mn-ea"/>
                <a:cs typeface="+mn-cs"/>
              </a:rPr>
              <a:t>VICA</a:t>
            </a:r>
            <a:endParaRPr/>
          </a:p>
        </p:txBody>
      </p:sp>
      <p:sp>
        <p:nvSpPr>
          <p:cNvPr id="33" name="TextBox 32"/>
          <p:cNvSpPr txBox="1"/>
          <p:nvPr/>
        </p:nvSpPr>
        <p:spPr bwMode="auto">
          <a:xfrm>
            <a:off x="7825383" y="5657215"/>
            <a:ext cx="758195" cy="335855"/>
          </a:xfrm>
          <a:prstGeom prst="rect">
            <a:avLst/>
          </a:prstGeom>
          <a:noFill/>
        </p:spPr>
        <p:txBody>
          <a:bodyPr wrap="none" lIns="61502" tIns="30750" rIns="61502" bIns="30750" rtlCol="0">
            <a:spAutoFit/>
          </a:bodyPr>
          <a:lstStyle/>
          <a:p>
            <a:pPr marL="0" marR="0" lvl="0" indent="0" algn="l" defTabSz="914400">
              <a:lnSpc>
                <a:spcPct val="100000"/>
              </a:lnSpc>
              <a:spcBef>
                <a:spcPts val="0"/>
              </a:spcBef>
              <a:spcAft>
                <a:spcPts val="0"/>
              </a:spcAft>
              <a:buClrTx/>
              <a:buSzTx/>
              <a:buFontTx/>
              <a:buNone/>
              <a:defRPr/>
            </a:pPr>
            <a:r>
              <a:rPr lang="en-US" sz="1800" b="1" i="0" u="none" strike="noStrike" cap="none" spc="0">
                <a:ln>
                  <a:noFill/>
                </a:ln>
                <a:solidFill>
                  <a:srgbClr val="F9A25E"/>
                </a:solidFill>
                <a:latin typeface="Helvetica"/>
                <a:ea typeface="+mn-ea"/>
                <a:cs typeface="+mn-cs"/>
              </a:rPr>
              <a:t>SCSC</a:t>
            </a:r>
            <a:endParaRPr/>
          </a:p>
        </p:txBody>
      </p:sp>
      <p:sp>
        <p:nvSpPr>
          <p:cNvPr id="34" name="TextBox 33"/>
          <p:cNvSpPr txBox="1"/>
          <p:nvPr/>
        </p:nvSpPr>
        <p:spPr bwMode="auto">
          <a:xfrm>
            <a:off x="8243815" y="3134155"/>
            <a:ext cx="2494044" cy="793055"/>
          </a:xfrm>
          <a:prstGeom prst="rect">
            <a:avLst/>
          </a:prstGeom>
          <a:noFill/>
        </p:spPr>
        <p:txBody>
          <a:bodyPr wrap="none" lIns="61502" tIns="30750" rIns="61502" bIns="30750" rtlCol="0">
            <a:spAutoFit/>
          </a:bodyPr>
          <a:lstStyle/>
          <a:p>
            <a:pPr marL="0" marR="0" lvl="0" indent="0" algn="l" defTabSz="914400">
              <a:lnSpc>
                <a:spcPct val="100000"/>
              </a:lnSpc>
              <a:spcBef>
                <a:spcPts val="0"/>
              </a:spcBef>
              <a:spcAft>
                <a:spcPts val="0"/>
              </a:spcAft>
              <a:buClrTx/>
              <a:buSzTx/>
              <a:buFontTx/>
              <a:buNone/>
              <a:defRPr/>
            </a:pPr>
            <a:r>
              <a:rPr lang="en-US" sz="2400" i="1" u="none" strike="noStrike" cap="none" spc="0">
                <a:ln>
                  <a:noFill/>
                </a:ln>
                <a:solidFill>
                  <a:srgbClr val="F9A25E"/>
                </a:solidFill>
                <a:latin typeface="Helvetica"/>
                <a:ea typeface="+mn-ea"/>
                <a:cs typeface="+mn-cs"/>
              </a:rPr>
              <a:t>COMPLEJIDAD</a:t>
            </a:r>
            <a:endParaRPr/>
          </a:p>
          <a:p>
            <a:pPr marL="0" marR="0" lvl="0" indent="0" algn="l" defTabSz="914400">
              <a:lnSpc>
                <a:spcPct val="100000"/>
              </a:lnSpc>
              <a:spcBef>
                <a:spcPts val="0"/>
              </a:spcBef>
              <a:spcAft>
                <a:spcPts val="0"/>
              </a:spcAft>
              <a:buClrTx/>
              <a:buSzTx/>
              <a:buFontTx/>
              <a:buNone/>
              <a:defRPr/>
            </a:pPr>
            <a:r>
              <a:rPr lang="en-US" sz="2400" i="1" u="none" strike="noStrike" cap="none" spc="0">
                <a:ln>
                  <a:noFill/>
                </a:ln>
                <a:solidFill>
                  <a:srgbClr val="F9A25E"/>
                </a:solidFill>
                <a:latin typeface="Helvetica"/>
                <a:ea typeface="+mn-ea"/>
                <a:cs typeface="+mn-cs"/>
              </a:rPr>
              <a:t>DEL CONTEXTO</a:t>
            </a:r>
            <a:endParaRPr/>
          </a:p>
        </p:txBody>
      </p:sp>
      <p:sp>
        <p:nvSpPr>
          <p:cNvPr id="35" name="TextBox 34"/>
          <p:cNvSpPr txBox="1"/>
          <p:nvPr/>
        </p:nvSpPr>
        <p:spPr bwMode="auto">
          <a:xfrm>
            <a:off x="927794" y="3152947"/>
            <a:ext cx="2304953" cy="800087"/>
          </a:xfrm>
          <a:prstGeom prst="rect">
            <a:avLst/>
          </a:prstGeom>
          <a:noFill/>
        </p:spPr>
        <p:txBody>
          <a:bodyPr wrap="none" lIns="68532" tIns="34266" rIns="68532" bIns="34266" rtlCol="0">
            <a:spAutoFit/>
          </a:bodyPr>
          <a:lstStyle/>
          <a:p>
            <a:pPr marL="0" marR="0" lvl="0" indent="0" algn="ctr" defTabSz="914400">
              <a:lnSpc>
                <a:spcPct val="100000"/>
              </a:lnSpc>
              <a:spcBef>
                <a:spcPts val="0"/>
              </a:spcBef>
              <a:spcAft>
                <a:spcPts val="0"/>
              </a:spcAft>
              <a:buClrTx/>
              <a:buSzTx/>
              <a:buFontTx/>
              <a:buNone/>
              <a:defRPr/>
            </a:pPr>
            <a:r>
              <a:rPr lang="en-US" sz="2400" i="1" u="none" strike="noStrike" cap="none" spc="0">
                <a:ln>
                  <a:noFill/>
                </a:ln>
                <a:solidFill>
                  <a:schemeClr val="accent1">
                    <a:lumMod val="75000"/>
                  </a:schemeClr>
                </a:solidFill>
                <a:latin typeface="Helvetica"/>
                <a:ea typeface="+mn-ea"/>
                <a:cs typeface="+mn-cs"/>
              </a:rPr>
              <a:t>COMPLEJIDAD</a:t>
            </a:r>
            <a:endParaRPr/>
          </a:p>
          <a:p>
            <a:pPr marL="0" marR="0" lvl="0" indent="0" algn="ctr" defTabSz="914400">
              <a:lnSpc>
                <a:spcPct val="100000"/>
              </a:lnSpc>
              <a:spcBef>
                <a:spcPts val="0"/>
              </a:spcBef>
              <a:spcAft>
                <a:spcPts val="0"/>
              </a:spcAft>
              <a:buClrTx/>
              <a:buSzTx/>
              <a:buFontTx/>
              <a:buNone/>
              <a:defRPr/>
            </a:pPr>
            <a:r>
              <a:rPr lang="en-US" sz="2400" i="1" u="none" strike="noStrike" cap="none" spc="0">
                <a:ln>
                  <a:noFill/>
                </a:ln>
                <a:solidFill>
                  <a:schemeClr val="accent1">
                    <a:lumMod val="75000"/>
                  </a:schemeClr>
                </a:solidFill>
                <a:latin typeface="Helvetica"/>
                <a:ea typeface="+mn-ea"/>
                <a:cs typeface="+mn-cs"/>
              </a:rPr>
              <a:t>DE SÍ MISMO</a:t>
            </a:r>
            <a:endParaRPr/>
          </a:p>
        </p:txBody>
      </p:sp>
      <p:grpSp>
        <p:nvGrpSpPr>
          <p:cNvPr id="37" name="Group 36"/>
          <p:cNvGrpSpPr/>
          <p:nvPr/>
        </p:nvGrpSpPr>
        <p:grpSpPr bwMode="auto">
          <a:xfrm>
            <a:off x="8578270" y="1325933"/>
            <a:ext cx="1707234" cy="4191301"/>
            <a:chOff x="0" y="0"/>
            <a:chExt cx="1707234" cy="4191301"/>
          </a:xfrm>
        </p:grpSpPr>
        <p:sp>
          <p:nvSpPr>
            <p:cNvPr id="39" name="TextBox 38"/>
            <p:cNvSpPr txBox="1"/>
            <p:nvPr/>
          </p:nvSpPr>
          <p:spPr bwMode="auto">
            <a:xfrm>
              <a:off x="0" y="0"/>
              <a:ext cx="1707234" cy="1188755"/>
            </a:xfrm>
            <a:prstGeom prst="rect">
              <a:avLst/>
            </a:prstGeom>
            <a:noFill/>
          </p:spPr>
          <p:txBody>
            <a:bodyPr wrap="none" rtlCol="0">
              <a:spAutoFit/>
            </a:bodyPr>
            <a:lstStyle/>
            <a:p>
              <a:pPr lvl="0">
                <a:defRPr/>
              </a:pPr>
              <a:r>
                <a:rPr lang="en-US" b="1" i="1">
                  <a:solidFill>
                    <a:srgbClr val="F9A25E"/>
                  </a:solidFill>
                  <a:latin typeface="Helvetica"/>
                </a:rPr>
                <a:t>Volatilidad</a:t>
              </a:r>
            </a:p>
            <a:p>
              <a:pPr lvl="0">
                <a:defRPr/>
              </a:pPr>
              <a:r>
                <a:rPr lang="en-US" b="1" i="1">
                  <a:solidFill>
                    <a:srgbClr val="F9A25E"/>
                  </a:solidFill>
                  <a:latin typeface="Helvetica"/>
                </a:rPr>
                <a:t>Incertidumbre</a:t>
              </a:r>
            </a:p>
            <a:p>
              <a:pPr lvl="0">
                <a:defRPr/>
              </a:pPr>
              <a:r>
                <a:rPr lang="en-US" b="1" i="1">
                  <a:solidFill>
                    <a:srgbClr val="F9A25E"/>
                  </a:solidFill>
                  <a:latin typeface="Helvetica"/>
                </a:rPr>
                <a:t>Complejidad</a:t>
              </a:r>
            </a:p>
            <a:p>
              <a:pPr lvl="0">
                <a:defRPr/>
              </a:pPr>
              <a:r>
                <a:rPr lang="en-US" b="1" i="1">
                  <a:solidFill>
                    <a:srgbClr val="F9A25E"/>
                  </a:solidFill>
                  <a:latin typeface="Helvetica"/>
                </a:rPr>
                <a:t>Ambiguedad</a:t>
              </a:r>
            </a:p>
          </p:txBody>
        </p:sp>
        <p:sp>
          <p:nvSpPr>
            <p:cNvPr id="40" name="TextBox 39"/>
            <p:cNvSpPr txBox="1"/>
            <p:nvPr/>
          </p:nvSpPr>
          <p:spPr bwMode="auto">
            <a:xfrm>
              <a:off x="89766" y="3002545"/>
              <a:ext cx="1465913" cy="1188755"/>
            </a:xfrm>
            <a:prstGeom prst="rect">
              <a:avLst/>
            </a:prstGeom>
            <a:noFill/>
          </p:spPr>
          <p:txBody>
            <a:bodyPr wrap="none" rtlCol="0">
              <a:spAutoFit/>
            </a:bodyPr>
            <a:lstStyle/>
            <a:p>
              <a:pPr lvl="0">
                <a:defRPr/>
              </a:pPr>
              <a:r>
                <a:rPr lang="en-US" b="1" i="1">
                  <a:solidFill>
                    <a:srgbClr val="F9A25E"/>
                  </a:solidFill>
                  <a:latin typeface="Helvetica"/>
                </a:rPr>
                <a:t>Estabilidad</a:t>
              </a:r>
            </a:p>
            <a:p>
              <a:pPr lvl="0">
                <a:defRPr/>
              </a:pPr>
              <a:r>
                <a:rPr lang="en-US" b="1" i="1">
                  <a:solidFill>
                    <a:srgbClr val="F9A25E"/>
                  </a:solidFill>
                  <a:latin typeface="Helvetica"/>
                </a:rPr>
                <a:t>Certeza</a:t>
              </a:r>
              <a:endParaRPr/>
            </a:p>
            <a:p>
              <a:pPr lvl="0">
                <a:defRPr/>
              </a:pPr>
              <a:r>
                <a:rPr lang="en-US" b="1" i="1">
                  <a:solidFill>
                    <a:srgbClr val="F9A25E"/>
                  </a:solidFill>
                  <a:latin typeface="Helvetica"/>
                </a:rPr>
                <a:t>Simplicidad</a:t>
              </a:r>
            </a:p>
            <a:p>
              <a:pPr lvl="0">
                <a:defRPr/>
              </a:pPr>
              <a:r>
                <a:rPr lang="en-US" b="1" i="1">
                  <a:solidFill>
                    <a:srgbClr val="F9A25E"/>
                  </a:solidFill>
                  <a:latin typeface="Helvetica"/>
                </a:rPr>
                <a:t>Claridad</a:t>
              </a:r>
              <a:endParaRPr lang="en-US" sz="1800" b="1" i="1" u="none" strike="noStrike" cap="none" spc="0">
                <a:ln>
                  <a:noFill/>
                </a:ln>
                <a:solidFill>
                  <a:srgbClr val="F9A25E"/>
                </a:solidFill>
                <a:latin typeface="Helvetica"/>
                <a:ea typeface="+mn-ea"/>
                <a:cs typeface="+mn-cs"/>
              </a:endParaRPr>
            </a:p>
          </p:txBody>
        </p:sp>
      </p:grpSp>
      <p:grpSp>
        <p:nvGrpSpPr>
          <p:cNvPr id="42" name="Group 41"/>
          <p:cNvGrpSpPr/>
          <p:nvPr/>
        </p:nvGrpSpPr>
        <p:grpSpPr bwMode="auto">
          <a:xfrm>
            <a:off x="1033351" y="949376"/>
            <a:ext cx="3250056" cy="4852450"/>
            <a:chOff x="0" y="0"/>
            <a:chExt cx="3250056" cy="4852450"/>
          </a:xfrm>
        </p:grpSpPr>
        <p:sp>
          <p:nvSpPr>
            <p:cNvPr id="43" name="TextBox 42"/>
            <p:cNvSpPr txBox="1"/>
            <p:nvPr/>
          </p:nvSpPr>
          <p:spPr bwMode="auto">
            <a:xfrm>
              <a:off x="280713" y="4509531"/>
              <a:ext cx="2969343" cy="342919"/>
            </a:xfrm>
            <a:prstGeom prst="rect">
              <a:avLst/>
            </a:prstGeom>
            <a:noFill/>
          </p:spPr>
          <p:txBody>
            <a:bodyPr wrap="none" lIns="68564" tIns="34282" rIns="68564" bIns="34282" rtlCol="0">
              <a:spAutoFit/>
            </a:bodyPr>
            <a:lstStyle/>
            <a:p>
              <a:pPr marL="0" marR="0" lvl="0" indent="0" algn="l" defTabSz="914400">
                <a:lnSpc>
                  <a:spcPct val="100000"/>
                </a:lnSpc>
                <a:spcBef>
                  <a:spcPts val="0"/>
                </a:spcBef>
                <a:spcAft>
                  <a:spcPts val="0"/>
                </a:spcAft>
                <a:buClrTx/>
                <a:buSzTx/>
                <a:buFontTx/>
                <a:buNone/>
                <a:defRPr/>
              </a:pPr>
              <a:r>
                <a:rPr lang="en-US" b="1">
                  <a:solidFill>
                    <a:schemeClr val="accent1">
                      <a:lumMod val="75000"/>
                    </a:schemeClr>
                  </a:solidFill>
                  <a:latin typeface="Helvetica"/>
                </a:rPr>
                <a:t>ETAPAS DE LA INFANCIA</a:t>
              </a:r>
              <a:endParaRPr lang="en-US" sz="1800" b="1" i="0" u="none" strike="noStrike" cap="none" spc="0">
                <a:ln>
                  <a:noFill/>
                </a:ln>
                <a:solidFill>
                  <a:schemeClr val="accent1">
                    <a:lumMod val="75000"/>
                  </a:schemeClr>
                </a:solidFill>
                <a:latin typeface="Helvetica"/>
                <a:ea typeface="+mn-ea"/>
                <a:cs typeface="+mn-cs"/>
              </a:endParaRPr>
            </a:p>
          </p:txBody>
        </p:sp>
        <p:sp>
          <p:nvSpPr>
            <p:cNvPr id="45" name="TextBox 44"/>
            <p:cNvSpPr txBox="1"/>
            <p:nvPr/>
          </p:nvSpPr>
          <p:spPr bwMode="auto">
            <a:xfrm>
              <a:off x="0" y="0"/>
              <a:ext cx="3159435" cy="342919"/>
            </a:xfrm>
            <a:prstGeom prst="rect">
              <a:avLst/>
            </a:prstGeom>
            <a:noFill/>
          </p:spPr>
          <p:txBody>
            <a:bodyPr wrap="none" lIns="68564" tIns="34282" rIns="68564" bIns="34282" rtlCol="0">
              <a:spAutoFit/>
            </a:bodyPr>
            <a:lstStyle/>
            <a:p>
              <a:pPr marL="0" marR="0" lvl="0" indent="0" algn="l" defTabSz="914400">
                <a:lnSpc>
                  <a:spcPct val="100000"/>
                </a:lnSpc>
                <a:spcBef>
                  <a:spcPts val="0"/>
                </a:spcBef>
                <a:spcAft>
                  <a:spcPts val="0"/>
                </a:spcAft>
                <a:buClrTx/>
                <a:buSzTx/>
                <a:buFontTx/>
                <a:buNone/>
                <a:defRPr/>
              </a:pPr>
              <a:r>
                <a:rPr lang="en-US" sz="1800" b="1" i="0" u="none" strike="noStrike" cap="none" spc="0">
                  <a:ln>
                    <a:noFill/>
                  </a:ln>
                  <a:solidFill>
                    <a:schemeClr val="accent1">
                      <a:lumMod val="75000"/>
                    </a:schemeClr>
                  </a:solidFill>
                  <a:latin typeface="Helvetica"/>
                  <a:ea typeface="+mn-ea"/>
                  <a:cs typeface="+mn-cs"/>
                </a:rPr>
                <a:t>AUTO-TRANSFORMADORA</a:t>
              </a:r>
              <a:endParaRPr/>
            </a:p>
          </p:txBody>
        </p:sp>
        <p:sp>
          <p:nvSpPr>
            <p:cNvPr id="46" name="TextBox 45"/>
            <p:cNvSpPr txBox="1"/>
            <p:nvPr/>
          </p:nvSpPr>
          <p:spPr bwMode="auto">
            <a:xfrm>
              <a:off x="1175323" y="1111630"/>
              <a:ext cx="2029388" cy="342919"/>
            </a:xfrm>
            <a:prstGeom prst="rect">
              <a:avLst/>
            </a:prstGeom>
            <a:noFill/>
          </p:spPr>
          <p:txBody>
            <a:bodyPr wrap="none" lIns="68564" tIns="34282" rIns="68564" bIns="34282" rtlCol="0">
              <a:spAutoFit/>
            </a:bodyPr>
            <a:lstStyle/>
            <a:p>
              <a:pPr marL="0" marR="0" lvl="0" indent="0" algn="l" defTabSz="914400">
                <a:lnSpc>
                  <a:spcPct val="100000"/>
                </a:lnSpc>
                <a:spcBef>
                  <a:spcPts val="0"/>
                </a:spcBef>
                <a:spcAft>
                  <a:spcPts val="0"/>
                </a:spcAft>
                <a:buClrTx/>
                <a:buSzTx/>
                <a:buFontTx/>
                <a:buNone/>
                <a:defRPr/>
              </a:pPr>
              <a:r>
                <a:rPr lang="en-US" sz="1800" b="1" i="0" u="none" strike="noStrike" cap="none" spc="0">
                  <a:ln>
                    <a:noFill/>
                  </a:ln>
                  <a:solidFill>
                    <a:schemeClr val="accent1">
                      <a:lumMod val="75000"/>
                    </a:schemeClr>
                  </a:solidFill>
                  <a:latin typeface="Helvetica"/>
                  <a:ea typeface="+mn-ea"/>
                  <a:cs typeface="+mn-cs"/>
                </a:rPr>
                <a:t>AUTO-CREATIVA</a:t>
              </a:r>
              <a:endParaRPr/>
            </a:p>
          </p:txBody>
        </p:sp>
        <p:sp>
          <p:nvSpPr>
            <p:cNvPr id="47" name="TextBox 46"/>
            <p:cNvSpPr txBox="1"/>
            <p:nvPr/>
          </p:nvSpPr>
          <p:spPr bwMode="auto">
            <a:xfrm>
              <a:off x="1470723" y="3229581"/>
              <a:ext cx="1699216" cy="342919"/>
            </a:xfrm>
            <a:prstGeom prst="rect">
              <a:avLst/>
            </a:prstGeom>
            <a:noFill/>
          </p:spPr>
          <p:txBody>
            <a:bodyPr wrap="none" lIns="68564" tIns="34282" rIns="68564" bIns="34282" rtlCol="0">
              <a:spAutoFit/>
            </a:bodyPr>
            <a:lstStyle/>
            <a:p>
              <a:pPr marL="0" marR="0" lvl="0" indent="0" algn="l" defTabSz="914400">
                <a:lnSpc>
                  <a:spcPct val="100000"/>
                </a:lnSpc>
                <a:spcBef>
                  <a:spcPts val="0"/>
                </a:spcBef>
                <a:spcAft>
                  <a:spcPts val="0"/>
                </a:spcAft>
                <a:buClrTx/>
                <a:buSzTx/>
                <a:buFontTx/>
                <a:buNone/>
                <a:defRPr/>
              </a:pPr>
              <a:r>
                <a:rPr lang="en-US" sz="1800" b="1" i="0" u="none" strike="noStrike" cap="none" spc="0">
                  <a:ln>
                    <a:noFill/>
                  </a:ln>
                  <a:solidFill>
                    <a:schemeClr val="accent1">
                      <a:lumMod val="75000"/>
                    </a:schemeClr>
                  </a:solidFill>
                  <a:latin typeface="Helvetica"/>
                  <a:ea typeface="+mn-ea"/>
                  <a:cs typeface="+mn-cs"/>
                </a:rPr>
                <a:t>SOCIALIZADA</a:t>
              </a:r>
              <a:endParaRPr/>
            </a:p>
          </p:txBody>
        </p:sp>
      </p:grpSp>
      <p:grpSp>
        <p:nvGrpSpPr>
          <p:cNvPr id="5" name="Group 4"/>
          <p:cNvGrpSpPr/>
          <p:nvPr/>
        </p:nvGrpSpPr>
        <p:grpSpPr bwMode="auto">
          <a:xfrm>
            <a:off x="5142294" y="2232756"/>
            <a:ext cx="1369176" cy="2098560"/>
            <a:chOff x="0" y="0"/>
            <a:chExt cx="1369176" cy="2098560"/>
          </a:xfrm>
        </p:grpSpPr>
        <p:cxnSp>
          <p:nvCxnSpPr>
            <p:cNvPr id="32" name="Straight Connector 31"/>
            <p:cNvCxnSpPr>
              <a:cxnSpLocks/>
            </p:cNvCxnSpPr>
            <p:nvPr/>
          </p:nvCxnSpPr>
          <p:spPr bwMode="auto">
            <a:xfrm flipV="1">
              <a:off x="0" y="0"/>
              <a:ext cx="0" cy="2098561"/>
            </a:xfrm>
            <a:prstGeom prst="line">
              <a:avLst/>
            </a:prstGeom>
            <a:noFill/>
            <a:ln w="50800" cap="rnd" cmpd="sng" algn="ctr">
              <a:solidFill>
                <a:schemeClr val="bg1"/>
              </a:solidFill>
              <a:prstDash val="dashDot"/>
              <a:headEnd type="arrow" w="med" len="med"/>
              <a:tailEnd type="arrow" w="med" len="med"/>
            </a:ln>
            <a:effectLst/>
          </p:spPr>
        </p:cxnSp>
        <p:sp>
          <p:nvSpPr>
            <p:cNvPr id="48" name="TextBox 47"/>
            <p:cNvSpPr txBox="1"/>
            <p:nvPr/>
          </p:nvSpPr>
          <p:spPr bwMode="auto">
            <a:xfrm>
              <a:off x="366576" y="423069"/>
              <a:ext cx="1002600" cy="488299"/>
            </a:xfrm>
            <a:prstGeom prst="rect">
              <a:avLst/>
            </a:prstGeom>
            <a:noFill/>
          </p:spPr>
          <p:txBody>
            <a:bodyPr wrap="none" lIns="61544" tIns="30772" rIns="61544" bIns="30772" rtlCol="0">
              <a:spAutoFit/>
            </a:bodyPr>
            <a:lstStyle/>
            <a:p>
              <a:pPr marL="0" marR="0" lvl="0" indent="0" algn="ctr" defTabSz="914400">
                <a:lnSpc>
                  <a:spcPct val="100000"/>
                </a:lnSpc>
                <a:spcBef>
                  <a:spcPts val="0"/>
                </a:spcBef>
                <a:spcAft>
                  <a:spcPts val="0"/>
                </a:spcAft>
                <a:buClrTx/>
                <a:buSzTx/>
                <a:buFontTx/>
                <a:buNone/>
                <a:defRPr/>
              </a:pPr>
              <a:r>
                <a:rPr lang="en-US" sz="1400" b="1" i="0" u="none" strike="noStrike" cap="none" spc="0">
                  <a:ln>
                    <a:noFill/>
                  </a:ln>
                  <a:solidFill>
                    <a:prstClr val="white"/>
                  </a:solidFill>
                  <a:ea typeface="+mn-ea"/>
                  <a:cs typeface="+mn-cs"/>
                </a:rPr>
                <a:t>Reto de </a:t>
              </a:r>
              <a:endParaRPr/>
            </a:p>
            <a:p>
              <a:pPr marL="0" marR="0" lvl="0" indent="0" algn="ctr" defTabSz="914400">
                <a:lnSpc>
                  <a:spcPct val="100000"/>
                </a:lnSpc>
                <a:spcBef>
                  <a:spcPts val="0"/>
                </a:spcBef>
                <a:spcAft>
                  <a:spcPts val="0"/>
                </a:spcAft>
                <a:buClrTx/>
                <a:buSzTx/>
                <a:buFontTx/>
                <a:buNone/>
                <a:defRPr/>
              </a:pPr>
              <a:r>
                <a:rPr lang="en-US" sz="1400" b="1" i="0" u="none" strike="noStrike" cap="none" spc="0">
                  <a:ln>
                    <a:noFill/>
                  </a:ln>
                  <a:solidFill>
                    <a:prstClr val="white"/>
                  </a:solidFill>
                  <a:ea typeface="+mn-ea"/>
                  <a:cs typeface="+mn-cs"/>
                </a:rPr>
                <a:t>Desarrollo</a:t>
              </a:r>
              <a:endParaRPr/>
            </a:p>
          </p:txBody>
        </p:sp>
      </p:grpSp>
      <p:sp>
        <p:nvSpPr>
          <p:cNvPr id="51" name="TextBox 50"/>
          <p:cNvSpPr txBox="1"/>
          <p:nvPr/>
        </p:nvSpPr>
        <p:spPr bwMode="auto">
          <a:xfrm>
            <a:off x="4709023" y="4455310"/>
            <a:ext cx="2636485" cy="518195"/>
          </a:xfrm>
          <a:prstGeom prst="rect">
            <a:avLst/>
          </a:prstGeom>
          <a:noFill/>
        </p:spPr>
        <p:txBody>
          <a:bodyPr wrap="square" rtlCol="0">
            <a:spAutoFit/>
          </a:bodyPr>
          <a:lstStyle/>
          <a:p>
            <a:pPr lvl="0" algn="ctr">
              <a:defRPr/>
            </a:pPr>
            <a:r>
              <a:rPr lang="en-US" sz="1400" b="1">
                <a:latin typeface="Helvetica"/>
              </a:rPr>
              <a:t>Umbral Actual de la Conciencia de Liderazgo</a:t>
            </a:r>
          </a:p>
        </p:txBody>
      </p:sp>
      <p:sp>
        <p:nvSpPr>
          <p:cNvPr id="52" name="TextBox 51"/>
          <p:cNvSpPr txBox="1"/>
          <p:nvPr/>
        </p:nvSpPr>
        <p:spPr bwMode="auto">
          <a:xfrm>
            <a:off x="4565319" y="1659101"/>
            <a:ext cx="2830821" cy="518195"/>
          </a:xfrm>
          <a:prstGeom prst="rect">
            <a:avLst/>
          </a:prstGeom>
          <a:noFill/>
        </p:spPr>
        <p:txBody>
          <a:bodyPr wrap="none" rtlCol="0">
            <a:spAutoFit/>
          </a:bodyPr>
          <a:lstStyle/>
          <a:p>
            <a:pPr lvl="0" algn="ctr">
              <a:defRPr/>
            </a:pPr>
            <a:r>
              <a:rPr lang="en-US" sz="1400" b="1">
                <a:solidFill>
                  <a:schemeClr val="accent5"/>
                </a:solidFill>
                <a:latin typeface="Helvetica"/>
              </a:rPr>
              <a:t>Demanda sobre la Complejidad </a:t>
            </a:r>
            <a:endParaRPr/>
          </a:p>
          <a:p>
            <a:pPr lvl="0" algn="ctr">
              <a:defRPr/>
            </a:pPr>
            <a:r>
              <a:rPr lang="en-US" sz="1400" b="1">
                <a:solidFill>
                  <a:schemeClr val="accent5"/>
                </a:solidFill>
                <a:latin typeface="Helvetica"/>
              </a:rPr>
              <a:t>de la Mente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2000" fill="hold"/>
                                        <p:tgtEl>
                                          <p:spTgt spid="55"/>
                                        </p:tgtEl>
                                        <p:attrNameLst>
                                          <p:attrName>ppt_w</p:attrName>
                                        </p:attrNameLst>
                                      </p:cBhvr>
                                      <p:tavLst>
                                        <p:tav tm="0">
                                          <p:val>
                                            <p:fltVal val="0"/>
                                          </p:val>
                                        </p:tav>
                                        <p:tav tm="100000">
                                          <p:val>
                                            <p:strVal val="#ppt_w"/>
                                          </p:val>
                                        </p:tav>
                                      </p:tavLst>
                                    </p:anim>
                                    <p:anim calcmode="lin" valueType="num">
                                      <p:cBhvr>
                                        <p:cTn id="34" dur="2000" fill="hold"/>
                                        <p:tgtEl>
                                          <p:spTgt spid="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600" y="246697"/>
            <a:ext cx="9637486" cy="681355"/>
          </a:xfrm>
        </p:spPr>
        <p:txBody>
          <a:bodyPr/>
          <a:lstStyle/>
          <a:p>
            <a:r>
              <a:rPr lang="en-US" dirty="0" err="1">
                <a:latin typeface="+mn-lt"/>
              </a:rPr>
              <a:t>Relación</a:t>
            </a:r>
            <a:r>
              <a:rPr lang="en-US" dirty="0">
                <a:latin typeface="+mn-lt"/>
              </a:rPr>
              <a:t> de Zenger entre </a:t>
            </a:r>
            <a:r>
              <a:rPr lang="en-US" dirty="0" err="1">
                <a:latin typeface="+mn-lt"/>
              </a:rPr>
              <a:t>competencia</a:t>
            </a:r>
            <a:r>
              <a:rPr lang="en-US" dirty="0">
                <a:latin typeface="+mn-lt"/>
              </a:rPr>
              <a:t> de </a:t>
            </a:r>
            <a:r>
              <a:rPr lang="en-US" dirty="0" err="1">
                <a:latin typeface="+mn-lt"/>
              </a:rPr>
              <a:t>liderazgo</a:t>
            </a:r>
            <a:r>
              <a:rPr lang="en-US" dirty="0">
                <a:latin typeface="+mn-lt"/>
              </a:rPr>
              <a:t> y </a:t>
            </a:r>
            <a:r>
              <a:rPr lang="en-US" dirty="0" err="1">
                <a:latin typeface="+mn-lt"/>
              </a:rPr>
              <a:t>resultados</a:t>
            </a:r>
            <a:endParaRPr lang="en-US" dirty="0">
              <a:latin typeface="+mn-lt"/>
            </a:endParaRPr>
          </a:p>
        </p:txBody>
      </p:sp>
      <p:grpSp>
        <p:nvGrpSpPr>
          <p:cNvPr id="26" name="Group 25"/>
          <p:cNvGrpSpPr/>
          <p:nvPr/>
        </p:nvGrpSpPr>
        <p:grpSpPr>
          <a:xfrm>
            <a:off x="3200412" y="1671844"/>
            <a:ext cx="5168574" cy="4347957"/>
            <a:chOff x="1883073" y="2138706"/>
            <a:chExt cx="5168574" cy="4347958"/>
          </a:xfrm>
        </p:grpSpPr>
        <p:sp>
          <p:nvSpPr>
            <p:cNvPr id="27" name="Rectangle 10"/>
            <p:cNvSpPr>
              <a:spLocks noChangeArrowheads="1"/>
            </p:cNvSpPr>
            <p:nvPr/>
          </p:nvSpPr>
          <p:spPr bwMode="auto">
            <a:xfrm>
              <a:off x="5884550" y="2472159"/>
              <a:ext cx="1000369" cy="1778436"/>
            </a:xfrm>
            <a:prstGeom prst="rect">
              <a:avLst/>
            </a:prstGeom>
            <a:solidFill>
              <a:schemeClr val="accent5"/>
            </a:solidFill>
            <a:ln w="9525">
              <a:noFill/>
              <a:miter lim="800000"/>
              <a:headEnd/>
              <a:tailEnd/>
            </a:ln>
          </p:spPr>
          <p:txBody>
            <a:bodyPr wrap="none" anchor="ctr">
              <a:prstTxWarp prst="textNoShape">
                <a:avLst/>
              </a:prstTxWarp>
            </a:bodyPr>
            <a:lstStyle/>
            <a:p>
              <a:endParaRPr lang="en-AU" sz="2400" dirty="0">
                <a:solidFill>
                  <a:schemeClr val="bg1"/>
                </a:solidFill>
                <a:cs typeface="Arial"/>
                <a:sym typeface="Times" pitchFamily="-20" charset="0"/>
              </a:endParaRPr>
            </a:p>
          </p:txBody>
        </p:sp>
        <p:sp>
          <p:nvSpPr>
            <p:cNvPr id="28" name="Text Box 6"/>
            <p:cNvSpPr txBox="1">
              <a:spLocks noChangeArrowheads="1"/>
            </p:cNvSpPr>
            <p:nvPr/>
          </p:nvSpPr>
          <p:spPr bwMode="auto">
            <a:xfrm flipV="1">
              <a:off x="1883073" y="2416585"/>
              <a:ext cx="492443" cy="2154163"/>
            </a:xfrm>
            <a:prstGeom prst="rect">
              <a:avLst/>
            </a:prstGeom>
            <a:solidFill>
              <a:schemeClr val="bg1"/>
            </a:solidFill>
            <a:ln w="9525">
              <a:noFill/>
              <a:miter lim="800000"/>
              <a:headEnd/>
              <a:tailEnd/>
            </a:ln>
          </p:spPr>
          <p:txBody>
            <a:bodyPr vert="eaVert" wrap="square" anchor="b">
              <a:prstTxWarp prst="textNoShape">
                <a:avLst/>
              </a:prstTxWarp>
              <a:spAutoFit/>
            </a:bodyPr>
            <a:lstStyle/>
            <a:p>
              <a:r>
                <a:rPr lang="en-US" sz="2000" dirty="0" err="1">
                  <a:solidFill>
                    <a:srgbClr val="000000"/>
                  </a:solidFill>
                  <a:cs typeface="Arial"/>
                  <a:sym typeface="Times" pitchFamily="-20" charset="0"/>
                </a:rPr>
                <a:t>Resultados</a:t>
              </a:r>
              <a:r>
                <a:rPr lang="en-US" sz="2000" dirty="0">
                  <a:solidFill>
                    <a:srgbClr val="000000"/>
                  </a:solidFill>
                  <a:cs typeface="Arial"/>
                  <a:sym typeface="Times" pitchFamily="-20" charset="0"/>
                </a:rPr>
                <a:t>—ROI</a:t>
              </a:r>
            </a:p>
          </p:txBody>
        </p:sp>
        <p:sp>
          <p:nvSpPr>
            <p:cNvPr id="30" name="Text Box 7"/>
            <p:cNvSpPr txBox="1">
              <a:spLocks noChangeArrowheads="1"/>
            </p:cNvSpPr>
            <p:nvPr/>
          </p:nvSpPr>
          <p:spPr bwMode="auto">
            <a:xfrm>
              <a:off x="2968546" y="6086554"/>
              <a:ext cx="3596474" cy="400110"/>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2000" dirty="0" err="1">
                  <a:solidFill>
                    <a:srgbClr val="000000"/>
                  </a:solidFill>
                  <a:cs typeface="Arial"/>
                  <a:sym typeface="Times" pitchFamily="-20" charset="0"/>
                </a:rPr>
                <a:t>Comentarios</a:t>
              </a:r>
              <a:r>
                <a:rPr lang="en-US" sz="2000" dirty="0">
                  <a:solidFill>
                    <a:srgbClr val="000000"/>
                  </a:solidFill>
                  <a:cs typeface="Arial"/>
                  <a:sym typeface="Times" pitchFamily="-20" charset="0"/>
                </a:rPr>
                <a:t> </a:t>
              </a:r>
              <a:r>
                <a:rPr lang="en-US" sz="2000" dirty="0" err="1">
                  <a:solidFill>
                    <a:srgbClr val="000000"/>
                  </a:solidFill>
                  <a:cs typeface="Arial"/>
                  <a:sym typeface="Times" pitchFamily="-20" charset="0"/>
                </a:rPr>
                <a:t>agregados</a:t>
              </a:r>
              <a:r>
                <a:rPr lang="en-US" sz="2000" dirty="0">
                  <a:solidFill>
                    <a:srgbClr val="000000"/>
                  </a:solidFill>
                  <a:cs typeface="Arial"/>
                  <a:sym typeface="Times" pitchFamily="-20" charset="0"/>
                </a:rPr>
                <a:t> 360º</a:t>
              </a:r>
              <a:endParaRPr lang="en-US" dirty="0">
                <a:solidFill>
                  <a:srgbClr val="000000"/>
                </a:solidFill>
                <a:cs typeface="Arial"/>
                <a:sym typeface="Times" pitchFamily="-20" charset="0"/>
              </a:endParaRPr>
            </a:p>
          </p:txBody>
        </p:sp>
        <p:sp>
          <p:nvSpPr>
            <p:cNvPr id="31" name="Text Box 9"/>
            <p:cNvSpPr txBox="1">
              <a:spLocks noChangeArrowheads="1"/>
            </p:cNvSpPr>
            <p:nvPr/>
          </p:nvSpPr>
          <p:spPr bwMode="auto">
            <a:xfrm>
              <a:off x="5717821" y="3912041"/>
              <a:ext cx="1333826" cy="338554"/>
            </a:xfrm>
            <a:prstGeom prst="rect">
              <a:avLst/>
            </a:prstGeom>
            <a:noFill/>
            <a:ln w="9525">
              <a:noFill/>
              <a:miter lim="800000"/>
              <a:headEnd/>
              <a:tailEnd/>
            </a:ln>
          </p:spPr>
          <p:txBody>
            <a:bodyPr>
              <a:prstTxWarp prst="textNoShape">
                <a:avLst/>
              </a:prstTxWarp>
              <a:spAutoFit/>
            </a:bodyPr>
            <a:lstStyle/>
            <a:p>
              <a:pPr algn="ctr"/>
              <a:r>
                <a:rPr lang="en-US" sz="1600" dirty="0">
                  <a:solidFill>
                    <a:schemeClr val="bg1"/>
                  </a:solidFill>
                  <a:cs typeface="Arial"/>
                  <a:sym typeface="Times" pitchFamily="-20" charset="0"/>
                </a:rPr>
                <a:t>Top 20%</a:t>
              </a:r>
              <a:endParaRPr lang="en-US" sz="1400" dirty="0">
                <a:solidFill>
                  <a:schemeClr val="bg1"/>
                </a:solidFill>
                <a:cs typeface="Arial"/>
                <a:sym typeface="Times" pitchFamily="-20" charset="0"/>
              </a:endParaRPr>
            </a:p>
          </p:txBody>
        </p:sp>
        <p:sp>
          <p:nvSpPr>
            <p:cNvPr id="32" name="Rectangle 11"/>
            <p:cNvSpPr>
              <a:spLocks noChangeArrowheads="1"/>
            </p:cNvSpPr>
            <p:nvPr/>
          </p:nvSpPr>
          <p:spPr bwMode="auto">
            <a:xfrm>
              <a:off x="3717083" y="3361377"/>
              <a:ext cx="2167467" cy="889218"/>
            </a:xfrm>
            <a:prstGeom prst="rect">
              <a:avLst/>
            </a:prstGeom>
            <a:solidFill>
              <a:schemeClr val="tx2"/>
            </a:solidFill>
            <a:ln w="9525">
              <a:noFill/>
              <a:miter lim="800000"/>
              <a:headEnd/>
              <a:tailEnd/>
            </a:ln>
            <a:effectLst/>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33" name="Rectangle 12"/>
            <p:cNvSpPr>
              <a:spLocks noChangeArrowheads="1"/>
            </p:cNvSpPr>
            <p:nvPr/>
          </p:nvSpPr>
          <p:spPr bwMode="auto">
            <a:xfrm>
              <a:off x="2827866" y="4250597"/>
              <a:ext cx="889217" cy="889217"/>
            </a:xfrm>
            <a:prstGeom prst="rect">
              <a:avLst/>
            </a:prstGeom>
            <a:solidFill>
              <a:schemeClr val="accent1"/>
            </a:solidFill>
            <a:ln w="9525">
              <a:noFill/>
              <a:miter lim="800000"/>
              <a:headEnd/>
              <a:tailEnd/>
            </a:ln>
          </p:spPr>
          <p:txBody>
            <a:bodyPr wrap="none" anchor="ctr">
              <a:prstTxWarp prst="textNoShape">
                <a:avLst/>
              </a:prstTxWarp>
            </a:bodyPr>
            <a:lstStyle/>
            <a:p>
              <a:endParaRPr lang="en-AU" sz="2400" dirty="0">
                <a:solidFill>
                  <a:srgbClr val="000000"/>
                </a:solidFill>
                <a:cs typeface="Arial"/>
                <a:sym typeface="Times" pitchFamily="-20" charset="0"/>
              </a:endParaRPr>
            </a:p>
          </p:txBody>
        </p:sp>
        <p:sp>
          <p:nvSpPr>
            <p:cNvPr id="34" name="Line 13"/>
            <p:cNvSpPr>
              <a:spLocks noChangeShapeType="1"/>
            </p:cNvSpPr>
            <p:nvPr/>
          </p:nvSpPr>
          <p:spPr bwMode="auto">
            <a:xfrm>
              <a:off x="2716713" y="4250597"/>
              <a:ext cx="4334933" cy="0"/>
            </a:xfrm>
            <a:prstGeom prst="line">
              <a:avLst/>
            </a:prstGeom>
            <a:noFill/>
            <a:ln w="28575">
              <a:solidFill>
                <a:schemeClr val="tx1"/>
              </a:solidFill>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35" name="Rectangle 14"/>
            <p:cNvSpPr>
              <a:spLocks noChangeArrowheads="1"/>
            </p:cNvSpPr>
            <p:nvPr/>
          </p:nvSpPr>
          <p:spPr bwMode="auto">
            <a:xfrm>
              <a:off x="2383258" y="4639629"/>
              <a:ext cx="441146" cy="1015663"/>
            </a:xfrm>
            <a:prstGeom prst="rect">
              <a:avLst/>
            </a:prstGeom>
            <a:noFill/>
            <a:ln w="9525">
              <a:noFill/>
              <a:miter lim="800000"/>
              <a:headEnd/>
              <a:tailEnd/>
            </a:ln>
          </p:spPr>
          <p:txBody>
            <a:bodyPr wrap="none">
              <a:prstTxWarp prst="textNoShape">
                <a:avLst/>
              </a:prstTxWarp>
              <a:spAutoFit/>
            </a:bodyPr>
            <a:lstStyle/>
            <a:p>
              <a:r>
                <a:rPr lang="en-US" sz="6000" dirty="0">
                  <a:solidFill>
                    <a:srgbClr val="000000"/>
                  </a:solidFill>
                  <a:cs typeface="Arial"/>
                  <a:sym typeface="Times" pitchFamily="-20" charset="0"/>
                </a:rPr>
                <a:t>-</a:t>
              </a:r>
              <a:endParaRPr lang="en-US" sz="2400" dirty="0">
                <a:solidFill>
                  <a:srgbClr val="000000"/>
                </a:solidFill>
                <a:cs typeface="Arial"/>
                <a:sym typeface="Times" pitchFamily="-20" charset="0"/>
              </a:endParaRPr>
            </a:p>
          </p:txBody>
        </p:sp>
        <p:sp>
          <p:nvSpPr>
            <p:cNvPr id="36" name="Rectangle 15"/>
            <p:cNvSpPr>
              <a:spLocks noChangeArrowheads="1"/>
            </p:cNvSpPr>
            <p:nvPr/>
          </p:nvSpPr>
          <p:spPr bwMode="auto">
            <a:xfrm>
              <a:off x="2438834" y="2138706"/>
              <a:ext cx="425116" cy="584775"/>
            </a:xfrm>
            <a:prstGeom prst="rect">
              <a:avLst/>
            </a:prstGeom>
            <a:noFill/>
            <a:ln w="9525">
              <a:noFill/>
              <a:miter lim="800000"/>
              <a:headEnd/>
              <a:tailEnd/>
            </a:ln>
          </p:spPr>
          <p:txBody>
            <a:bodyPr wrap="none">
              <a:prstTxWarp prst="textNoShape">
                <a:avLst/>
              </a:prstTxWarp>
              <a:spAutoFit/>
            </a:bodyPr>
            <a:lstStyle/>
            <a:p>
              <a:r>
                <a:rPr lang="en-US" sz="3200" b="1" dirty="0">
                  <a:solidFill>
                    <a:srgbClr val="000000"/>
                  </a:solidFill>
                  <a:cs typeface="Arial"/>
                  <a:sym typeface="Times" pitchFamily="-20" charset="0"/>
                </a:rPr>
                <a:t>+</a:t>
              </a:r>
            </a:p>
          </p:txBody>
        </p:sp>
        <p:sp>
          <p:nvSpPr>
            <p:cNvPr id="37" name="Rectangle 16"/>
            <p:cNvSpPr>
              <a:spLocks noChangeArrowheads="1"/>
            </p:cNvSpPr>
            <p:nvPr/>
          </p:nvSpPr>
          <p:spPr bwMode="auto">
            <a:xfrm>
              <a:off x="2383258" y="4083868"/>
              <a:ext cx="356188"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00"/>
                  </a:solidFill>
                  <a:cs typeface="Arial"/>
                  <a:sym typeface="Times" pitchFamily="-20" charset="0"/>
                </a:rPr>
                <a:t>0</a:t>
              </a:r>
            </a:p>
          </p:txBody>
        </p:sp>
        <p:sp>
          <p:nvSpPr>
            <p:cNvPr id="38" name="Rectangle 17"/>
            <p:cNvSpPr>
              <a:spLocks noChangeArrowheads="1"/>
            </p:cNvSpPr>
            <p:nvPr/>
          </p:nvSpPr>
          <p:spPr bwMode="auto">
            <a:xfrm>
              <a:off x="2494410" y="2759305"/>
              <a:ext cx="310300" cy="461665"/>
            </a:xfrm>
            <a:prstGeom prst="rect">
              <a:avLst/>
            </a:prstGeom>
            <a:noFill/>
            <a:ln w="9525">
              <a:noFill/>
              <a:miter lim="800000"/>
              <a:headEnd/>
              <a:tailEnd/>
            </a:ln>
          </p:spPr>
          <p:txBody>
            <a:bodyPr>
              <a:prstTxWarp prst="textNoShape">
                <a:avLst/>
              </a:prstTxWarp>
              <a:spAutoFit/>
            </a:bodyPr>
            <a:lstStyle/>
            <a:p>
              <a:endParaRPr lang="en-AU" sz="2400" dirty="0">
                <a:solidFill>
                  <a:srgbClr val="000000"/>
                </a:solidFill>
                <a:cs typeface="Arial"/>
                <a:sym typeface="Times" pitchFamily="-20" charset="0"/>
              </a:endParaRPr>
            </a:p>
          </p:txBody>
        </p:sp>
        <p:sp>
          <p:nvSpPr>
            <p:cNvPr id="39" name="Rectangle 18"/>
            <p:cNvSpPr>
              <a:spLocks noChangeArrowheads="1"/>
            </p:cNvSpPr>
            <p:nvPr/>
          </p:nvSpPr>
          <p:spPr bwMode="auto">
            <a:xfrm>
              <a:off x="2968545" y="4314701"/>
              <a:ext cx="681597" cy="461665"/>
            </a:xfrm>
            <a:prstGeom prst="rect">
              <a:avLst/>
            </a:prstGeom>
            <a:noFill/>
            <a:ln w="9525">
              <a:noFill/>
              <a:miter lim="800000"/>
              <a:headEnd/>
              <a:tailEnd/>
            </a:ln>
          </p:spPr>
          <p:txBody>
            <a:bodyPr wrap="none">
              <a:prstTxWarp prst="textNoShape">
                <a:avLst/>
              </a:prstTxWarp>
              <a:spAutoFit/>
            </a:bodyPr>
            <a:lstStyle/>
            <a:p>
              <a:r>
                <a:rPr lang="en-US" sz="2400" b="1" dirty="0">
                  <a:solidFill>
                    <a:schemeClr val="bg1"/>
                  </a:solidFill>
                  <a:cs typeface="Arial"/>
                  <a:sym typeface="Times" pitchFamily="-20" charset="0"/>
                </a:rPr>
                <a:t>-1K</a:t>
              </a:r>
              <a:endParaRPr lang="en-US" sz="2400" dirty="0">
                <a:solidFill>
                  <a:schemeClr val="bg1"/>
                </a:solidFill>
                <a:cs typeface="Arial"/>
                <a:sym typeface="Times" pitchFamily="-20" charset="0"/>
              </a:endParaRPr>
            </a:p>
          </p:txBody>
        </p:sp>
        <p:sp>
          <p:nvSpPr>
            <p:cNvPr id="40" name="Rectangle 19"/>
            <p:cNvSpPr>
              <a:spLocks noChangeArrowheads="1"/>
            </p:cNvSpPr>
            <p:nvPr/>
          </p:nvSpPr>
          <p:spPr bwMode="auto">
            <a:xfrm>
              <a:off x="4469686" y="3681208"/>
              <a:ext cx="758541" cy="461665"/>
            </a:xfrm>
            <a:prstGeom prst="rect">
              <a:avLst/>
            </a:prstGeom>
            <a:noFill/>
            <a:ln w="9525">
              <a:noFill/>
              <a:miter lim="800000"/>
              <a:headEnd/>
              <a:tailEnd/>
            </a:ln>
          </p:spPr>
          <p:txBody>
            <a:bodyPr wrap="none">
              <a:prstTxWarp prst="textNoShape">
                <a:avLst/>
              </a:prstTxWarp>
              <a:spAutoFit/>
            </a:bodyPr>
            <a:lstStyle/>
            <a:p>
              <a:r>
                <a:rPr lang="en-US" sz="2400" b="1" dirty="0">
                  <a:solidFill>
                    <a:schemeClr val="bg1"/>
                  </a:solidFill>
                  <a:cs typeface="Arial"/>
                  <a:sym typeface="Times" pitchFamily="-20" charset="0"/>
                </a:rPr>
                <a:t>+1K</a:t>
              </a:r>
              <a:endParaRPr lang="en-US" sz="2400" dirty="0">
                <a:solidFill>
                  <a:schemeClr val="bg1"/>
                </a:solidFill>
                <a:cs typeface="Arial"/>
                <a:sym typeface="Times" pitchFamily="-20" charset="0"/>
              </a:endParaRPr>
            </a:p>
          </p:txBody>
        </p:sp>
        <p:sp>
          <p:nvSpPr>
            <p:cNvPr id="41" name="Rectangle 20"/>
            <p:cNvSpPr>
              <a:spLocks noChangeArrowheads="1"/>
            </p:cNvSpPr>
            <p:nvPr/>
          </p:nvSpPr>
          <p:spPr bwMode="auto">
            <a:xfrm>
              <a:off x="5884550" y="3344321"/>
              <a:ext cx="1000369" cy="461665"/>
            </a:xfrm>
            <a:prstGeom prst="rect">
              <a:avLst/>
            </a:prstGeom>
            <a:noFill/>
            <a:ln w="9525">
              <a:noFill/>
              <a:miter lim="800000"/>
              <a:headEnd/>
              <a:tailEnd/>
            </a:ln>
          </p:spPr>
          <p:txBody>
            <a:bodyPr>
              <a:prstTxWarp prst="textNoShape">
                <a:avLst/>
              </a:prstTxWarp>
              <a:spAutoFit/>
            </a:bodyPr>
            <a:lstStyle/>
            <a:p>
              <a:pPr algn="ctr"/>
              <a:r>
                <a:rPr lang="en-US" sz="2400" b="1" dirty="0">
                  <a:solidFill>
                    <a:schemeClr val="bg1"/>
                  </a:solidFill>
                  <a:cs typeface="Arial"/>
                  <a:sym typeface="Times" pitchFamily="-20" charset="0"/>
                </a:rPr>
                <a:t>+2K </a:t>
              </a:r>
              <a:endParaRPr lang="en-US" sz="2400" dirty="0">
                <a:solidFill>
                  <a:schemeClr val="bg1"/>
                </a:solidFill>
                <a:cs typeface="Arial"/>
                <a:sym typeface="Times" pitchFamily="-20" charset="0"/>
              </a:endParaRPr>
            </a:p>
          </p:txBody>
        </p:sp>
        <p:sp>
          <p:nvSpPr>
            <p:cNvPr id="42" name="Text Box 21"/>
            <p:cNvSpPr txBox="1">
              <a:spLocks noChangeArrowheads="1"/>
            </p:cNvSpPr>
            <p:nvPr/>
          </p:nvSpPr>
          <p:spPr bwMode="auto">
            <a:xfrm>
              <a:off x="4475242" y="5601460"/>
              <a:ext cx="762000" cy="338554"/>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600" b="1" dirty="0">
                  <a:solidFill>
                    <a:srgbClr val="000000"/>
                  </a:solidFill>
                  <a:cs typeface="Arial"/>
                  <a:sym typeface="Times" pitchFamily="-20" charset="0"/>
                </a:rPr>
                <a:t>50%</a:t>
              </a:r>
              <a:endParaRPr lang="en-US" sz="1200" dirty="0">
                <a:solidFill>
                  <a:srgbClr val="000000"/>
                </a:solidFill>
                <a:cs typeface="Arial"/>
                <a:sym typeface="Times" pitchFamily="-20" charset="0"/>
              </a:endParaRPr>
            </a:p>
          </p:txBody>
        </p:sp>
        <p:sp>
          <p:nvSpPr>
            <p:cNvPr id="43" name="Text Box 22"/>
            <p:cNvSpPr txBox="1">
              <a:spLocks noChangeArrowheads="1"/>
            </p:cNvSpPr>
            <p:nvPr/>
          </p:nvSpPr>
          <p:spPr bwMode="auto">
            <a:xfrm>
              <a:off x="5589311" y="5601460"/>
              <a:ext cx="762000" cy="338554"/>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600" b="1" dirty="0">
                  <a:solidFill>
                    <a:srgbClr val="000000"/>
                  </a:solidFill>
                  <a:cs typeface="Arial"/>
                  <a:sym typeface="Times" pitchFamily="-20" charset="0"/>
                </a:rPr>
                <a:t>80%</a:t>
              </a:r>
              <a:endParaRPr lang="en-US" sz="1200" dirty="0">
                <a:solidFill>
                  <a:srgbClr val="000000"/>
                </a:solidFill>
                <a:cs typeface="Arial"/>
                <a:sym typeface="Times" pitchFamily="-20" charset="0"/>
              </a:endParaRPr>
            </a:p>
          </p:txBody>
        </p:sp>
        <p:sp>
          <p:nvSpPr>
            <p:cNvPr id="44" name="Text Box 23"/>
            <p:cNvSpPr txBox="1">
              <a:spLocks noChangeArrowheads="1"/>
            </p:cNvSpPr>
            <p:nvPr/>
          </p:nvSpPr>
          <p:spPr bwMode="auto">
            <a:xfrm>
              <a:off x="3407073" y="5601460"/>
              <a:ext cx="609600" cy="338554"/>
            </a:xfrm>
            <a:prstGeom prst="rect">
              <a:avLst/>
            </a:prstGeom>
            <a:solidFill>
              <a:schemeClr val="bg1"/>
            </a:solidFill>
            <a:ln w="9525">
              <a:noFill/>
              <a:miter lim="800000"/>
              <a:headEnd/>
              <a:tailEnd/>
            </a:ln>
          </p:spPr>
          <p:txBody>
            <a:bodyPr wrap="square">
              <a:prstTxWarp prst="textNoShape">
                <a:avLst/>
              </a:prstTxWarp>
              <a:spAutoFit/>
            </a:bodyPr>
            <a:lstStyle/>
            <a:p>
              <a:pPr algn="r"/>
              <a:r>
                <a:rPr lang="en-US" sz="1600" b="1" dirty="0">
                  <a:solidFill>
                    <a:srgbClr val="000000"/>
                  </a:solidFill>
                  <a:cs typeface="Arial"/>
                  <a:sym typeface="Times" pitchFamily="-20" charset="0"/>
                </a:rPr>
                <a:t>20%</a:t>
              </a:r>
              <a:endParaRPr lang="en-US" sz="1200" dirty="0">
                <a:solidFill>
                  <a:srgbClr val="000000"/>
                </a:solidFill>
                <a:cs typeface="Arial"/>
                <a:sym typeface="Times" pitchFamily="-20" charset="0"/>
              </a:endParaRPr>
            </a:p>
          </p:txBody>
        </p:sp>
        <p:sp>
          <p:nvSpPr>
            <p:cNvPr id="45" name="Line 25"/>
            <p:cNvSpPr>
              <a:spLocks noChangeShapeType="1"/>
            </p:cNvSpPr>
            <p:nvPr/>
          </p:nvSpPr>
          <p:spPr bwMode="auto">
            <a:xfrm>
              <a:off x="5884550" y="4250597"/>
              <a:ext cx="0" cy="1193683"/>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46" name="Line 25"/>
            <p:cNvSpPr>
              <a:spLocks noChangeShapeType="1"/>
            </p:cNvSpPr>
            <p:nvPr/>
          </p:nvSpPr>
          <p:spPr bwMode="auto">
            <a:xfrm>
              <a:off x="3717083" y="4250597"/>
              <a:ext cx="0" cy="1193683"/>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grpSp>
      <p:sp>
        <p:nvSpPr>
          <p:cNvPr id="2" name="Footer Placeholder 1">
            <a:extLst>
              <a:ext uri="{FF2B5EF4-FFF2-40B4-BE49-F238E27FC236}">
                <a16:creationId xmlns:a16="http://schemas.microsoft.com/office/drawing/2014/main" id="{9D22CBC8-BDD7-F50A-1065-07CC7B265BF0}"/>
              </a:ext>
            </a:extLst>
          </p:cNvPr>
          <p:cNvSpPr>
            <a:spLocks noGrp="1"/>
          </p:cNvSpPr>
          <p:nvPr>
            <p:ph type="ftr" sz="quarter" idx="10"/>
          </p:nvPr>
        </p:nvSpPr>
        <p:spPr/>
        <p:txBody>
          <a:bodyPr/>
          <a:lstStyle/>
          <a:p>
            <a:r>
              <a:rPr lang="en-US"/>
              <a:t>© Leadership Circle | All Rights Reserved</a:t>
            </a:r>
            <a:endParaRPr lang="en-US" dirty="0"/>
          </a:p>
        </p:txBody>
      </p:sp>
      <p:sp>
        <p:nvSpPr>
          <p:cNvPr id="3" name="Slide Number Placeholder 2">
            <a:extLst>
              <a:ext uri="{FF2B5EF4-FFF2-40B4-BE49-F238E27FC236}">
                <a16:creationId xmlns:a16="http://schemas.microsoft.com/office/drawing/2014/main" id="{B404E5BB-3A26-33EB-11DC-B2DBF047FCA5}"/>
              </a:ext>
            </a:extLst>
          </p:cNvPr>
          <p:cNvSpPr>
            <a:spLocks noGrp="1"/>
          </p:cNvSpPr>
          <p:nvPr>
            <p:ph type="sldNum" sz="quarter" idx="11"/>
          </p:nvPr>
        </p:nvSpPr>
        <p:spPr/>
        <p:txBody>
          <a:bodyPr/>
          <a:lstStyle/>
          <a:p>
            <a:fld id="{4E547FC5-224D-4B2B-AB96-D4331BB3CBEC}" type="slidenum">
              <a:rPr lang="en-US" smtClean="0"/>
              <a:pPr/>
              <a:t>43</a:t>
            </a:fld>
            <a:endParaRPr lang="en-US" dirty="0"/>
          </a:p>
        </p:txBody>
      </p:sp>
    </p:spTree>
    <p:extLst>
      <p:ext uri="{BB962C8B-B14F-4D97-AF65-F5344CB8AC3E}">
        <p14:creationId xmlns:p14="http://schemas.microsoft.com/office/powerpoint/2010/main" val="380048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032000" y="246697"/>
            <a:ext cx="8505371" cy="681355"/>
          </a:xfrm>
        </p:spPr>
        <p:txBody>
          <a:bodyPr/>
          <a:lstStyle/>
          <a:p>
            <a:r>
              <a:rPr lang="en-US" dirty="0" err="1">
                <a:latin typeface="+mn-lt"/>
              </a:rPr>
              <a:t>Relación</a:t>
            </a:r>
            <a:r>
              <a:rPr lang="en-US" dirty="0">
                <a:latin typeface="+mn-lt"/>
              </a:rPr>
              <a:t> de Zenger entre </a:t>
            </a:r>
            <a:r>
              <a:rPr lang="en-US" dirty="0" err="1">
                <a:latin typeface="+mn-lt"/>
              </a:rPr>
              <a:t>competencia</a:t>
            </a:r>
            <a:r>
              <a:rPr lang="en-US" dirty="0">
                <a:latin typeface="+mn-lt"/>
              </a:rPr>
              <a:t> de </a:t>
            </a:r>
            <a:r>
              <a:rPr lang="en-US" dirty="0" err="1">
                <a:latin typeface="+mn-lt"/>
              </a:rPr>
              <a:t>liderazgo</a:t>
            </a:r>
            <a:r>
              <a:rPr lang="en-US" dirty="0">
                <a:latin typeface="+mn-lt"/>
              </a:rPr>
              <a:t> y </a:t>
            </a:r>
            <a:r>
              <a:rPr lang="en-US" dirty="0" err="1">
                <a:latin typeface="+mn-lt"/>
              </a:rPr>
              <a:t>resultados</a:t>
            </a:r>
            <a:endParaRPr lang="en-US" dirty="0">
              <a:latin typeface="+mn-lt"/>
            </a:endParaRPr>
          </a:p>
        </p:txBody>
      </p:sp>
      <p:grpSp>
        <p:nvGrpSpPr>
          <p:cNvPr id="26" name="Group 25"/>
          <p:cNvGrpSpPr/>
          <p:nvPr/>
        </p:nvGrpSpPr>
        <p:grpSpPr>
          <a:xfrm>
            <a:off x="3200412" y="1671844"/>
            <a:ext cx="5168574" cy="3801307"/>
            <a:chOff x="1883073" y="2138706"/>
            <a:chExt cx="5168574" cy="3801308"/>
          </a:xfrm>
        </p:grpSpPr>
        <p:sp>
          <p:nvSpPr>
            <p:cNvPr id="27" name="Rectangle 10"/>
            <p:cNvSpPr>
              <a:spLocks noChangeArrowheads="1"/>
            </p:cNvSpPr>
            <p:nvPr/>
          </p:nvSpPr>
          <p:spPr bwMode="auto">
            <a:xfrm>
              <a:off x="5884550" y="2472159"/>
              <a:ext cx="1000369" cy="1778436"/>
            </a:xfrm>
            <a:prstGeom prst="rect">
              <a:avLst/>
            </a:prstGeom>
            <a:solidFill>
              <a:schemeClr val="accent5"/>
            </a:solidFill>
            <a:ln w="9525">
              <a:noFill/>
              <a:miter lim="800000"/>
              <a:headEnd/>
              <a:tailEnd/>
            </a:ln>
          </p:spPr>
          <p:txBody>
            <a:bodyPr wrap="none" anchor="ctr">
              <a:prstTxWarp prst="textNoShape">
                <a:avLst/>
              </a:prstTxWarp>
            </a:bodyPr>
            <a:lstStyle/>
            <a:p>
              <a:endParaRPr lang="en-AU" sz="2400" dirty="0">
                <a:solidFill>
                  <a:schemeClr val="bg1"/>
                </a:solidFill>
                <a:cs typeface="Arial"/>
                <a:sym typeface="Times" pitchFamily="-20" charset="0"/>
              </a:endParaRPr>
            </a:p>
          </p:txBody>
        </p:sp>
        <p:sp>
          <p:nvSpPr>
            <p:cNvPr id="28" name="Text Box 6"/>
            <p:cNvSpPr txBox="1">
              <a:spLocks noChangeArrowheads="1"/>
            </p:cNvSpPr>
            <p:nvPr/>
          </p:nvSpPr>
          <p:spPr bwMode="auto">
            <a:xfrm flipV="1">
              <a:off x="1883073" y="2416586"/>
              <a:ext cx="492443" cy="2359779"/>
            </a:xfrm>
            <a:prstGeom prst="rect">
              <a:avLst/>
            </a:prstGeom>
            <a:solidFill>
              <a:schemeClr val="bg1"/>
            </a:solidFill>
            <a:ln w="9525">
              <a:noFill/>
              <a:miter lim="800000"/>
              <a:headEnd/>
              <a:tailEnd/>
            </a:ln>
          </p:spPr>
          <p:txBody>
            <a:bodyPr vert="eaVert" wrap="square" anchor="b">
              <a:prstTxWarp prst="textNoShape">
                <a:avLst/>
              </a:prstTxWarp>
              <a:spAutoFit/>
            </a:bodyPr>
            <a:lstStyle/>
            <a:p>
              <a:r>
                <a:rPr lang="en-US" sz="2000" dirty="0" err="1">
                  <a:solidFill>
                    <a:srgbClr val="000000"/>
                  </a:solidFill>
                  <a:cs typeface="Arial"/>
                  <a:sym typeface="Times" pitchFamily="-20" charset="0"/>
                </a:rPr>
                <a:t>Resultados</a:t>
              </a:r>
              <a:r>
                <a:rPr lang="en-US" sz="2000" dirty="0">
                  <a:solidFill>
                    <a:srgbClr val="000000"/>
                  </a:solidFill>
                  <a:cs typeface="Arial"/>
                  <a:sym typeface="Times" pitchFamily="-20" charset="0"/>
                </a:rPr>
                <a:t>—ROI</a:t>
              </a:r>
            </a:p>
          </p:txBody>
        </p:sp>
        <p:sp>
          <p:nvSpPr>
            <p:cNvPr id="31" name="Text Box 9"/>
            <p:cNvSpPr txBox="1">
              <a:spLocks noChangeArrowheads="1"/>
            </p:cNvSpPr>
            <p:nvPr/>
          </p:nvSpPr>
          <p:spPr bwMode="auto">
            <a:xfrm>
              <a:off x="5717821" y="3912041"/>
              <a:ext cx="1333826" cy="338554"/>
            </a:xfrm>
            <a:prstGeom prst="rect">
              <a:avLst/>
            </a:prstGeom>
            <a:noFill/>
            <a:ln w="9525">
              <a:noFill/>
              <a:miter lim="800000"/>
              <a:headEnd/>
              <a:tailEnd/>
            </a:ln>
          </p:spPr>
          <p:txBody>
            <a:bodyPr>
              <a:prstTxWarp prst="textNoShape">
                <a:avLst/>
              </a:prstTxWarp>
              <a:spAutoFit/>
            </a:bodyPr>
            <a:lstStyle/>
            <a:p>
              <a:pPr algn="ctr"/>
              <a:r>
                <a:rPr lang="en-US" sz="1600" dirty="0">
                  <a:solidFill>
                    <a:schemeClr val="bg1"/>
                  </a:solidFill>
                  <a:cs typeface="Arial"/>
                  <a:sym typeface="Times" pitchFamily="-20" charset="0"/>
                </a:rPr>
                <a:t>Top 20%</a:t>
              </a:r>
              <a:endParaRPr lang="en-US" sz="1400" dirty="0">
                <a:solidFill>
                  <a:schemeClr val="bg1"/>
                </a:solidFill>
                <a:cs typeface="Arial"/>
                <a:sym typeface="Times" pitchFamily="-20" charset="0"/>
              </a:endParaRPr>
            </a:p>
          </p:txBody>
        </p:sp>
        <p:sp>
          <p:nvSpPr>
            <p:cNvPr id="32" name="Rectangle 11"/>
            <p:cNvSpPr>
              <a:spLocks noChangeArrowheads="1"/>
            </p:cNvSpPr>
            <p:nvPr/>
          </p:nvSpPr>
          <p:spPr bwMode="auto">
            <a:xfrm>
              <a:off x="3717083" y="3361377"/>
              <a:ext cx="2167467" cy="889218"/>
            </a:xfrm>
            <a:prstGeom prst="rect">
              <a:avLst/>
            </a:prstGeom>
            <a:solidFill>
              <a:schemeClr val="tx2"/>
            </a:solidFill>
            <a:ln w="9525">
              <a:noFill/>
              <a:miter lim="800000"/>
              <a:headEnd/>
              <a:tailEnd/>
            </a:ln>
            <a:effectLst/>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33" name="Rectangle 12"/>
            <p:cNvSpPr>
              <a:spLocks noChangeArrowheads="1"/>
            </p:cNvSpPr>
            <p:nvPr/>
          </p:nvSpPr>
          <p:spPr bwMode="auto">
            <a:xfrm>
              <a:off x="2827866" y="4250597"/>
              <a:ext cx="889217" cy="889217"/>
            </a:xfrm>
            <a:prstGeom prst="rect">
              <a:avLst/>
            </a:prstGeom>
            <a:solidFill>
              <a:schemeClr val="accent1"/>
            </a:solidFill>
            <a:ln w="9525">
              <a:noFill/>
              <a:miter lim="800000"/>
              <a:headEnd/>
              <a:tailEnd/>
            </a:ln>
          </p:spPr>
          <p:txBody>
            <a:bodyPr wrap="none" anchor="ctr">
              <a:prstTxWarp prst="textNoShape">
                <a:avLst/>
              </a:prstTxWarp>
            </a:bodyPr>
            <a:lstStyle/>
            <a:p>
              <a:endParaRPr lang="en-AU" sz="2400" dirty="0">
                <a:solidFill>
                  <a:srgbClr val="000000"/>
                </a:solidFill>
                <a:cs typeface="Arial"/>
                <a:sym typeface="Times" pitchFamily="-20" charset="0"/>
              </a:endParaRPr>
            </a:p>
          </p:txBody>
        </p:sp>
        <p:sp>
          <p:nvSpPr>
            <p:cNvPr id="34" name="Line 13"/>
            <p:cNvSpPr>
              <a:spLocks noChangeShapeType="1"/>
            </p:cNvSpPr>
            <p:nvPr/>
          </p:nvSpPr>
          <p:spPr bwMode="auto">
            <a:xfrm>
              <a:off x="2716713" y="4250597"/>
              <a:ext cx="4334933" cy="0"/>
            </a:xfrm>
            <a:prstGeom prst="line">
              <a:avLst/>
            </a:prstGeom>
            <a:noFill/>
            <a:ln w="28575">
              <a:solidFill>
                <a:schemeClr val="tx1"/>
              </a:solidFill>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35" name="Rectangle 14"/>
            <p:cNvSpPr>
              <a:spLocks noChangeArrowheads="1"/>
            </p:cNvSpPr>
            <p:nvPr/>
          </p:nvSpPr>
          <p:spPr bwMode="auto">
            <a:xfrm>
              <a:off x="2383258" y="4639629"/>
              <a:ext cx="441146" cy="1015663"/>
            </a:xfrm>
            <a:prstGeom prst="rect">
              <a:avLst/>
            </a:prstGeom>
            <a:noFill/>
            <a:ln w="9525">
              <a:noFill/>
              <a:miter lim="800000"/>
              <a:headEnd/>
              <a:tailEnd/>
            </a:ln>
          </p:spPr>
          <p:txBody>
            <a:bodyPr wrap="none">
              <a:prstTxWarp prst="textNoShape">
                <a:avLst/>
              </a:prstTxWarp>
              <a:spAutoFit/>
            </a:bodyPr>
            <a:lstStyle/>
            <a:p>
              <a:r>
                <a:rPr lang="en-US" sz="6000" dirty="0">
                  <a:solidFill>
                    <a:srgbClr val="000000"/>
                  </a:solidFill>
                  <a:cs typeface="Arial"/>
                  <a:sym typeface="Times" pitchFamily="-20" charset="0"/>
                </a:rPr>
                <a:t>-</a:t>
              </a:r>
              <a:endParaRPr lang="en-US" sz="2400" dirty="0">
                <a:solidFill>
                  <a:srgbClr val="000000"/>
                </a:solidFill>
                <a:cs typeface="Arial"/>
                <a:sym typeface="Times" pitchFamily="-20" charset="0"/>
              </a:endParaRPr>
            </a:p>
          </p:txBody>
        </p:sp>
        <p:sp>
          <p:nvSpPr>
            <p:cNvPr id="36" name="Rectangle 15"/>
            <p:cNvSpPr>
              <a:spLocks noChangeArrowheads="1"/>
            </p:cNvSpPr>
            <p:nvPr/>
          </p:nvSpPr>
          <p:spPr bwMode="auto">
            <a:xfrm>
              <a:off x="2438834" y="2138706"/>
              <a:ext cx="425116" cy="584775"/>
            </a:xfrm>
            <a:prstGeom prst="rect">
              <a:avLst/>
            </a:prstGeom>
            <a:noFill/>
            <a:ln w="9525">
              <a:noFill/>
              <a:miter lim="800000"/>
              <a:headEnd/>
              <a:tailEnd/>
            </a:ln>
          </p:spPr>
          <p:txBody>
            <a:bodyPr wrap="none">
              <a:prstTxWarp prst="textNoShape">
                <a:avLst/>
              </a:prstTxWarp>
              <a:spAutoFit/>
            </a:bodyPr>
            <a:lstStyle/>
            <a:p>
              <a:r>
                <a:rPr lang="en-US" sz="3200" b="1" dirty="0">
                  <a:solidFill>
                    <a:srgbClr val="000000"/>
                  </a:solidFill>
                  <a:cs typeface="Arial"/>
                  <a:sym typeface="Times" pitchFamily="-20" charset="0"/>
                </a:rPr>
                <a:t>+</a:t>
              </a:r>
            </a:p>
          </p:txBody>
        </p:sp>
        <p:sp>
          <p:nvSpPr>
            <p:cNvPr id="37" name="Rectangle 16"/>
            <p:cNvSpPr>
              <a:spLocks noChangeArrowheads="1"/>
            </p:cNvSpPr>
            <p:nvPr/>
          </p:nvSpPr>
          <p:spPr bwMode="auto">
            <a:xfrm>
              <a:off x="2383258" y="4083868"/>
              <a:ext cx="356188"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00"/>
                  </a:solidFill>
                  <a:cs typeface="Arial"/>
                  <a:sym typeface="Times" pitchFamily="-20" charset="0"/>
                </a:rPr>
                <a:t>0</a:t>
              </a:r>
            </a:p>
          </p:txBody>
        </p:sp>
        <p:sp>
          <p:nvSpPr>
            <p:cNvPr id="38" name="Rectangle 17"/>
            <p:cNvSpPr>
              <a:spLocks noChangeArrowheads="1"/>
            </p:cNvSpPr>
            <p:nvPr/>
          </p:nvSpPr>
          <p:spPr bwMode="auto">
            <a:xfrm>
              <a:off x="2494410" y="2759305"/>
              <a:ext cx="310300" cy="461665"/>
            </a:xfrm>
            <a:prstGeom prst="rect">
              <a:avLst/>
            </a:prstGeom>
            <a:noFill/>
            <a:ln w="9525">
              <a:noFill/>
              <a:miter lim="800000"/>
              <a:headEnd/>
              <a:tailEnd/>
            </a:ln>
          </p:spPr>
          <p:txBody>
            <a:bodyPr>
              <a:prstTxWarp prst="textNoShape">
                <a:avLst/>
              </a:prstTxWarp>
              <a:spAutoFit/>
            </a:bodyPr>
            <a:lstStyle/>
            <a:p>
              <a:endParaRPr lang="en-AU" sz="2400" dirty="0">
                <a:solidFill>
                  <a:srgbClr val="000000"/>
                </a:solidFill>
                <a:cs typeface="Arial"/>
                <a:sym typeface="Times" pitchFamily="-20" charset="0"/>
              </a:endParaRPr>
            </a:p>
          </p:txBody>
        </p:sp>
        <p:sp>
          <p:nvSpPr>
            <p:cNvPr id="39" name="Rectangle 18"/>
            <p:cNvSpPr>
              <a:spLocks noChangeArrowheads="1"/>
            </p:cNvSpPr>
            <p:nvPr/>
          </p:nvSpPr>
          <p:spPr bwMode="auto">
            <a:xfrm>
              <a:off x="2968545" y="4314701"/>
              <a:ext cx="681597" cy="461665"/>
            </a:xfrm>
            <a:prstGeom prst="rect">
              <a:avLst/>
            </a:prstGeom>
            <a:noFill/>
            <a:ln w="9525">
              <a:noFill/>
              <a:miter lim="800000"/>
              <a:headEnd/>
              <a:tailEnd/>
            </a:ln>
          </p:spPr>
          <p:txBody>
            <a:bodyPr wrap="none">
              <a:prstTxWarp prst="textNoShape">
                <a:avLst/>
              </a:prstTxWarp>
              <a:spAutoFit/>
            </a:bodyPr>
            <a:lstStyle/>
            <a:p>
              <a:r>
                <a:rPr lang="en-US" sz="2400" b="1" dirty="0">
                  <a:solidFill>
                    <a:schemeClr val="bg1"/>
                  </a:solidFill>
                  <a:cs typeface="Arial"/>
                  <a:sym typeface="Times" pitchFamily="-20" charset="0"/>
                </a:rPr>
                <a:t>-1K</a:t>
              </a:r>
              <a:endParaRPr lang="en-US" sz="2400" dirty="0">
                <a:solidFill>
                  <a:schemeClr val="bg1"/>
                </a:solidFill>
                <a:cs typeface="Arial"/>
                <a:sym typeface="Times" pitchFamily="-20" charset="0"/>
              </a:endParaRPr>
            </a:p>
          </p:txBody>
        </p:sp>
        <p:sp>
          <p:nvSpPr>
            <p:cNvPr id="40" name="Rectangle 19"/>
            <p:cNvSpPr>
              <a:spLocks noChangeArrowheads="1"/>
            </p:cNvSpPr>
            <p:nvPr/>
          </p:nvSpPr>
          <p:spPr bwMode="auto">
            <a:xfrm>
              <a:off x="4469686" y="3681208"/>
              <a:ext cx="758541" cy="461665"/>
            </a:xfrm>
            <a:prstGeom prst="rect">
              <a:avLst/>
            </a:prstGeom>
            <a:noFill/>
            <a:ln w="9525">
              <a:noFill/>
              <a:miter lim="800000"/>
              <a:headEnd/>
              <a:tailEnd/>
            </a:ln>
          </p:spPr>
          <p:txBody>
            <a:bodyPr wrap="none">
              <a:prstTxWarp prst="textNoShape">
                <a:avLst/>
              </a:prstTxWarp>
              <a:spAutoFit/>
            </a:bodyPr>
            <a:lstStyle/>
            <a:p>
              <a:r>
                <a:rPr lang="en-US" sz="2400" b="1" dirty="0">
                  <a:solidFill>
                    <a:schemeClr val="bg1"/>
                  </a:solidFill>
                  <a:cs typeface="Arial"/>
                  <a:sym typeface="Times" pitchFamily="-20" charset="0"/>
                </a:rPr>
                <a:t>+1K</a:t>
              </a:r>
              <a:endParaRPr lang="en-US" sz="2400" dirty="0">
                <a:solidFill>
                  <a:schemeClr val="bg1"/>
                </a:solidFill>
                <a:cs typeface="Arial"/>
                <a:sym typeface="Times" pitchFamily="-20" charset="0"/>
              </a:endParaRPr>
            </a:p>
          </p:txBody>
        </p:sp>
        <p:sp>
          <p:nvSpPr>
            <p:cNvPr id="41" name="Rectangle 20"/>
            <p:cNvSpPr>
              <a:spLocks noChangeArrowheads="1"/>
            </p:cNvSpPr>
            <p:nvPr/>
          </p:nvSpPr>
          <p:spPr bwMode="auto">
            <a:xfrm>
              <a:off x="5884550" y="3344321"/>
              <a:ext cx="1000369" cy="461665"/>
            </a:xfrm>
            <a:prstGeom prst="rect">
              <a:avLst/>
            </a:prstGeom>
            <a:noFill/>
            <a:ln w="9525">
              <a:noFill/>
              <a:miter lim="800000"/>
              <a:headEnd/>
              <a:tailEnd/>
            </a:ln>
          </p:spPr>
          <p:txBody>
            <a:bodyPr>
              <a:prstTxWarp prst="textNoShape">
                <a:avLst/>
              </a:prstTxWarp>
              <a:spAutoFit/>
            </a:bodyPr>
            <a:lstStyle/>
            <a:p>
              <a:pPr algn="ctr"/>
              <a:r>
                <a:rPr lang="en-US" sz="2400" b="1" dirty="0">
                  <a:solidFill>
                    <a:schemeClr val="bg1"/>
                  </a:solidFill>
                  <a:cs typeface="Arial"/>
                  <a:sym typeface="Times" pitchFamily="-20" charset="0"/>
                </a:rPr>
                <a:t>+2K </a:t>
              </a:r>
              <a:endParaRPr lang="en-US" sz="2400" dirty="0">
                <a:solidFill>
                  <a:schemeClr val="bg1"/>
                </a:solidFill>
                <a:cs typeface="Arial"/>
                <a:sym typeface="Times" pitchFamily="-20" charset="0"/>
              </a:endParaRPr>
            </a:p>
          </p:txBody>
        </p:sp>
        <p:sp>
          <p:nvSpPr>
            <p:cNvPr id="42" name="Text Box 21"/>
            <p:cNvSpPr txBox="1">
              <a:spLocks noChangeArrowheads="1"/>
            </p:cNvSpPr>
            <p:nvPr/>
          </p:nvSpPr>
          <p:spPr bwMode="auto">
            <a:xfrm>
              <a:off x="4475242" y="5601460"/>
              <a:ext cx="762000" cy="338554"/>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600" b="1" dirty="0">
                  <a:solidFill>
                    <a:srgbClr val="000000"/>
                  </a:solidFill>
                  <a:cs typeface="Arial"/>
                  <a:sym typeface="Times" pitchFamily="-20" charset="0"/>
                </a:rPr>
                <a:t>50%</a:t>
              </a:r>
              <a:endParaRPr lang="en-US" sz="1200" dirty="0">
                <a:solidFill>
                  <a:srgbClr val="000000"/>
                </a:solidFill>
                <a:cs typeface="Arial"/>
                <a:sym typeface="Times" pitchFamily="-20" charset="0"/>
              </a:endParaRPr>
            </a:p>
          </p:txBody>
        </p:sp>
        <p:sp>
          <p:nvSpPr>
            <p:cNvPr id="43" name="Text Box 22"/>
            <p:cNvSpPr txBox="1">
              <a:spLocks noChangeArrowheads="1"/>
            </p:cNvSpPr>
            <p:nvPr/>
          </p:nvSpPr>
          <p:spPr bwMode="auto">
            <a:xfrm>
              <a:off x="5589311" y="5601460"/>
              <a:ext cx="762000" cy="338554"/>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600" b="1" dirty="0">
                  <a:solidFill>
                    <a:srgbClr val="000000"/>
                  </a:solidFill>
                  <a:cs typeface="Arial"/>
                  <a:sym typeface="Times" pitchFamily="-20" charset="0"/>
                </a:rPr>
                <a:t>80%</a:t>
              </a:r>
              <a:endParaRPr lang="en-US" sz="1200" dirty="0">
                <a:solidFill>
                  <a:srgbClr val="000000"/>
                </a:solidFill>
                <a:cs typeface="Arial"/>
                <a:sym typeface="Times" pitchFamily="-20" charset="0"/>
              </a:endParaRPr>
            </a:p>
          </p:txBody>
        </p:sp>
        <p:sp>
          <p:nvSpPr>
            <p:cNvPr id="44" name="Text Box 23"/>
            <p:cNvSpPr txBox="1">
              <a:spLocks noChangeArrowheads="1"/>
            </p:cNvSpPr>
            <p:nvPr/>
          </p:nvSpPr>
          <p:spPr bwMode="auto">
            <a:xfrm>
              <a:off x="3407073" y="5601460"/>
              <a:ext cx="609600" cy="338554"/>
            </a:xfrm>
            <a:prstGeom prst="rect">
              <a:avLst/>
            </a:prstGeom>
            <a:solidFill>
              <a:schemeClr val="bg1"/>
            </a:solidFill>
            <a:ln w="9525">
              <a:noFill/>
              <a:miter lim="800000"/>
              <a:headEnd/>
              <a:tailEnd/>
            </a:ln>
          </p:spPr>
          <p:txBody>
            <a:bodyPr wrap="square">
              <a:prstTxWarp prst="textNoShape">
                <a:avLst/>
              </a:prstTxWarp>
              <a:spAutoFit/>
            </a:bodyPr>
            <a:lstStyle/>
            <a:p>
              <a:pPr algn="r"/>
              <a:r>
                <a:rPr lang="en-US" sz="1600" b="1" dirty="0">
                  <a:solidFill>
                    <a:srgbClr val="000000"/>
                  </a:solidFill>
                  <a:cs typeface="Arial"/>
                  <a:sym typeface="Times" pitchFamily="-20" charset="0"/>
                </a:rPr>
                <a:t>20%</a:t>
              </a:r>
              <a:endParaRPr lang="en-US" sz="1200" dirty="0">
                <a:solidFill>
                  <a:srgbClr val="000000"/>
                </a:solidFill>
                <a:cs typeface="Arial"/>
                <a:sym typeface="Times" pitchFamily="-20" charset="0"/>
              </a:endParaRPr>
            </a:p>
          </p:txBody>
        </p:sp>
        <p:sp>
          <p:nvSpPr>
            <p:cNvPr id="45" name="Line 25"/>
            <p:cNvSpPr>
              <a:spLocks noChangeShapeType="1"/>
            </p:cNvSpPr>
            <p:nvPr/>
          </p:nvSpPr>
          <p:spPr bwMode="auto">
            <a:xfrm>
              <a:off x="5884550" y="4250597"/>
              <a:ext cx="0" cy="1193683"/>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46" name="Line 25"/>
            <p:cNvSpPr>
              <a:spLocks noChangeShapeType="1"/>
            </p:cNvSpPr>
            <p:nvPr/>
          </p:nvSpPr>
          <p:spPr bwMode="auto">
            <a:xfrm>
              <a:off x="3717083" y="4250597"/>
              <a:ext cx="0" cy="1193683"/>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grpSp>
      <p:sp>
        <p:nvSpPr>
          <p:cNvPr id="25" name="Freeform 24"/>
          <p:cNvSpPr/>
          <p:nvPr/>
        </p:nvSpPr>
        <p:spPr>
          <a:xfrm>
            <a:off x="4352444" y="2057400"/>
            <a:ext cx="3419957" cy="2514600"/>
          </a:xfrm>
          <a:custGeom>
            <a:avLst/>
            <a:gdLst>
              <a:gd name="connsiteX0" fmla="*/ 0 w 3799268"/>
              <a:gd name="connsiteY0" fmla="*/ 2820474 h 2820474"/>
              <a:gd name="connsiteX1" fmla="*/ 528034 w 3799268"/>
              <a:gd name="connsiteY1" fmla="*/ 2112136 h 2820474"/>
              <a:gd name="connsiteX2" fmla="*/ 2588654 w 3799268"/>
              <a:gd name="connsiteY2" fmla="*/ 1622738 h 2820474"/>
              <a:gd name="connsiteX3" fmla="*/ 3799268 w 3799268"/>
              <a:gd name="connsiteY3" fmla="*/ 0 h 2820474"/>
              <a:gd name="connsiteX0" fmla="*/ 0 w 3799268"/>
              <a:gd name="connsiteY0" fmla="*/ 2820474 h 2820474"/>
              <a:gd name="connsiteX1" fmla="*/ 579549 w 3799268"/>
              <a:gd name="connsiteY1" fmla="*/ 2047741 h 2820474"/>
              <a:gd name="connsiteX2" fmla="*/ 2588654 w 3799268"/>
              <a:gd name="connsiteY2" fmla="*/ 1622738 h 2820474"/>
              <a:gd name="connsiteX3" fmla="*/ 3799268 w 3799268"/>
              <a:gd name="connsiteY3" fmla="*/ 0 h 2820474"/>
              <a:gd name="connsiteX0" fmla="*/ 0 w 3799268"/>
              <a:gd name="connsiteY0" fmla="*/ 2820474 h 2820474"/>
              <a:gd name="connsiteX1" fmla="*/ 695459 w 3799268"/>
              <a:gd name="connsiteY1" fmla="*/ 2176530 h 2820474"/>
              <a:gd name="connsiteX2" fmla="*/ 2588654 w 3799268"/>
              <a:gd name="connsiteY2" fmla="*/ 1622738 h 2820474"/>
              <a:gd name="connsiteX3" fmla="*/ 3799268 w 3799268"/>
              <a:gd name="connsiteY3" fmla="*/ 0 h 2820474"/>
              <a:gd name="connsiteX0" fmla="*/ 0 w 3799268"/>
              <a:gd name="connsiteY0" fmla="*/ 2820474 h 2820474"/>
              <a:gd name="connsiteX1" fmla="*/ 695459 w 3799268"/>
              <a:gd name="connsiteY1" fmla="*/ 2176530 h 2820474"/>
              <a:gd name="connsiteX2" fmla="*/ 2871989 w 3799268"/>
              <a:gd name="connsiteY2" fmla="*/ 1571223 h 2820474"/>
              <a:gd name="connsiteX3" fmla="*/ 3799268 w 3799268"/>
              <a:gd name="connsiteY3" fmla="*/ 0 h 2820474"/>
              <a:gd name="connsiteX0" fmla="*/ 0 w 3915178"/>
              <a:gd name="connsiteY0" fmla="*/ 2768958 h 2768958"/>
              <a:gd name="connsiteX1" fmla="*/ 695459 w 3915178"/>
              <a:gd name="connsiteY1" fmla="*/ 2125014 h 2768958"/>
              <a:gd name="connsiteX2" fmla="*/ 2871989 w 3915178"/>
              <a:gd name="connsiteY2" fmla="*/ 1519707 h 2768958"/>
              <a:gd name="connsiteX3" fmla="*/ 3915178 w 3915178"/>
              <a:gd name="connsiteY3" fmla="*/ 0 h 2768958"/>
              <a:gd name="connsiteX0" fmla="*/ 0 w 3915178"/>
              <a:gd name="connsiteY0" fmla="*/ 2769369 h 2769369"/>
              <a:gd name="connsiteX1" fmla="*/ 695459 w 3915178"/>
              <a:gd name="connsiteY1" fmla="*/ 2125425 h 2769369"/>
              <a:gd name="connsiteX2" fmla="*/ 2871989 w 3915178"/>
              <a:gd name="connsiteY2" fmla="*/ 1520118 h 2769369"/>
              <a:gd name="connsiteX3" fmla="*/ 3915178 w 3915178"/>
              <a:gd name="connsiteY3" fmla="*/ 411 h 2769369"/>
              <a:gd name="connsiteX0" fmla="*/ 0 w 3915178"/>
              <a:gd name="connsiteY0" fmla="*/ 2769369 h 2769369"/>
              <a:gd name="connsiteX1" fmla="*/ 655118 w 3915178"/>
              <a:gd name="connsiteY1" fmla="*/ 2105254 h 2769369"/>
              <a:gd name="connsiteX2" fmla="*/ 2871989 w 3915178"/>
              <a:gd name="connsiteY2" fmla="*/ 1520118 h 2769369"/>
              <a:gd name="connsiteX3" fmla="*/ 3915178 w 3915178"/>
              <a:gd name="connsiteY3" fmla="*/ 411 h 2769369"/>
              <a:gd name="connsiteX0" fmla="*/ 0 w 3915178"/>
              <a:gd name="connsiteY0" fmla="*/ 2769332 h 2769332"/>
              <a:gd name="connsiteX1" fmla="*/ 655118 w 3915178"/>
              <a:gd name="connsiteY1" fmla="*/ 2105217 h 2769332"/>
              <a:gd name="connsiteX2" fmla="*/ 2925777 w 3915178"/>
              <a:gd name="connsiteY2" fmla="*/ 1641104 h 2769332"/>
              <a:gd name="connsiteX3" fmla="*/ 3915178 w 3915178"/>
              <a:gd name="connsiteY3" fmla="*/ 374 h 2769332"/>
              <a:gd name="connsiteX0" fmla="*/ 0 w 3915178"/>
              <a:gd name="connsiteY0" fmla="*/ 2769330 h 2769330"/>
              <a:gd name="connsiteX1" fmla="*/ 641671 w 3915178"/>
              <a:gd name="connsiteY1" fmla="*/ 2078321 h 2769330"/>
              <a:gd name="connsiteX2" fmla="*/ 2925777 w 3915178"/>
              <a:gd name="connsiteY2" fmla="*/ 1641102 h 2769330"/>
              <a:gd name="connsiteX3" fmla="*/ 3915178 w 3915178"/>
              <a:gd name="connsiteY3" fmla="*/ 372 h 2769330"/>
              <a:gd name="connsiteX0" fmla="*/ 0 w 3915178"/>
              <a:gd name="connsiteY0" fmla="*/ 2769316 h 2769316"/>
              <a:gd name="connsiteX1" fmla="*/ 641671 w 3915178"/>
              <a:gd name="connsiteY1" fmla="*/ 2078307 h 2769316"/>
              <a:gd name="connsiteX2" fmla="*/ 2952671 w 3915178"/>
              <a:gd name="connsiteY2" fmla="*/ 1694876 h 2769316"/>
              <a:gd name="connsiteX3" fmla="*/ 3915178 w 3915178"/>
              <a:gd name="connsiteY3" fmla="*/ 358 h 2769316"/>
              <a:gd name="connsiteX0" fmla="*/ 0 w 4140810"/>
              <a:gd name="connsiteY0" fmla="*/ 2603101 h 2603101"/>
              <a:gd name="connsiteX1" fmla="*/ 641671 w 4140810"/>
              <a:gd name="connsiteY1" fmla="*/ 1912092 h 2603101"/>
              <a:gd name="connsiteX2" fmla="*/ 2952671 w 4140810"/>
              <a:gd name="connsiteY2" fmla="*/ 1528661 h 2603101"/>
              <a:gd name="connsiteX3" fmla="*/ 4140810 w 4140810"/>
              <a:gd name="connsiteY3" fmla="*/ 397 h 2603101"/>
              <a:gd name="connsiteX0" fmla="*/ 0 w 4140810"/>
              <a:gd name="connsiteY0" fmla="*/ 2603101 h 2603101"/>
              <a:gd name="connsiteX1" fmla="*/ 1116684 w 4140810"/>
              <a:gd name="connsiteY1" fmla="*/ 1912092 h 2603101"/>
              <a:gd name="connsiteX2" fmla="*/ 2952671 w 4140810"/>
              <a:gd name="connsiteY2" fmla="*/ 1528661 h 2603101"/>
              <a:gd name="connsiteX3" fmla="*/ 4140810 w 4140810"/>
              <a:gd name="connsiteY3" fmla="*/ 397 h 2603101"/>
              <a:gd name="connsiteX0" fmla="*/ 0 w 3808301"/>
              <a:gd name="connsiteY0" fmla="*/ 2721854 h 2721854"/>
              <a:gd name="connsiteX1" fmla="*/ 784175 w 3808301"/>
              <a:gd name="connsiteY1" fmla="*/ 1912092 h 2721854"/>
              <a:gd name="connsiteX2" fmla="*/ 2620162 w 3808301"/>
              <a:gd name="connsiteY2" fmla="*/ 1528661 h 2721854"/>
              <a:gd name="connsiteX3" fmla="*/ 3808301 w 3808301"/>
              <a:gd name="connsiteY3" fmla="*/ 397 h 2721854"/>
              <a:gd name="connsiteX0" fmla="*/ 0 w 3808301"/>
              <a:gd name="connsiteY0" fmla="*/ 2721852 h 2721852"/>
              <a:gd name="connsiteX1" fmla="*/ 855427 w 3808301"/>
              <a:gd name="connsiteY1" fmla="*/ 1864589 h 2721852"/>
              <a:gd name="connsiteX2" fmla="*/ 2620162 w 3808301"/>
              <a:gd name="connsiteY2" fmla="*/ 1528659 h 2721852"/>
              <a:gd name="connsiteX3" fmla="*/ 3808301 w 3808301"/>
              <a:gd name="connsiteY3" fmla="*/ 395 h 2721852"/>
              <a:gd name="connsiteX0" fmla="*/ 0 w 3808301"/>
              <a:gd name="connsiteY0" fmla="*/ 2721866 h 2721866"/>
              <a:gd name="connsiteX1" fmla="*/ 855427 w 3808301"/>
              <a:gd name="connsiteY1" fmla="*/ 1864603 h 2721866"/>
              <a:gd name="connsiteX2" fmla="*/ 2691414 w 3808301"/>
              <a:gd name="connsiteY2" fmla="*/ 1481172 h 2721866"/>
              <a:gd name="connsiteX3" fmla="*/ 3808301 w 3808301"/>
              <a:gd name="connsiteY3" fmla="*/ 409 h 2721866"/>
              <a:gd name="connsiteX0" fmla="*/ 0 w 3808301"/>
              <a:gd name="connsiteY0" fmla="*/ 2721868 h 2721868"/>
              <a:gd name="connsiteX1" fmla="*/ 748549 w 3808301"/>
              <a:gd name="connsiteY1" fmla="*/ 1888356 h 2721868"/>
              <a:gd name="connsiteX2" fmla="*/ 2691414 w 3808301"/>
              <a:gd name="connsiteY2" fmla="*/ 1481174 h 2721868"/>
              <a:gd name="connsiteX3" fmla="*/ 3808301 w 3808301"/>
              <a:gd name="connsiteY3" fmla="*/ 411 h 2721868"/>
              <a:gd name="connsiteX0" fmla="*/ 0 w 3808301"/>
              <a:gd name="connsiteY0" fmla="*/ 2721886 h 2721886"/>
              <a:gd name="connsiteX1" fmla="*/ 748549 w 3808301"/>
              <a:gd name="connsiteY1" fmla="*/ 1888374 h 2721886"/>
              <a:gd name="connsiteX2" fmla="*/ 2755808 w 3808301"/>
              <a:gd name="connsiteY2" fmla="*/ 1429676 h 2721886"/>
              <a:gd name="connsiteX3" fmla="*/ 3808301 w 3808301"/>
              <a:gd name="connsiteY3" fmla="*/ 429 h 2721886"/>
            </a:gdLst>
            <a:ahLst/>
            <a:cxnLst>
              <a:cxn ang="0">
                <a:pos x="connsiteX0" y="connsiteY0"/>
              </a:cxn>
              <a:cxn ang="0">
                <a:pos x="connsiteX1" y="connsiteY1"/>
              </a:cxn>
              <a:cxn ang="0">
                <a:pos x="connsiteX2" y="connsiteY2"/>
              </a:cxn>
              <a:cxn ang="0">
                <a:pos x="connsiteX3" y="connsiteY3"/>
              </a:cxn>
            </a:cxnLst>
            <a:rect l="l" t="t" r="r" b="b"/>
            <a:pathLst>
              <a:path w="3808301" h="2721886">
                <a:moveTo>
                  <a:pt x="0" y="2721886"/>
                </a:moveTo>
                <a:cubicBezTo>
                  <a:pt x="48296" y="2467528"/>
                  <a:pt x="289248" y="2103742"/>
                  <a:pt x="748549" y="1888374"/>
                </a:cubicBezTo>
                <a:cubicBezTo>
                  <a:pt x="1207850" y="1673006"/>
                  <a:pt x="2245849" y="1744333"/>
                  <a:pt x="2755808" y="1429676"/>
                </a:cubicBezTo>
                <a:cubicBezTo>
                  <a:pt x="3265767" y="1115019"/>
                  <a:pt x="3791130" y="-25329"/>
                  <a:pt x="3808301" y="429"/>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Box 7">
            <a:extLst>
              <a:ext uri="{FF2B5EF4-FFF2-40B4-BE49-F238E27FC236}">
                <a16:creationId xmlns:a16="http://schemas.microsoft.com/office/drawing/2014/main" id="{90464247-7DA1-F9E3-B419-3C761381C2CD}"/>
              </a:ext>
            </a:extLst>
          </p:cNvPr>
          <p:cNvSpPr txBox="1">
            <a:spLocks noChangeArrowheads="1"/>
          </p:cNvSpPr>
          <p:nvPr/>
        </p:nvSpPr>
        <p:spPr bwMode="auto">
          <a:xfrm>
            <a:off x="4285884" y="5619691"/>
            <a:ext cx="3596475" cy="400110"/>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2000" dirty="0" err="1">
                <a:solidFill>
                  <a:srgbClr val="000000"/>
                </a:solidFill>
                <a:cs typeface="Arial"/>
                <a:sym typeface="Times" pitchFamily="-20" charset="0"/>
              </a:rPr>
              <a:t>Comentarios</a:t>
            </a:r>
            <a:r>
              <a:rPr lang="en-US" sz="2000" dirty="0">
                <a:solidFill>
                  <a:srgbClr val="000000"/>
                </a:solidFill>
                <a:cs typeface="Arial"/>
                <a:sym typeface="Times" pitchFamily="-20" charset="0"/>
              </a:rPr>
              <a:t> </a:t>
            </a:r>
            <a:r>
              <a:rPr lang="en-US" sz="2000" dirty="0" err="1">
                <a:solidFill>
                  <a:srgbClr val="000000"/>
                </a:solidFill>
                <a:cs typeface="Arial"/>
                <a:sym typeface="Times" pitchFamily="-20" charset="0"/>
              </a:rPr>
              <a:t>agregados</a:t>
            </a:r>
            <a:r>
              <a:rPr lang="en-US" sz="2000" dirty="0">
                <a:solidFill>
                  <a:srgbClr val="000000"/>
                </a:solidFill>
                <a:cs typeface="Arial"/>
                <a:sym typeface="Times" pitchFamily="-20" charset="0"/>
              </a:rPr>
              <a:t> 360º</a:t>
            </a:r>
            <a:endParaRPr lang="en-US" dirty="0">
              <a:solidFill>
                <a:srgbClr val="000000"/>
              </a:solidFill>
              <a:cs typeface="Arial"/>
              <a:sym typeface="Times" pitchFamily="-20" charset="0"/>
            </a:endParaRPr>
          </a:p>
        </p:txBody>
      </p:sp>
      <p:sp>
        <p:nvSpPr>
          <p:cNvPr id="3" name="Footer Placeholder 2">
            <a:extLst>
              <a:ext uri="{FF2B5EF4-FFF2-40B4-BE49-F238E27FC236}">
                <a16:creationId xmlns:a16="http://schemas.microsoft.com/office/drawing/2014/main" id="{128FD80E-17DD-6E29-BE76-56EF5602FE03}"/>
              </a:ext>
            </a:extLst>
          </p:cNvPr>
          <p:cNvSpPr>
            <a:spLocks noGrp="1"/>
          </p:cNvSpPr>
          <p:nvPr>
            <p:ph type="ftr" sz="quarter" idx="10"/>
          </p:nvPr>
        </p:nvSpPr>
        <p:spPr/>
        <p:txBody>
          <a:bodyPr/>
          <a:lstStyle/>
          <a:p>
            <a:r>
              <a:rPr lang="en-US"/>
              <a:t>© Leadership Circle | All Rights Reserved</a:t>
            </a:r>
            <a:endParaRPr lang="en-US" dirty="0"/>
          </a:p>
        </p:txBody>
      </p:sp>
      <p:sp>
        <p:nvSpPr>
          <p:cNvPr id="4" name="Slide Number Placeholder 3">
            <a:extLst>
              <a:ext uri="{FF2B5EF4-FFF2-40B4-BE49-F238E27FC236}">
                <a16:creationId xmlns:a16="http://schemas.microsoft.com/office/drawing/2014/main" id="{30CCA70D-B1CD-1606-E050-6DA6B885C537}"/>
              </a:ext>
            </a:extLst>
          </p:cNvPr>
          <p:cNvSpPr>
            <a:spLocks noGrp="1"/>
          </p:cNvSpPr>
          <p:nvPr>
            <p:ph type="sldNum" sz="quarter" idx="11"/>
          </p:nvPr>
        </p:nvSpPr>
        <p:spPr/>
        <p:txBody>
          <a:bodyPr/>
          <a:lstStyle/>
          <a:p>
            <a:fld id="{4E547FC5-224D-4B2B-AB96-D4331BB3CBEC}" type="slidenum">
              <a:rPr lang="en-US" smtClean="0"/>
              <a:pPr/>
              <a:t>44</a:t>
            </a:fld>
            <a:endParaRPr lang="en-US" dirty="0"/>
          </a:p>
        </p:txBody>
      </p:sp>
    </p:spTree>
    <p:extLst>
      <p:ext uri="{BB962C8B-B14F-4D97-AF65-F5344CB8AC3E}">
        <p14:creationId xmlns:p14="http://schemas.microsoft.com/office/powerpoint/2010/main" val="74311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03405F-4228-294B-C7FB-4FB3B0DCC7DE}"/>
              </a:ext>
            </a:extLst>
          </p:cNvPr>
          <p:cNvSpPr>
            <a:spLocks noGrp="1"/>
          </p:cNvSpPr>
          <p:nvPr>
            <p:ph type="sldNum" sz="quarter" idx="11"/>
          </p:nvPr>
        </p:nvSpPr>
        <p:spPr/>
        <p:txBody>
          <a:bodyPr/>
          <a:lstStyle/>
          <a:p>
            <a:fld id="{4E547FC5-224D-4B2B-AB96-D4331BB3CBEC}" type="slidenum">
              <a:rPr lang="en-US" smtClean="0"/>
              <a:pPr/>
              <a:t>45</a:t>
            </a:fld>
            <a:endParaRPr lang="en-US" dirty="0"/>
          </a:p>
        </p:txBody>
      </p:sp>
      <p:sp>
        <p:nvSpPr>
          <p:cNvPr id="4" name="Footer Placeholder 3">
            <a:extLst>
              <a:ext uri="{FF2B5EF4-FFF2-40B4-BE49-F238E27FC236}">
                <a16:creationId xmlns:a16="http://schemas.microsoft.com/office/drawing/2014/main" id="{33C8D6BC-6E48-FDBF-6129-57AA89A5CC6B}"/>
              </a:ext>
            </a:extLst>
          </p:cNvPr>
          <p:cNvSpPr>
            <a:spLocks noGrp="1"/>
          </p:cNvSpPr>
          <p:nvPr>
            <p:ph type="ftr" sz="quarter" idx="10"/>
          </p:nvPr>
        </p:nvSpPr>
        <p:spPr/>
        <p:txBody>
          <a:bodyPr/>
          <a:lstStyle/>
          <a:p>
            <a:r>
              <a:rPr lang="en-US"/>
              <a:t>© Leadership Circle | All Rights Reserved</a:t>
            </a:r>
            <a:endParaRPr lang="en-US" dirty="0"/>
          </a:p>
        </p:txBody>
      </p:sp>
      <p:sp>
        <p:nvSpPr>
          <p:cNvPr id="5" name="Title 4">
            <a:extLst>
              <a:ext uri="{FF2B5EF4-FFF2-40B4-BE49-F238E27FC236}">
                <a16:creationId xmlns:a16="http://schemas.microsoft.com/office/drawing/2014/main" id="{ADEA6DF6-A53F-3A6E-D57B-A4854B64718C}"/>
              </a:ext>
            </a:extLst>
          </p:cNvPr>
          <p:cNvSpPr>
            <a:spLocks noGrp="1"/>
          </p:cNvSpPr>
          <p:nvPr>
            <p:ph type="title"/>
          </p:nvPr>
        </p:nvSpPr>
        <p:spPr/>
        <p:txBody>
          <a:bodyPr/>
          <a:lstStyle/>
          <a:p>
            <a:r>
              <a:rPr lang="en-US" dirty="0" err="1"/>
              <a:t>Beneficios</a:t>
            </a:r>
            <a:r>
              <a:rPr lang="en-US" dirty="0"/>
              <a:t> de las </a:t>
            </a:r>
            <a:r>
              <a:rPr lang="en-US" dirty="0" err="1"/>
              <a:t>herramientas</a:t>
            </a:r>
            <a:r>
              <a:rPr lang="en-US" dirty="0"/>
              <a:t> 360º</a:t>
            </a:r>
          </a:p>
        </p:txBody>
      </p:sp>
      <p:sp>
        <p:nvSpPr>
          <p:cNvPr id="6" name="Content Placeholder 5">
            <a:extLst>
              <a:ext uri="{FF2B5EF4-FFF2-40B4-BE49-F238E27FC236}">
                <a16:creationId xmlns:a16="http://schemas.microsoft.com/office/drawing/2014/main" id="{827EFBD3-8054-AA41-0F5B-0CEE4F08596A}"/>
              </a:ext>
            </a:extLst>
          </p:cNvPr>
          <p:cNvSpPr>
            <a:spLocks noGrp="1"/>
          </p:cNvSpPr>
          <p:nvPr>
            <p:ph sz="quarter" idx="12"/>
          </p:nvPr>
        </p:nvSpPr>
        <p:spPr/>
        <p:txBody>
          <a:bodyPr/>
          <a:lstStyle/>
          <a:p>
            <a:r>
              <a:rPr lang="en-US" sz="2400" dirty="0" err="1">
                <a:solidFill>
                  <a:srgbClr val="000000"/>
                </a:solidFill>
                <a:latin typeface="Helvetica" pitchFamily="2" charset="0"/>
              </a:rPr>
              <a:t>Centran</a:t>
            </a:r>
            <a:r>
              <a:rPr lang="en-US" sz="2400" dirty="0">
                <a:solidFill>
                  <a:srgbClr val="000000"/>
                </a:solidFill>
                <a:latin typeface="Helvetica" pitchFamily="2" charset="0"/>
              </a:rPr>
              <a:t> </a:t>
            </a:r>
            <a:r>
              <a:rPr lang="en-US" sz="2400" dirty="0" err="1">
                <a:solidFill>
                  <a:srgbClr val="000000"/>
                </a:solidFill>
                <a:latin typeface="Helvetica" pitchFamily="2" charset="0"/>
              </a:rPr>
              <a:t>el</a:t>
            </a:r>
            <a:r>
              <a:rPr lang="en-US" sz="2400" dirty="0">
                <a:solidFill>
                  <a:srgbClr val="000000"/>
                </a:solidFill>
                <a:latin typeface="Helvetica" pitchFamily="2" charset="0"/>
              </a:rPr>
              <a:t> </a:t>
            </a:r>
            <a:r>
              <a:rPr lang="en-US" sz="2400" dirty="0" err="1">
                <a:solidFill>
                  <a:srgbClr val="000000"/>
                </a:solidFill>
                <a:latin typeface="Helvetica" pitchFamily="2" charset="0"/>
              </a:rPr>
              <a:t>desarrollo</a:t>
            </a:r>
            <a:r>
              <a:rPr lang="en-US" sz="2400" dirty="0">
                <a:solidFill>
                  <a:srgbClr val="000000"/>
                </a:solidFill>
                <a:latin typeface="Helvetica" pitchFamily="2" charset="0"/>
              </a:rPr>
              <a:t> </a:t>
            </a:r>
            <a:r>
              <a:rPr lang="en-US" sz="2400" dirty="0" err="1">
                <a:solidFill>
                  <a:srgbClr val="000000"/>
                </a:solidFill>
                <a:latin typeface="Helvetica" pitchFamily="2" charset="0"/>
              </a:rPr>
              <a:t>en</a:t>
            </a:r>
            <a:r>
              <a:rPr lang="en-US" sz="2400" dirty="0">
                <a:solidFill>
                  <a:srgbClr val="000000"/>
                </a:solidFill>
                <a:latin typeface="Helvetica" pitchFamily="2" charset="0"/>
              </a:rPr>
              <a:t> las </a:t>
            </a:r>
            <a:r>
              <a:rPr lang="en-US" sz="2400" dirty="0" err="1">
                <a:solidFill>
                  <a:srgbClr val="000000"/>
                </a:solidFill>
                <a:latin typeface="Helvetica" pitchFamily="2" charset="0"/>
              </a:rPr>
              <a:t>competencias</a:t>
            </a:r>
            <a:r>
              <a:rPr lang="en-US" sz="2400" dirty="0">
                <a:solidFill>
                  <a:srgbClr val="000000"/>
                </a:solidFill>
                <a:latin typeface="Helvetica" pitchFamily="2" charset="0"/>
              </a:rPr>
              <a:t> clave </a:t>
            </a:r>
          </a:p>
          <a:p>
            <a:r>
              <a:rPr lang="en-US" sz="2400" dirty="0" err="1">
                <a:solidFill>
                  <a:srgbClr val="000000"/>
                </a:solidFill>
                <a:latin typeface="Helvetica" pitchFamily="2" charset="0"/>
              </a:rPr>
              <a:t>Identifican</a:t>
            </a:r>
            <a:r>
              <a:rPr lang="en-US" sz="2400" dirty="0">
                <a:solidFill>
                  <a:srgbClr val="000000"/>
                </a:solidFill>
                <a:latin typeface="Helvetica" pitchFamily="2" charset="0"/>
              </a:rPr>
              <a:t> </a:t>
            </a:r>
            <a:r>
              <a:rPr lang="en-US" sz="2400" dirty="0" err="1">
                <a:solidFill>
                  <a:srgbClr val="000000"/>
                </a:solidFill>
                <a:latin typeface="Helvetica" pitchFamily="2" charset="0"/>
              </a:rPr>
              <a:t>los</a:t>
            </a:r>
            <a:r>
              <a:rPr lang="en-US" sz="2400" dirty="0">
                <a:solidFill>
                  <a:srgbClr val="000000"/>
                </a:solidFill>
                <a:latin typeface="Helvetica" pitchFamily="2" charset="0"/>
              </a:rPr>
              <a:t> puntos </a:t>
            </a:r>
            <a:r>
              <a:rPr lang="en-US" sz="2400" dirty="0" err="1">
                <a:solidFill>
                  <a:srgbClr val="000000"/>
                </a:solidFill>
                <a:latin typeface="Helvetica" pitchFamily="2" charset="0"/>
              </a:rPr>
              <a:t>fuertes</a:t>
            </a:r>
            <a:r>
              <a:rPr lang="en-US" sz="2400" dirty="0">
                <a:solidFill>
                  <a:srgbClr val="000000"/>
                </a:solidFill>
                <a:latin typeface="Helvetica" pitchFamily="2" charset="0"/>
              </a:rPr>
              <a:t> </a:t>
            </a:r>
            <a:r>
              <a:rPr lang="en-US" sz="2400" dirty="0" err="1">
                <a:solidFill>
                  <a:srgbClr val="000000"/>
                </a:solidFill>
                <a:latin typeface="Helvetica" pitchFamily="2" charset="0"/>
              </a:rPr>
              <a:t>en</a:t>
            </a:r>
            <a:r>
              <a:rPr lang="en-US" sz="2400" dirty="0">
                <a:solidFill>
                  <a:srgbClr val="000000"/>
                </a:solidFill>
                <a:latin typeface="Helvetica" pitchFamily="2" charset="0"/>
              </a:rPr>
              <a:t> </a:t>
            </a:r>
            <a:r>
              <a:rPr lang="en-US" sz="2400" dirty="0" err="1">
                <a:solidFill>
                  <a:srgbClr val="000000"/>
                </a:solidFill>
                <a:latin typeface="Helvetica" pitchFamily="2" charset="0"/>
              </a:rPr>
              <a:t>los</a:t>
            </a:r>
            <a:r>
              <a:rPr lang="en-US" sz="2400" dirty="0">
                <a:solidFill>
                  <a:srgbClr val="000000"/>
                </a:solidFill>
                <a:latin typeface="Helvetica" pitchFamily="2" charset="0"/>
              </a:rPr>
              <a:t> que </a:t>
            </a:r>
            <a:r>
              <a:rPr lang="en-US" sz="2400" dirty="0" err="1">
                <a:solidFill>
                  <a:srgbClr val="000000"/>
                </a:solidFill>
                <a:latin typeface="Helvetica" pitchFamily="2" charset="0"/>
              </a:rPr>
              <a:t>basarse</a:t>
            </a:r>
            <a:r>
              <a:rPr lang="en-US" sz="2400" dirty="0">
                <a:solidFill>
                  <a:srgbClr val="000000"/>
                </a:solidFill>
                <a:latin typeface="Helvetica" pitchFamily="2" charset="0"/>
              </a:rPr>
              <a:t> </a:t>
            </a:r>
          </a:p>
          <a:p>
            <a:r>
              <a:rPr lang="en-US" sz="2400" dirty="0" err="1">
                <a:solidFill>
                  <a:srgbClr val="000000"/>
                </a:solidFill>
                <a:latin typeface="Helvetica" pitchFamily="2" charset="0"/>
              </a:rPr>
              <a:t>Muestran</a:t>
            </a:r>
            <a:r>
              <a:rPr lang="en-US" sz="2400" dirty="0">
                <a:solidFill>
                  <a:srgbClr val="000000"/>
                </a:solidFill>
                <a:latin typeface="Helvetica" pitchFamily="2" charset="0"/>
              </a:rPr>
              <a:t> </a:t>
            </a:r>
            <a:r>
              <a:rPr lang="en-US" sz="2400" dirty="0" err="1">
                <a:solidFill>
                  <a:srgbClr val="000000"/>
                </a:solidFill>
                <a:latin typeface="Helvetica" pitchFamily="2" charset="0"/>
              </a:rPr>
              <a:t>el</a:t>
            </a:r>
            <a:r>
              <a:rPr lang="en-US" sz="2400" dirty="0">
                <a:solidFill>
                  <a:srgbClr val="000000"/>
                </a:solidFill>
                <a:latin typeface="Helvetica" pitchFamily="2" charset="0"/>
              </a:rPr>
              <a:t> </a:t>
            </a:r>
            <a:r>
              <a:rPr lang="en-US" sz="2400" dirty="0" err="1">
                <a:solidFill>
                  <a:srgbClr val="000000"/>
                </a:solidFill>
                <a:latin typeface="Helvetica" pitchFamily="2" charset="0"/>
              </a:rPr>
              <a:t>impacto</a:t>
            </a:r>
            <a:r>
              <a:rPr lang="en-US" sz="2400" dirty="0">
                <a:solidFill>
                  <a:srgbClr val="000000"/>
                </a:solidFill>
                <a:latin typeface="Helvetica" pitchFamily="2" charset="0"/>
              </a:rPr>
              <a:t> de </a:t>
            </a:r>
            <a:r>
              <a:rPr lang="en-US" sz="2400" dirty="0" err="1">
                <a:solidFill>
                  <a:srgbClr val="000000"/>
                </a:solidFill>
                <a:latin typeface="Helvetica" pitchFamily="2" charset="0"/>
              </a:rPr>
              <a:t>su</a:t>
            </a:r>
            <a:r>
              <a:rPr lang="en-US" sz="2400" dirty="0">
                <a:solidFill>
                  <a:srgbClr val="000000"/>
                </a:solidFill>
                <a:latin typeface="Helvetica" pitchFamily="2" charset="0"/>
              </a:rPr>
              <a:t> </a:t>
            </a:r>
            <a:r>
              <a:rPr lang="en-US" sz="2400" dirty="0" err="1">
                <a:solidFill>
                  <a:srgbClr val="000000"/>
                </a:solidFill>
                <a:latin typeface="Helvetica" pitchFamily="2" charset="0"/>
              </a:rPr>
              <a:t>estilo</a:t>
            </a:r>
            <a:r>
              <a:rPr lang="en-US" sz="2400" dirty="0">
                <a:solidFill>
                  <a:srgbClr val="000000"/>
                </a:solidFill>
                <a:latin typeface="Helvetica" pitchFamily="2" charset="0"/>
              </a:rPr>
              <a:t> de </a:t>
            </a:r>
            <a:r>
              <a:rPr lang="en-US" sz="2400" dirty="0" err="1">
                <a:solidFill>
                  <a:srgbClr val="000000"/>
                </a:solidFill>
                <a:latin typeface="Helvetica" pitchFamily="2" charset="0"/>
              </a:rPr>
              <a:t>liderazgo</a:t>
            </a:r>
            <a:r>
              <a:rPr lang="en-US" sz="2400" dirty="0">
                <a:solidFill>
                  <a:srgbClr val="000000"/>
                </a:solidFill>
                <a:latin typeface="Helvetica" pitchFamily="2" charset="0"/>
              </a:rPr>
              <a:t> </a:t>
            </a:r>
            <a:r>
              <a:rPr lang="en-US" sz="2400" dirty="0" err="1">
                <a:solidFill>
                  <a:srgbClr val="000000"/>
                </a:solidFill>
                <a:latin typeface="Helvetica" pitchFamily="2" charset="0"/>
              </a:rPr>
              <a:t>en</a:t>
            </a:r>
            <a:r>
              <a:rPr lang="en-US" sz="2400" dirty="0">
                <a:solidFill>
                  <a:srgbClr val="000000"/>
                </a:solidFill>
                <a:latin typeface="Helvetica" pitchFamily="2" charset="0"/>
              </a:rPr>
              <a:t> </a:t>
            </a:r>
            <a:r>
              <a:rPr lang="en-US" sz="2400" dirty="0" err="1">
                <a:solidFill>
                  <a:srgbClr val="000000"/>
                </a:solidFill>
                <a:latin typeface="Helvetica" pitchFamily="2" charset="0"/>
              </a:rPr>
              <a:t>los</a:t>
            </a:r>
            <a:r>
              <a:rPr lang="en-US" sz="2400" dirty="0">
                <a:solidFill>
                  <a:srgbClr val="000000"/>
                </a:solidFill>
                <a:latin typeface="Helvetica" pitchFamily="2" charset="0"/>
              </a:rPr>
              <a:t> </a:t>
            </a:r>
            <a:r>
              <a:rPr lang="en-US" sz="2400" dirty="0" err="1">
                <a:solidFill>
                  <a:srgbClr val="000000"/>
                </a:solidFill>
                <a:latin typeface="Helvetica" pitchFamily="2" charset="0"/>
              </a:rPr>
              <a:t>demás</a:t>
            </a:r>
            <a:r>
              <a:rPr lang="en-US" sz="2400" dirty="0">
                <a:solidFill>
                  <a:srgbClr val="000000"/>
                </a:solidFill>
                <a:latin typeface="Helvetica" pitchFamily="2" charset="0"/>
              </a:rPr>
              <a:t> </a:t>
            </a:r>
          </a:p>
          <a:p>
            <a:r>
              <a:rPr lang="en-US" sz="2400" dirty="0" err="1">
                <a:solidFill>
                  <a:srgbClr val="000000"/>
                </a:solidFill>
                <a:latin typeface="Helvetica" pitchFamily="2" charset="0"/>
              </a:rPr>
              <a:t>Ponen</a:t>
            </a:r>
            <a:r>
              <a:rPr lang="en-US" sz="2400" dirty="0">
                <a:solidFill>
                  <a:srgbClr val="000000"/>
                </a:solidFill>
                <a:latin typeface="Helvetica" pitchFamily="2" charset="0"/>
              </a:rPr>
              <a:t> de relieve las </a:t>
            </a:r>
            <a:r>
              <a:rPr lang="en-US" sz="2400" dirty="0" err="1">
                <a:solidFill>
                  <a:srgbClr val="000000"/>
                </a:solidFill>
                <a:latin typeface="Helvetica" pitchFamily="2" charset="0"/>
              </a:rPr>
              <a:t>brechas</a:t>
            </a:r>
            <a:r>
              <a:rPr lang="en-US" sz="2400" dirty="0">
                <a:solidFill>
                  <a:srgbClr val="000000"/>
                </a:solidFill>
                <a:latin typeface="Helvetica" pitchFamily="2" charset="0"/>
              </a:rPr>
              <a:t> </a:t>
            </a:r>
            <a:r>
              <a:rPr lang="en-US" sz="2400" dirty="0" err="1">
                <a:solidFill>
                  <a:srgbClr val="000000"/>
                </a:solidFill>
                <a:latin typeface="Helvetica" pitchFamily="2" charset="0"/>
              </a:rPr>
              <a:t>en</a:t>
            </a:r>
            <a:r>
              <a:rPr lang="en-US" sz="2400" dirty="0">
                <a:solidFill>
                  <a:srgbClr val="000000"/>
                </a:solidFill>
                <a:latin typeface="Helvetica" pitchFamily="2" charset="0"/>
              </a:rPr>
              <a:t> la </a:t>
            </a:r>
            <a:r>
              <a:rPr lang="en-US" sz="2400" dirty="0" err="1">
                <a:solidFill>
                  <a:srgbClr val="000000"/>
                </a:solidFill>
                <a:latin typeface="Helvetica" pitchFamily="2" charset="0"/>
              </a:rPr>
              <a:t>concienciación</a:t>
            </a:r>
            <a:r>
              <a:rPr lang="en-US" sz="2400" dirty="0">
                <a:solidFill>
                  <a:srgbClr val="000000"/>
                </a:solidFill>
                <a:latin typeface="Helvetica" pitchFamily="2" charset="0"/>
              </a:rPr>
              <a:t> </a:t>
            </a:r>
          </a:p>
          <a:p>
            <a:r>
              <a:rPr lang="en-US" sz="2400" dirty="0" err="1">
                <a:solidFill>
                  <a:srgbClr val="000000"/>
                </a:solidFill>
                <a:latin typeface="Helvetica" pitchFamily="2" charset="0"/>
              </a:rPr>
              <a:t>Relacionan</a:t>
            </a:r>
            <a:r>
              <a:rPr lang="en-US" sz="2400" dirty="0">
                <a:solidFill>
                  <a:srgbClr val="000000"/>
                </a:solidFill>
                <a:latin typeface="Helvetica" pitchFamily="2" charset="0"/>
              </a:rPr>
              <a:t> </a:t>
            </a:r>
            <a:r>
              <a:rPr lang="en-US" sz="2400" dirty="0" err="1">
                <a:solidFill>
                  <a:srgbClr val="000000"/>
                </a:solidFill>
                <a:latin typeface="Helvetica" pitchFamily="2" charset="0"/>
              </a:rPr>
              <a:t>el</a:t>
            </a:r>
            <a:r>
              <a:rPr lang="en-US" sz="2400" dirty="0">
                <a:solidFill>
                  <a:srgbClr val="000000"/>
                </a:solidFill>
                <a:latin typeface="Helvetica" pitchFamily="2" charset="0"/>
              </a:rPr>
              <a:t> </a:t>
            </a:r>
            <a:r>
              <a:rPr lang="en-US" sz="2400" dirty="0" err="1">
                <a:solidFill>
                  <a:srgbClr val="000000"/>
                </a:solidFill>
                <a:latin typeface="Helvetica" pitchFamily="2" charset="0"/>
              </a:rPr>
              <a:t>pensamiento</a:t>
            </a:r>
            <a:r>
              <a:rPr lang="en-US" sz="2400" dirty="0">
                <a:solidFill>
                  <a:srgbClr val="000000"/>
                </a:solidFill>
                <a:latin typeface="Helvetica" pitchFamily="2" charset="0"/>
              </a:rPr>
              <a:t> con </a:t>
            </a:r>
            <a:r>
              <a:rPr lang="en-US" sz="2400" dirty="0" err="1">
                <a:solidFill>
                  <a:srgbClr val="000000"/>
                </a:solidFill>
                <a:latin typeface="Helvetica" pitchFamily="2" charset="0"/>
              </a:rPr>
              <a:t>el</a:t>
            </a:r>
            <a:r>
              <a:rPr lang="en-US" sz="2400" dirty="0">
                <a:solidFill>
                  <a:srgbClr val="000000"/>
                </a:solidFill>
                <a:latin typeface="Helvetica" pitchFamily="2" charset="0"/>
              </a:rPr>
              <a:t> </a:t>
            </a:r>
            <a:r>
              <a:rPr lang="en-US" sz="2400" dirty="0" err="1">
                <a:solidFill>
                  <a:srgbClr val="000000"/>
                </a:solidFill>
                <a:latin typeface="Helvetica" pitchFamily="2" charset="0"/>
              </a:rPr>
              <a:t>comportamiento</a:t>
            </a:r>
            <a:r>
              <a:rPr lang="en-US" sz="2400" dirty="0">
                <a:solidFill>
                  <a:srgbClr val="000000"/>
                </a:solidFill>
                <a:latin typeface="Helvetica" pitchFamily="2" charset="0"/>
              </a:rPr>
              <a:t> </a:t>
            </a:r>
          </a:p>
          <a:p>
            <a:r>
              <a:rPr lang="en-US" sz="2400" dirty="0" err="1">
                <a:solidFill>
                  <a:srgbClr val="000000"/>
                </a:solidFill>
                <a:latin typeface="Helvetica" pitchFamily="2" charset="0"/>
              </a:rPr>
              <a:t>Reducen</a:t>
            </a:r>
            <a:r>
              <a:rPr lang="en-US" sz="2400" dirty="0">
                <a:solidFill>
                  <a:srgbClr val="000000"/>
                </a:solidFill>
                <a:latin typeface="Helvetica" pitchFamily="2" charset="0"/>
              </a:rPr>
              <a:t> </a:t>
            </a:r>
            <a:r>
              <a:rPr lang="en-US" sz="2400" dirty="0" err="1">
                <a:solidFill>
                  <a:srgbClr val="000000"/>
                </a:solidFill>
                <a:latin typeface="Helvetica" pitchFamily="2" charset="0"/>
              </a:rPr>
              <a:t>el</a:t>
            </a:r>
            <a:r>
              <a:rPr lang="en-US" sz="2400" dirty="0">
                <a:solidFill>
                  <a:srgbClr val="000000"/>
                </a:solidFill>
                <a:latin typeface="Helvetica" pitchFamily="2" charset="0"/>
              </a:rPr>
              <a:t> </a:t>
            </a:r>
            <a:r>
              <a:rPr lang="en-US" sz="2400" dirty="0" err="1">
                <a:solidFill>
                  <a:srgbClr val="000000"/>
                </a:solidFill>
                <a:latin typeface="Helvetica" pitchFamily="2" charset="0"/>
              </a:rPr>
              <a:t>potencial</a:t>
            </a:r>
            <a:r>
              <a:rPr lang="en-US" sz="2400" dirty="0">
                <a:solidFill>
                  <a:srgbClr val="000000"/>
                </a:solidFill>
                <a:latin typeface="Helvetica" pitchFamily="2" charset="0"/>
              </a:rPr>
              <a:t> de </a:t>
            </a:r>
            <a:r>
              <a:rPr lang="en-US" sz="2400" dirty="0" err="1">
                <a:solidFill>
                  <a:srgbClr val="000000"/>
                </a:solidFill>
                <a:latin typeface="Helvetica" pitchFamily="2" charset="0"/>
              </a:rPr>
              <a:t>desvío</a:t>
            </a:r>
            <a:r>
              <a:rPr lang="en-US" sz="2400" dirty="0">
                <a:solidFill>
                  <a:srgbClr val="000000"/>
                </a:solidFill>
                <a:latin typeface="Helvetica" pitchFamily="2" charset="0"/>
              </a:rPr>
              <a:t> de </a:t>
            </a:r>
            <a:r>
              <a:rPr lang="en-US" sz="2400" dirty="0" err="1">
                <a:solidFill>
                  <a:srgbClr val="000000"/>
                </a:solidFill>
                <a:latin typeface="Helvetica" pitchFamily="2" charset="0"/>
              </a:rPr>
              <a:t>los</a:t>
            </a:r>
            <a:r>
              <a:rPr lang="en-US" sz="2400" dirty="0">
                <a:solidFill>
                  <a:srgbClr val="000000"/>
                </a:solidFill>
                <a:latin typeface="Helvetica" pitchFamily="2" charset="0"/>
              </a:rPr>
              <a:t> </a:t>
            </a:r>
            <a:r>
              <a:rPr lang="en-US" sz="2400" dirty="0" err="1">
                <a:solidFill>
                  <a:srgbClr val="000000"/>
                </a:solidFill>
                <a:latin typeface="Helvetica" pitchFamily="2" charset="0"/>
              </a:rPr>
              <a:t>objetivos</a:t>
            </a:r>
            <a:endParaRPr lang="en-US" sz="2400" dirty="0">
              <a:solidFill>
                <a:srgbClr val="000000"/>
              </a:solidFill>
              <a:latin typeface="Helvetica" pitchFamily="2" charset="0"/>
            </a:endParaRPr>
          </a:p>
        </p:txBody>
      </p:sp>
    </p:spTree>
    <p:extLst>
      <p:ext uri="{BB962C8B-B14F-4D97-AF65-F5344CB8AC3E}">
        <p14:creationId xmlns:p14="http://schemas.microsoft.com/office/powerpoint/2010/main" val="401208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A69C4D-A707-41FA-EC01-453F7B9D59A3}"/>
              </a:ext>
            </a:extLst>
          </p:cNvPr>
          <p:cNvSpPr>
            <a:spLocks noGrp="1"/>
          </p:cNvSpPr>
          <p:nvPr>
            <p:ph type="sldNum" sz="quarter" idx="11"/>
          </p:nvPr>
        </p:nvSpPr>
        <p:spPr/>
        <p:txBody>
          <a:bodyPr/>
          <a:lstStyle/>
          <a:p>
            <a:fld id="{4E547FC5-224D-4B2B-AB96-D4331BB3CBEC}" type="slidenum">
              <a:rPr lang="en-US" smtClean="0"/>
              <a:pPr/>
              <a:t>46</a:t>
            </a:fld>
            <a:endParaRPr lang="en-US" dirty="0"/>
          </a:p>
        </p:txBody>
      </p:sp>
      <p:sp>
        <p:nvSpPr>
          <p:cNvPr id="3" name="Footer Placeholder 2">
            <a:extLst>
              <a:ext uri="{FF2B5EF4-FFF2-40B4-BE49-F238E27FC236}">
                <a16:creationId xmlns:a16="http://schemas.microsoft.com/office/drawing/2014/main" id="{D686E625-72CE-E86C-6E24-43F40F3B4837}"/>
              </a:ext>
            </a:extLst>
          </p:cNvPr>
          <p:cNvSpPr>
            <a:spLocks noGrp="1"/>
          </p:cNvSpPr>
          <p:nvPr>
            <p:ph type="ftr" sz="quarter" idx="10"/>
          </p:nvPr>
        </p:nvSpPr>
        <p:spPr/>
        <p:txBody>
          <a:bodyPr/>
          <a:lstStyle/>
          <a:p>
            <a:r>
              <a:rPr lang="en-US"/>
              <a:t>© Leadership Circle | All Rights Reserved</a:t>
            </a:r>
            <a:endParaRPr lang="en-US" dirty="0"/>
          </a:p>
        </p:txBody>
      </p:sp>
      <p:sp>
        <p:nvSpPr>
          <p:cNvPr id="4" name="Title 3">
            <a:extLst>
              <a:ext uri="{FF2B5EF4-FFF2-40B4-BE49-F238E27FC236}">
                <a16:creationId xmlns:a16="http://schemas.microsoft.com/office/drawing/2014/main" id="{00AE4B53-F6CE-BE2C-2616-6A1BE30602C0}"/>
              </a:ext>
            </a:extLst>
          </p:cNvPr>
          <p:cNvSpPr>
            <a:spLocks noGrp="1"/>
          </p:cNvSpPr>
          <p:nvPr>
            <p:ph type="title"/>
          </p:nvPr>
        </p:nvSpPr>
        <p:spPr/>
        <p:txBody>
          <a:bodyPr/>
          <a:lstStyle/>
          <a:p>
            <a:r>
              <a:rPr lang="en-US" dirty="0" err="1"/>
              <a:t>Criterios</a:t>
            </a:r>
            <a:r>
              <a:rPr lang="en-US" dirty="0"/>
              <a:t> de </a:t>
            </a:r>
            <a:r>
              <a:rPr lang="en-US" dirty="0" err="1"/>
              <a:t>concepción</a:t>
            </a:r>
            <a:endParaRPr lang="en-US" dirty="0"/>
          </a:p>
        </p:txBody>
      </p:sp>
      <p:sp>
        <p:nvSpPr>
          <p:cNvPr id="5" name="Content Placeholder 4">
            <a:extLst>
              <a:ext uri="{FF2B5EF4-FFF2-40B4-BE49-F238E27FC236}">
                <a16:creationId xmlns:a16="http://schemas.microsoft.com/office/drawing/2014/main" id="{D057BC28-3EE9-BAF1-BF6A-724CAE07BB45}"/>
              </a:ext>
            </a:extLst>
          </p:cNvPr>
          <p:cNvSpPr>
            <a:spLocks noGrp="1"/>
          </p:cNvSpPr>
          <p:nvPr>
            <p:ph sz="quarter" idx="12"/>
          </p:nvPr>
        </p:nvSpPr>
        <p:spPr/>
        <p:txBody>
          <a:bodyPr/>
          <a:lstStyle/>
          <a:p>
            <a:r>
              <a:rPr lang="en-US" dirty="0" err="1"/>
              <a:t>Medir</a:t>
            </a:r>
            <a:r>
              <a:rPr lang="en-US" dirty="0"/>
              <a:t> las </a:t>
            </a:r>
            <a:r>
              <a:rPr lang="en-US" dirty="0" err="1"/>
              <a:t>competencias</a:t>
            </a:r>
            <a:r>
              <a:rPr lang="en-US" dirty="0"/>
              <a:t> clave de </a:t>
            </a:r>
            <a:r>
              <a:rPr lang="en-US" dirty="0" err="1"/>
              <a:t>liderazgo</a:t>
            </a:r>
            <a:endParaRPr lang="en-US" dirty="0"/>
          </a:p>
          <a:p>
            <a:r>
              <a:rPr lang="en-US" dirty="0" err="1"/>
              <a:t>Evaluar</a:t>
            </a:r>
            <a:r>
              <a:rPr lang="en-US" dirty="0"/>
              <a:t> </a:t>
            </a:r>
            <a:r>
              <a:rPr lang="en-US" dirty="0" err="1"/>
              <a:t>sistemas</a:t>
            </a:r>
            <a:r>
              <a:rPr lang="en-US" dirty="0"/>
              <a:t> de </a:t>
            </a:r>
            <a:r>
              <a:rPr lang="en-US" dirty="0" err="1"/>
              <a:t>creencias</a:t>
            </a:r>
            <a:r>
              <a:rPr lang="en-US" dirty="0"/>
              <a:t> y </a:t>
            </a:r>
            <a:r>
              <a:rPr lang="en-US" dirty="0" err="1"/>
              <a:t>presupuestos</a:t>
            </a:r>
            <a:endParaRPr lang="en-US" dirty="0"/>
          </a:p>
          <a:p>
            <a:r>
              <a:rPr lang="en-US" dirty="0" err="1"/>
              <a:t>Indicar</a:t>
            </a:r>
            <a:r>
              <a:rPr lang="en-US" dirty="0"/>
              <a:t> la </a:t>
            </a:r>
            <a:r>
              <a:rPr lang="en-US" dirty="0" err="1"/>
              <a:t>etapa</a:t>
            </a:r>
            <a:r>
              <a:rPr lang="en-US" dirty="0"/>
              <a:t> de </a:t>
            </a:r>
            <a:r>
              <a:rPr lang="en-US" dirty="0" err="1"/>
              <a:t>desarrollo</a:t>
            </a:r>
            <a:endParaRPr lang="en-US" dirty="0"/>
          </a:p>
          <a:p>
            <a:r>
              <a:rPr lang="en-US" dirty="0" err="1"/>
              <a:t>Integrar</a:t>
            </a:r>
            <a:r>
              <a:rPr lang="en-US" dirty="0"/>
              <a:t> </a:t>
            </a:r>
            <a:r>
              <a:rPr lang="en-US" dirty="0" err="1"/>
              <a:t>nuestro</a:t>
            </a:r>
            <a:r>
              <a:rPr lang="en-US" dirty="0"/>
              <a:t> </a:t>
            </a:r>
            <a:r>
              <a:rPr lang="en-US" dirty="0" err="1"/>
              <a:t>marco</a:t>
            </a:r>
            <a:r>
              <a:rPr lang="en-US" dirty="0"/>
              <a:t> </a:t>
            </a:r>
            <a:r>
              <a:rPr lang="en-US" dirty="0" err="1"/>
              <a:t>teórico</a:t>
            </a:r>
            <a:endParaRPr lang="en-US" dirty="0"/>
          </a:p>
          <a:p>
            <a:r>
              <a:rPr lang="en-US" dirty="0" err="1"/>
              <a:t>Organizar</a:t>
            </a:r>
            <a:r>
              <a:rPr lang="en-US" dirty="0"/>
              <a:t> </a:t>
            </a:r>
            <a:r>
              <a:rPr lang="en-US" dirty="0" err="1"/>
              <a:t>los</a:t>
            </a:r>
            <a:r>
              <a:rPr lang="en-US" dirty="0"/>
              <a:t> </a:t>
            </a:r>
            <a:r>
              <a:rPr lang="en-US" dirty="0" err="1"/>
              <a:t>resultados</a:t>
            </a:r>
            <a:r>
              <a:rPr lang="en-US" dirty="0"/>
              <a:t> para que </a:t>
            </a:r>
            <a:r>
              <a:rPr lang="en-US" dirty="0" err="1"/>
              <a:t>emerjan</a:t>
            </a:r>
            <a:r>
              <a:rPr lang="en-US" dirty="0"/>
              <a:t> </a:t>
            </a:r>
            <a:r>
              <a:rPr lang="en-US" dirty="0" err="1"/>
              <a:t>inmediatamente</a:t>
            </a:r>
            <a:r>
              <a:rPr lang="en-US" dirty="0"/>
              <a:t> las </a:t>
            </a:r>
            <a:r>
              <a:rPr lang="en-US" dirty="0" err="1"/>
              <a:t>principales</a:t>
            </a:r>
            <a:r>
              <a:rPr lang="en-US" dirty="0"/>
              <a:t> </a:t>
            </a:r>
            <a:r>
              <a:rPr lang="en-US" dirty="0" err="1"/>
              <a:t>oportunidades</a:t>
            </a:r>
            <a:r>
              <a:rPr lang="en-US" dirty="0"/>
              <a:t> de </a:t>
            </a:r>
            <a:r>
              <a:rPr lang="en-US" dirty="0" err="1"/>
              <a:t>desarrollo</a:t>
            </a:r>
            <a:endParaRPr lang="en-US" dirty="0"/>
          </a:p>
        </p:txBody>
      </p:sp>
    </p:spTree>
    <p:extLst>
      <p:ext uri="{BB962C8B-B14F-4D97-AF65-F5344CB8AC3E}">
        <p14:creationId xmlns:p14="http://schemas.microsoft.com/office/powerpoint/2010/main" val="161843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22615E-FFE5-6055-CB3E-2697CECDEABC}"/>
              </a:ext>
            </a:extLst>
          </p:cNvPr>
          <p:cNvSpPr>
            <a:spLocks noGrp="1"/>
          </p:cNvSpPr>
          <p:nvPr>
            <p:ph type="sldNum" sz="quarter" idx="11"/>
          </p:nvPr>
        </p:nvSpPr>
        <p:spPr/>
        <p:txBody>
          <a:bodyPr/>
          <a:lstStyle/>
          <a:p>
            <a:fld id="{4E547FC5-224D-4B2B-AB96-D4331BB3CBEC}" type="slidenum">
              <a:rPr lang="en-US" smtClean="0"/>
              <a:pPr/>
              <a:t>47</a:t>
            </a:fld>
            <a:endParaRPr lang="en-US" dirty="0"/>
          </a:p>
        </p:txBody>
      </p:sp>
      <p:sp>
        <p:nvSpPr>
          <p:cNvPr id="3" name="Footer Placeholder 2">
            <a:extLst>
              <a:ext uri="{FF2B5EF4-FFF2-40B4-BE49-F238E27FC236}">
                <a16:creationId xmlns:a16="http://schemas.microsoft.com/office/drawing/2014/main" id="{8BEC7187-2D29-7382-8EDF-028DD1EA64C5}"/>
              </a:ext>
            </a:extLst>
          </p:cNvPr>
          <p:cNvSpPr>
            <a:spLocks noGrp="1"/>
          </p:cNvSpPr>
          <p:nvPr>
            <p:ph type="ftr" sz="quarter" idx="10"/>
          </p:nvPr>
        </p:nvSpPr>
        <p:spPr/>
        <p:txBody>
          <a:bodyPr/>
          <a:lstStyle/>
          <a:p>
            <a:r>
              <a:rPr lang="en-US"/>
              <a:t>© Leadership Circle | All Rights Reserved</a:t>
            </a:r>
            <a:endParaRPr lang="en-US" dirty="0"/>
          </a:p>
        </p:txBody>
      </p:sp>
      <p:sp>
        <p:nvSpPr>
          <p:cNvPr id="6" name="Title 5">
            <a:extLst>
              <a:ext uri="{FF2B5EF4-FFF2-40B4-BE49-F238E27FC236}">
                <a16:creationId xmlns:a16="http://schemas.microsoft.com/office/drawing/2014/main" id="{6F59418A-BC39-7340-B3A0-10579B3A325A}"/>
              </a:ext>
            </a:extLst>
          </p:cNvPr>
          <p:cNvSpPr>
            <a:spLocks noGrp="1"/>
          </p:cNvSpPr>
          <p:nvPr>
            <p:ph type="title"/>
          </p:nvPr>
        </p:nvSpPr>
        <p:spPr/>
        <p:txBody>
          <a:bodyPr/>
          <a:lstStyle/>
          <a:p>
            <a:r>
              <a:rPr lang="en-US" dirty="0"/>
              <a:t>Base </a:t>
            </a:r>
            <a:r>
              <a:rPr lang="en-US" dirty="0" err="1"/>
              <a:t>teórica</a:t>
            </a:r>
            <a:endParaRPr lang="en-US" dirty="0"/>
          </a:p>
        </p:txBody>
      </p:sp>
      <p:sp>
        <p:nvSpPr>
          <p:cNvPr id="7" name="Content Placeholder 6">
            <a:extLst>
              <a:ext uri="{FF2B5EF4-FFF2-40B4-BE49-F238E27FC236}">
                <a16:creationId xmlns:a16="http://schemas.microsoft.com/office/drawing/2014/main" id="{79E55686-D26C-2BA5-138A-5B8225857491}"/>
              </a:ext>
            </a:extLst>
          </p:cNvPr>
          <p:cNvSpPr>
            <a:spLocks noGrp="1"/>
          </p:cNvSpPr>
          <p:nvPr>
            <p:ph sz="quarter" idx="12"/>
          </p:nvPr>
        </p:nvSpPr>
        <p:spPr>
          <a:xfrm>
            <a:off x="609600" y="1493838"/>
            <a:ext cx="5247190" cy="4541837"/>
          </a:xfrm>
        </p:spPr>
        <p:txBody>
          <a:bodyPr>
            <a:normAutofit lnSpcReduction="10000"/>
          </a:bodyPr>
          <a:lstStyle/>
          <a:p>
            <a:r>
              <a:rPr lang="en-US" sz="1500" dirty="0" err="1"/>
              <a:t>Orientación</a:t>
            </a:r>
            <a:r>
              <a:rPr lang="en-US" sz="1500" dirty="0"/>
              <a:t> </a:t>
            </a:r>
            <a:r>
              <a:rPr lang="en-US" sz="1500" dirty="0" err="1"/>
              <a:t>Reactiva</a:t>
            </a:r>
            <a:r>
              <a:rPr lang="en-US" sz="1500" dirty="0"/>
              <a:t> y </a:t>
            </a:r>
            <a:r>
              <a:rPr lang="en-US" sz="1500" dirty="0" err="1"/>
              <a:t>Creativa</a:t>
            </a:r>
            <a:r>
              <a:rPr lang="en-US" sz="1500" dirty="0"/>
              <a:t> – Fritz, Senge y Kiefer</a:t>
            </a:r>
          </a:p>
          <a:p>
            <a:r>
              <a:rPr lang="en-US" sz="1500" dirty="0" err="1"/>
              <a:t>Psicología</a:t>
            </a:r>
            <a:r>
              <a:rPr lang="en-US" sz="1500" dirty="0"/>
              <a:t> </a:t>
            </a:r>
            <a:r>
              <a:rPr lang="en-US" sz="1500" dirty="0" err="1"/>
              <a:t>Cognitiva</a:t>
            </a:r>
            <a:r>
              <a:rPr lang="en-US" sz="1500" dirty="0"/>
              <a:t> – </a:t>
            </a:r>
            <a:r>
              <a:rPr lang="en-US" sz="1500" dirty="0" err="1"/>
              <a:t>Terapia</a:t>
            </a:r>
            <a:r>
              <a:rPr lang="en-US" sz="1500" dirty="0"/>
              <a:t> </a:t>
            </a:r>
            <a:r>
              <a:rPr lang="en-US" sz="1500" dirty="0" err="1"/>
              <a:t>Racional</a:t>
            </a:r>
            <a:r>
              <a:rPr lang="en-US" sz="1500" dirty="0"/>
              <a:t> </a:t>
            </a:r>
            <a:r>
              <a:rPr lang="en-US" sz="1500" dirty="0" err="1"/>
              <a:t>Emotiva</a:t>
            </a:r>
            <a:r>
              <a:rPr lang="en-US" sz="1500" dirty="0"/>
              <a:t> – Burns, Ellis</a:t>
            </a:r>
          </a:p>
          <a:p>
            <a:r>
              <a:rPr lang="en-US" sz="1500" dirty="0" err="1"/>
              <a:t>Visión</a:t>
            </a:r>
            <a:r>
              <a:rPr lang="en-US" sz="1500" dirty="0"/>
              <a:t>; </a:t>
            </a:r>
            <a:r>
              <a:rPr lang="en-US" sz="1500" dirty="0" err="1"/>
              <a:t>dependencia</a:t>
            </a:r>
            <a:r>
              <a:rPr lang="en-US" sz="1500" dirty="0"/>
              <a:t> y </a:t>
            </a:r>
            <a:r>
              <a:rPr lang="en-US" sz="1500" dirty="0" err="1"/>
              <a:t>ambición</a:t>
            </a:r>
            <a:r>
              <a:rPr lang="en-US" sz="1500" dirty="0"/>
              <a:t>; </a:t>
            </a:r>
            <a:r>
              <a:rPr lang="en-US" sz="1500" dirty="0" err="1"/>
              <a:t>discursos</a:t>
            </a:r>
            <a:r>
              <a:rPr lang="en-US" sz="1500" dirty="0"/>
              <a:t> </a:t>
            </a:r>
            <a:r>
              <a:rPr lang="en-US" sz="1500" dirty="0" err="1"/>
              <a:t>políticos</a:t>
            </a:r>
            <a:r>
              <a:rPr lang="en-US" sz="1500" dirty="0"/>
              <a:t>– Peter Block</a:t>
            </a:r>
          </a:p>
          <a:p>
            <a:pPr marL="0" indent="0" algn="ctr">
              <a:buNone/>
            </a:pPr>
            <a:r>
              <a:rPr lang="en-US" sz="1500" dirty="0"/>
              <a:t>* * * * * * </a:t>
            </a:r>
          </a:p>
          <a:p>
            <a:r>
              <a:rPr lang="en-US" sz="1500" dirty="0" err="1"/>
              <a:t>Estructura</a:t>
            </a:r>
            <a:r>
              <a:rPr lang="en-US" sz="1500" dirty="0"/>
              <a:t> de </a:t>
            </a:r>
            <a:r>
              <a:rPr lang="en-US" sz="1500" dirty="0" err="1"/>
              <a:t>Carácter</a:t>
            </a:r>
            <a:r>
              <a:rPr lang="en-US" sz="1500" dirty="0"/>
              <a:t> – Karen Horney</a:t>
            </a:r>
          </a:p>
          <a:p>
            <a:pPr lvl="1"/>
            <a:r>
              <a:rPr lang="en-US" sz="1500" dirty="0" err="1"/>
              <a:t>Movimiento</a:t>
            </a:r>
            <a:r>
              <a:rPr lang="en-US" sz="1500" dirty="0"/>
              <a:t> </a:t>
            </a:r>
            <a:r>
              <a:rPr lang="en-US" sz="1500" dirty="0" err="1"/>
              <a:t>acercándose</a:t>
            </a:r>
            <a:r>
              <a:rPr lang="en-US" sz="1500" dirty="0"/>
              <a:t> (</a:t>
            </a:r>
            <a:r>
              <a:rPr lang="en-US" sz="1500" dirty="0" err="1"/>
              <a:t>Cumplimiento</a:t>
            </a:r>
            <a:r>
              <a:rPr lang="en-US" sz="1500" dirty="0"/>
              <a:t>)</a:t>
            </a:r>
          </a:p>
          <a:p>
            <a:pPr lvl="1"/>
            <a:r>
              <a:rPr lang="en-US" sz="1500" dirty="0" err="1"/>
              <a:t>Movimiento</a:t>
            </a:r>
            <a:r>
              <a:rPr lang="en-US" sz="1500" dirty="0"/>
              <a:t> </a:t>
            </a:r>
            <a:r>
              <a:rPr lang="en-US" sz="1500" dirty="0" err="1"/>
              <a:t>alejándose</a:t>
            </a:r>
            <a:r>
              <a:rPr lang="en-US" sz="1500" dirty="0"/>
              <a:t> (Control)</a:t>
            </a:r>
          </a:p>
          <a:p>
            <a:pPr lvl="1"/>
            <a:r>
              <a:rPr lang="en-US" sz="1500" dirty="0" err="1"/>
              <a:t>Movimiento</a:t>
            </a:r>
            <a:r>
              <a:rPr lang="en-US" sz="1500" dirty="0"/>
              <a:t> </a:t>
            </a:r>
            <a:r>
              <a:rPr lang="en-US" sz="1500" dirty="0" err="1"/>
              <a:t>en</a:t>
            </a:r>
            <a:r>
              <a:rPr lang="en-US" sz="1500" dirty="0"/>
              <a:t> contra (</a:t>
            </a:r>
            <a:r>
              <a:rPr lang="en-US" sz="1500" dirty="0" err="1"/>
              <a:t>Protección</a:t>
            </a:r>
            <a:r>
              <a:rPr lang="en-US" sz="1500" dirty="0"/>
              <a:t>)</a:t>
            </a:r>
          </a:p>
          <a:p>
            <a:r>
              <a:rPr lang="en-US" sz="1500" dirty="0" err="1"/>
              <a:t>Eneagrama</a:t>
            </a:r>
            <a:r>
              <a:rPr lang="en-US" sz="1500" dirty="0"/>
              <a:t> – 9 </a:t>
            </a:r>
            <a:r>
              <a:rPr lang="en-US" sz="1500" dirty="0" err="1"/>
              <a:t>tipos</a:t>
            </a:r>
            <a:r>
              <a:rPr lang="en-US" sz="1500" dirty="0"/>
              <a:t> </a:t>
            </a:r>
            <a:r>
              <a:rPr lang="en-US" sz="1500" dirty="0" err="1"/>
              <a:t>distintos</a:t>
            </a:r>
            <a:r>
              <a:rPr lang="en-US" sz="1500" dirty="0"/>
              <a:t> de </a:t>
            </a:r>
            <a:r>
              <a:rPr lang="en-US" sz="1500" dirty="0" err="1"/>
              <a:t>personalidad</a:t>
            </a:r>
            <a:r>
              <a:rPr lang="en-US" sz="1500" dirty="0"/>
              <a:t> </a:t>
            </a:r>
            <a:r>
              <a:rPr lang="en-US" sz="1500" dirty="0" err="1"/>
              <a:t>cada</a:t>
            </a:r>
            <a:r>
              <a:rPr lang="en-US" sz="1500" dirty="0"/>
              <a:t> uno </a:t>
            </a:r>
            <a:r>
              <a:rPr lang="en-US" sz="1500" dirty="0" err="1"/>
              <a:t>organizado</a:t>
            </a:r>
            <a:r>
              <a:rPr lang="en-US" sz="1500" dirty="0"/>
              <a:t> </a:t>
            </a:r>
            <a:r>
              <a:rPr lang="en-US" sz="1500" dirty="0" err="1"/>
              <a:t>por</a:t>
            </a:r>
            <a:r>
              <a:rPr lang="en-US" sz="1500" dirty="0"/>
              <a:t> un </a:t>
            </a:r>
            <a:r>
              <a:rPr lang="en-US" sz="1500" dirty="0" err="1"/>
              <a:t>engaño</a:t>
            </a:r>
            <a:r>
              <a:rPr lang="en-US" sz="1500" dirty="0"/>
              <a:t> principal – Sufi Tradition</a:t>
            </a:r>
          </a:p>
          <a:p>
            <a:r>
              <a:rPr lang="en-US" sz="1500" dirty="0"/>
              <a:t>Ego/Sombra – Carl Jung</a:t>
            </a:r>
          </a:p>
          <a:p>
            <a:r>
              <a:rPr lang="en-US" sz="1500" dirty="0" err="1"/>
              <a:t>Psicología</a:t>
            </a:r>
            <a:r>
              <a:rPr lang="en-US" sz="1500" dirty="0"/>
              <a:t> </a:t>
            </a:r>
            <a:r>
              <a:rPr lang="en-US" sz="1500" dirty="0" err="1"/>
              <a:t>Somática</a:t>
            </a:r>
            <a:r>
              <a:rPr lang="en-US" sz="1500" dirty="0"/>
              <a:t> – </a:t>
            </a:r>
            <a:r>
              <a:rPr lang="en-US" sz="1500" dirty="0" err="1"/>
              <a:t>Riech</a:t>
            </a:r>
            <a:r>
              <a:rPr lang="en-US" sz="1500" dirty="0"/>
              <a:t>, Kurtz, </a:t>
            </a:r>
            <a:r>
              <a:rPr lang="en-US" sz="1500" dirty="0" err="1"/>
              <a:t>Lowen</a:t>
            </a:r>
            <a:r>
              <a:rPr lang="en-US" sz="1500" dirty="0"/>
              <a:t>, </a:t>
            </a:r>
            <a:r>
              <a:rPr lang="en-US" sz="1500" dirty="0" err="1"/>
              <a:t>Pirrakos</a:t>
            </a:r>
            <a:endParaRPr lang="en-US" sz="1500" dirty="0"/>
          </a:p>
        </p:txBody>
      </p:sp>
      <p:sp>
        <p:nvSpPr>
          <p:cNvPr id="8" name="Content Placeholder 6">
            <a:extLst>
              <a:ext uri="{FF2B5EF4-FFF2-40B4-BE49-F238E27FC236}">
                <a16:creationId xmlns:a16="http://schemas.microsoft.com/office/drawing/2014/main" id="{62B7C324-E21A-AED4-4070-B253AD059D3D}"/>
              </a:ext>
            </a:extLst>
          </p:cNvPr>
          <p:cNvSpPr txBox="1">
            <a:spLocks/>
          </p:cNvSpPr>
          <p:nvPr/>
        </p:nvSpPr>
        <p:spPr>
          <a:xfrm>
            <a:off x="6335210" y="1493838"/>
            <a:ext cx="5247190" cy="4541837"/>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lang="en-US" sz="2400" b="0" i="0" kern="1200">
                <a:solidFill>
                  <a:schemeClr val="tx1"/>
                </a:solidFill>
                <a:effectLst/>
                <a:latin typeface="Helvetica" pitchFamily="2" charset="0"/>
                <a:ea typeface="+mn-ea"/>
                <a:cs typeface="Gotham Light" pitchFamily="2" charset="0"/>
              </a:defRPr>
            </a:lvl1pPr>
            <a:lvl2pPr marL="914400" indent="-457200" algn="l" defTabSz="914400" rtl="0" eaLnBrk="1" latinLnBrk="0" hangingPunct="1">
              <a:spcBef>
                <a:spcPts val="0"/>
              </a:spcBef>
              <a:spcAft>
                <a:spcPts val="600"/>
              </a:spcAft>
              <a:buSzPct val="100000"/>
              <a:buFont typeface="System Font Regular"/>
              <a:buChar char="⎼"/>
              <a:defRPr sz="2400" b="0" i="0" kern="1200">
                <a:solidFill>
                  <a:schemeClr val="tx1"/>
                </a:solidFill>
                <a:latin typeface="Helvetica" pitchFamily="2" charset="0"/>
                <a:ea typeface="+mn-ea"/>
                <a:cs typeface="Gotham Light" pitchFamily="2" charset="0"/>
              </a:defRPr>
            </a:lvl2pPr>
            <a:lvl3pPr marL="1257300" indent="-342900" algn="l" defTabSz="914400" rtl="0" eaLnBrk="1" latinLnBrk="0" hangingPunct="1">
              <a:spcBef>
                <a:spcPct val="20000"/>
              </a:spcBef>
              <a:spcAft>
                <a:spcPts val="600"/>
              </a:spcAft>
              <a:buFont typeface="Arial" panose="020B0604020202020204" pitchFamily="34" charset="0"/>
              <a:buChar char="•"/>
              <a:defRPr sz="2400" b="0" i="0" kern="1200">
                <a:solidFill>
                  <a:schemeClr val="tx1"/>
                </a:solidFill>
                <a:latin typeface="Helvetica" pitchFamily="2" charset="0"/>
                <a:ea typeface="+mn-ea"/>
                <a:cs typeface="Gotham Light" pitchFamily="2" charset="0"/>
              </a:defRPr>
            </a:lvl3pPr>
            <a:lvl4pPr marL="1714500" indent="-342900" algn="l" defTabSz="914400" rtl="0" eaLnBrk="1" latinLnBrk="0" hangingPunct="1">
              <a:spcBef>
                <a:spcPct val="20000"/>
              </a:spcBef>
              <a:spcAft>
                <a:spcPts val="600"/>
              </a:spcAft>
              <a:buSzPct val="75000"/>
              <a:buFont typeface="Courier New" panose="02070309020205020404" pitchFamily="49" charset="0"/>
              <a:buChar char="o"/>
              <a:defRPr sz="2000" b="0" i="0" kern="1200">
                <a:solidFill>
                  <a:schemeClr val="tx1"/>
                </a:solidFill>
                <a:latin typeface="Helvetica" pitchFamily="2" charset="0"/>
                <a:ea typeface="+mn-ea"/>
                <a:cs typeface="Gotham Light" pitchFamily="2" charset="0"/>
              </a:defRPr>
            </a:lvl4pPr>
            <a:lvl5pPr marL="2171700" indent="-342900" algn="l" defTabSz="914400" rtl="0" eaLnBrk="1" latinLnBrk="0" hangingPunct="1">
              <a:spcBef>
                <a:spcPct val="20000"/>
              </a:spcBef>
              <a:spcAft>
                <a:spcPts val="600"/>
              </a:spcAft>
              <a:buFont typeface="Wingdings" pitchFamily="2" charset="2"/>
              <a:buChar char="§"/>
              <a:defRPr sz="2000" b="0" i="0" kern="1200">
                <a:solidFill>
                  <a:schemeClr val="tx1"/>
                </a:solidFill>
                <a:latin typeface="Helvetica" pitchFamily="2" charset="0"/>
                <a:ea typeface="+mn-ea"/>
                <a:cs typeface="Gotham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Marco de las </a:t>
            </a:r>
            <a:r>
              <a:rPr lang="en-US" sz="1500" dirty="0" err="1"/>
              <a:t>Etapas</a:t>
            </a:r>
            <a:r>
              <a:rPr lang="en-US" sz="1500" dirty="0"/>
              <a:t> de Desarrollo – Kohlberg, Kegan, Wilber, Hall, Beck, Fowler, Cook-</a:t>
            </a:r>
            <a:r>
              <a:rPr lang="en-US" sz="1500" dirty="0" err="1"/>
              <a:t>Greuter</a:t>
            </a:r>
            <a:endParaRPr lang="en-US" sz="1500" dirty="0"/>
          </a:p>
          <a:p>
            <a:r>
              <a:rPr lang="en-US" sz="1500" dirty="0" err="1"/>
              <a:t>Literatura</a:t>
            </a:r>
            <a:r>
              <a:rPr lang="en-US" sz="1500" dirty="0"/>
              <a:t> y </a:t>
            </a:r>
            <a:r>
              <a:rPr lang="en-US" sz="1500" dirty="0" err="1"/>
              <a:t>sabiduría</a:t>
            </a:r>
            <a:r>
              <a:rPr lang="en-US" sz="1500" dirty="0"/>
              <a:t> </a:t>
            </a:r>
            <a:r>
              <a:rPr lang="en-US" sz="1500" dirty="0" err="1"/>
              <a:t>mística</a:t>
            </a:r>
            <a:r>
              <a:rPr lang="en-US" sz="1500" dirty="0"/>
              <a:t> y de </a:t>
            </a:r>
            <a:r>
              <a:rPr lang="en-US" sz="1500" dirty="0" err="1"/>
              <a:t>tradiciones</a:t>
            </a:r>
            <a:r>
              <a:rPr lang="en-US" sz="1500" dirty="0"/>
              <a:t> </a:t>
            </a:r>
            <a:r>
              <a:rPr lang="en-US" sz="1500" dirty="0" err="1"/>
              <a:t>antiguas</a:t>
            </a:r>
            <a:endParaRPr lang="en-US" sz="1500" dirty="0"/>
          </a:p>
          <a:p>
            <a:r>
              <a:rPr lang="en-US" sz="1500" dirty="0"/>
              <a:t>3 </a:t>
            </a:r>
            <a:r>
              <a:rPr lang="en-US" sz="1500" dirty="0" err="1"/>
              <a:t>Paradigmas</a:t>
            </a:r>
            <a:r>
              <a:rPr lang="en-US" sz="1500" dirty="0"/>
              <a:t> (</a:t>
            </a:r>
            <a:r>
              <a:rPr lang="en-US" sz="1500" dirty="0" err="1"/>
              <a:t>Dependiente</a:t>
            </a:r>
            <a:r>
              <a:rPr lang="en-US" sz="1500" dirty="0"/>
              <a:t>, Independiente, </a:t>
            </a:r>
            <a:r>
              <a:rPr lang="en-US" sz="1500" dirty="0" err="1"/>
              <a:t>Interdependiente</a:t>
            </a:r>
            <a:r>
              <a:rPr lang="en-US" sz="1500" dirty="0"/>
              <a:t>) –  Covey</a:t>
            </a:r>
          </a:p>
          <a:p>
            <a:r>
              <a:rPr lang="en-US" sz="1500" dirty="0" err="1"/>
              <a:t>Literatura</a:t>
            </a:r>
            <a:r>
              <a:rPr lang="en-US" sz="1500" dirty="0"/>
              <a:t> de </a:t>
            </a:r>
            <a:r>
              <a:rPr lang="en-US" sz="1500" dirty="0" err="1"/>
              <a:t>Liderazgo</a:t>
            </a:r>
            <a:r>
              <a:rPr lang="en-US" sz="1500" dirty="0"/>
              <a:t> – Bennis, Drucker, Collins, Goleman, etc.</a:t>
            </a:r>
          </a:p>
          <a:p>
            <a:r>
              <a:rPr lang="en-US" sz="1500" dirty="0" err="1"/>
              <a:t>Investigación</a:t>
            </a:r>
            <a:r>
              <a:rPr lang="en-US" sz="1500" dirty="0"/>
              <a:t> </a:t>
            </a:r>
            <a:r>
              <a:rPr lang="en-US" sz="1500" dirty="0" err="1"/>
              <a:t>Liderazgo</a:t>
            </a:r>
            <a:r>
              <a:rPr lang="en-US" sz="1500" dirty="0"/>
              <a:t> 360º – Zenger and Folkman, etc.</a:t>
            </a:r>
          </a:p>
        </p:txBody>
      </p:sp>
    </p:spTree>
    <p:extLst>
      <p:ext uri="{BB962C8B-B14F-4D97-AF65-F5344CB8AC3E}">
        <p14:creationId xmlns:p14="http://schemas.microsoft.com/office/powerpoint/2010/main" val="96397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5EC02-096A-8F45-9E17-83BBDC2DF9BD}"/>
              </a:ext>
            </a:extLst>
          </p:cNvPr>
          <p:cNvSpPr>
            <a:spLocks noGrp="1"/>
          </p:cNvSpPr>
          <p:nvPr>
            <p:ph type="title"/>
          </p:nvPr>
        </p:nvSpPr>
        <p:spPr/>
        <p:txBody>
          <a:bodyPr/>
          <a:lstStyle/>
          <a:p>
            <a:r>
              <a:rPr lang="es-ES_tradnl" dirty="0"/>
              <a:t>Estructura de carácter Reactiva</a:t>
            </a:r>
            <a:endParaRPr lang="en-US" dirty="0"/>
          </a:p>
        </p:txBody>
      </p:sp>
      <p:sp>
        <p:nvSpPr>
          <p:cNvPr id="16" name="Slide Number Placeholder 15">
            <a:extLst>
              <a:ext uri="{FF2B5EF4-FFF2-40B4-BE49-F238E27FC236}">
                <a16:creationId xmlns:a16="http://schemas.microsoft.com/office/drawing/2014/main" id="{E5F539DF-6C18-5B46-B569-CCEA8FB12774}"/>
              </a:ext>
            </a:extLst>
          </p:cNvPr>
          <p:cNvSpPr>
            <a:spLocks noGrp="1"/>
          </p:cNvSpPr>
          <p:nvPr>
            <p:ph type="sldNum" sz="quarter" idx="11"/>
          </p:nvPr>
        </p:nvSpPr>
        <p:spPr/>
        <p:txBody>
          <a:bodyPr/>
          <a:lstStyle/>
          <a:p>
            <a:fld id="{4E547FC5-224D-4B2B-AB96-D4331BB3CBEC}" type="slidenum">
              <a:rPr lang="en-US" smtClean="0"/>
              <a:pPr/>
              <a:t>48</a:t>
            </a:fld>
            <a:endParaRPr lang="en-US" dirty="0"/>
          </a:p>
        </p:txBody>
      </p:sp>
      <p:sp>
        <p:nvSpPr>
          <p:cNvPr id="15" name="Footer Placeholder 14">
            <a:extLst>
              <a:ext uri="{FF2B5EF4-FFF2-40B4-BE49-F238E27FC236}">
                <a16:creationId xmlns:a16="http://schemas.microsoft.com/office/drawing/2014/main" id="{5EBCB7DE-81B3-A748-B629-5949681ED5DE}"/>
              </a:ext>
            </a:extLst>
          </p:cNvPr>
          <p:cNvSpPr>
            <a:spLocks noGrp="1"/>
          </p:cNvSpPr>
          <p:nvPr>
            <p:ph type="ftr" sz="quarter" idx="10"/>
          </p:nvPr>
        </p:nvSpPr>
        <p:spPr/>
        <p:txBody>
          <a:bodyPr/>
          <a:lstStyle/>
          <a:p>
            <a:r>
              <a:rPr lang="en-US" b="1" i="0" dirty="0">
                <a:latin typeface="Helvetica" pitchFamily="2" charset="0"/>
                <a:cs typeface="Gotham Medium" pitchFamily="2" charset="0"/>
              </a:rPr>
              <a:t>© Leadership Circle | All Rights Reserved</a:t>
            </a:r>
          </a:p>
        </p:txBody>
      </p:sp>
      <p:sp>
        <p:nvSpPr>
          <p:cNvPr id="3" name="Content Placeholder 2">
            <a:extLst>
              <a:ext uri="{FF2B5EF4-FFF2-40B4-BE49-F238E27FC236}">
                <a16:creationId xmlns:a16="http://schemas.microsoft.com/office/drawing/2014/main" id="{5A8C3E9D-D81A-0C43-A4F2-EF2D7DDBF05C}"/>
              </a:ext>
            </a:extLst>
          </p:cNvPr>
          <p:cNvSpPr>
            <a:spLocks noGrp="1"/>
          </p:cNvSpPr>
          <p:nvPr>
            <p:ph idx="4294967295"/>
          </p:nvPr>
        </p:nvSpPr>
        <p:spPr>
          <a:xfrm>
            <a:off x="0" y="1295400"/>
            <a:ext cx="10972800" cy="4572000"/>
          </a:xfrm>
        </p:spPr>
        <p:txBody>
          <a:bodyPr/>
          <a:lstStyle/>
          <a:p>
            <a:endParaRPr lang="en-US" b="1" dirty="0">
              <a:latin typeface="Helvetica" pitchFamily="2" charset="0"/>
              <a:cs typeface="Gotham Medium" pitchFamily="2" charset="0"/>
            </a:endParaRPr>
          </a:p>
          <a:p>
            <a:endParaRPr lang="en-US" b="1" dirty="0">
              <a:latin typeface="Helvetica" pitchFamily="2" charset="0"/>
              <a:cs typeface="Gotham Medium" pitchFamily="2" charset="0"/>
            </a:endParaRPr>
          </a:p>
        </p:txBody>
      </p:sp>
      <p:sp>
        <p:nvSpPr>
          <p:cNvPr id="4" name="TextBox 3">
            <a:extLst>
              <a:ext uri="{FF2B5EF4-FFF2-40B4-BE49-F238E27FC236}">
                <a16:creationId xmlns:a16="http://schemas.microsoft.com/office/drawing/2014/main" id="{8D3D8C64-E2B3-EE49-B7A3-7004D35848F9}"/>
              </a:ext>
            </a:extLst>
          </p:cNvPr>
          <p:cNvSpPr txBox="1"/>
          <p:nvPr/>
        </p:nvSpPr>
        <p:spPr>
          <a:xfrm>
            <a:off x="4500671" y="3345933"/>
            <a:ext cx="3194975" cy="2580974"/>
          </a:xfrm>
          <a:prstGeom prst="rect">
            <a:avLst/>
          </a:prstGeom>
          <a:noFill/>
        </p:spPr>
        <p:txBody>
          <a:bodyPr spcFirstLastPara="1" wrap="none" lIns="89770" tIns="44886" rIns="89770" bIns="44886" numCol="1" rtlCol="0">
            <a:prstTxWarp prst="textArchDown">
              <a:avLst/>
            </a:prstTxWarp>
            <a:spAutoFit/>
            <a:scene3d>
              <a:camera prst="orthographicFront">
                <a:rot lat="0" lon="0" rev="0"/>
              </a:camera>
              <a:lightRig rig="threePt" dir="t"/>
            </a:scene3d>
          </a:bodyPr>
          <a:lstStyle/>
          <a:p>
            <a:pPr algn="ctr"/>
            <a:r>
              <a:rPr lang="en-US" sz="3500" b="1" dirty="0">
                <a:solidFill>
                  <a:schemeClr val="accent3"/>
                </a:solidFill>
                <a:latin typeface="Helvetica" pitchFamily="2" charset="0"/>
                <a:cs typeface="Gotham Medium" pitchFamily="2" charset="0"/>
              </a:rPr>
              <a:t>PROTECCIÓN</a:t>
            </a:r>
          </a:p>
        </p:txBody>
      </p:sp>
      <p:sp>
        <p:nvSpPr>
          <p:cNvPr id="5" name="TextBox 4">
            <a:extLst>
              <a:ext uri="{FF2B5EF4-FFF2-40B4-BE49-F238E27FC236}">
                <a16:creationId xmlns:a16="http://schemas.microsoft.com/office/drawing/2014/main" id="{2652D09C-5987-DC4E-917A-C148F6093610}"/>
              </a:ext>
            </a:extLst>
          </p:cNvPr>
          <p:cNvSpPr txBox="1"/>
          <p:nvPr/>
        </p:nvSpPr>
        <p:spPr>
          <a:xfrm rot="16200000">
            <a:off x="6860167" y="983304"/>
            <a:ext cx="3291793" cy="2793137"/>
          </a:xfrm>
          <a:prstGeom prst="rect">
            <a:avLst/>
          </a:prstGeom>
          <a:noFill/>
        </p:spPr>
        <p:txBody>
          <a:bodyPr spcFirstLastPara="1" wrap="none" lIns="89770" tIns="44886" rIns="89770" bIns="44886" numCol="1" rtlCol="0">
            <a:prstTxWarp prst="textArchDown">
              <a:avLst>
                <a:gd name="adj" fmla="val 21279654"/>
              </a:avLst>
            </a:prstTxWarp>
            <a:spAutoFit/>
            <a:scene3d>
              <a:camera prst="orthographicFront">
                <a:rot lat="0" lon="0" rev="0"/>
              </a:camera>
              <a:lightRig rig="threePt" dir="t"/>
            </a:scene3d>
          </a:bodyPr>
          <a:lstStyle/>
          <a:p>
            <a:pPr algn="ctr"/>
            <a:r>
              <a:rPr lang="en-US" sz="3500" b="1" dirty="0">
                <a:solidFill>
                  <a:schemeClr val="accent3"/>
                </a:solidFill>
                <a:latin typeface="Helvetica" pitchFamily="2" charset="0"/>
                <a:cs typeface="Gotham Medium" pitchFamily="2" charset="0"/>
              </a:rPr>
              <a:t>CONTROL</a:t>
            </a:r>
          </a:p>
        </p:txBody>
      </p:sp>
      <p:sp>
        <p:nvSpPr>
          <p:cNvPr id="6" name="TextBox 5">
            <a:extLst>
              <a:ext uri="{FF2B5EF4-FFF2-40B4-BE49-F238E27FC236}">
                <a16:creationId xmlns:a16="http://schemas.microsoft.com/office/drawing/2014/main" id="{65143AA7-808A-7D4A-8820-6C8DC355750D}"/>
              </a:ext>
            </a:extLst>
          </p:cNvPr>
          <p:cNvSpPr txBox="1"/>
          <p:nvPr/>
        </p:nvSpPr>
        <p:spPr>
          <a:xfrm rot="16200000">
            <a:off x="2125617" y="874217"/>
            <a:ext cx="3291793" cy="3011304"/>
          </a:xfrm>
          <a:prstGeom prst="rect">
            <a:avLst/>
          </a:prstGeom>
          <a:noFill/>
        </p:spPr>
        <p:txBody>
          <a:bodyPr spcFirstLastPara="1" wrap="none" lIns="89770" tIns="44886" rIns="89770" bIns="44886" numCol="1" rtlCol="0">
            <a:prstTxWarp prst="textArchUp">
              <a:avLst>
                <a:gd name="adj" fmla="val 10819554"/>
              </a:avLst>
            </a:prstTxWarp>
            <a:spAutoFit/>
            <a:scene3d>
              <a:camera prst="orthographicFront">
                <a:rot lat="0" lon="0" rev="0"/>
              </a:camera>
              <a:lightRig rig="threePt" dir="t"/>
            </a:scene3d>
          </a:bodyPr>
          <a:lstStyle/>
          <a:p>
            <a:pPr algn="ctr"/>
            <a:r>
              <a:rPr lang="en-US" sz="3500" b="1" dirty="0">
                <a:solidFill>
                  <a:schemeClr val="accent3"/>
                </a:solidFill>
                <a:latin typeface="Helvetica" pitchFamily="2" charset="0"/>
                <a:cs typeface="Gotham Medium" pitchFamily="2" charset="0"/>
              </a:rPr>
              <a:t>CUMPLIMIENTO</a:t>
            </a:r>
          </a:p>
        </p:txBody>
      </p:sp>
      <p:pic>
        <p:nvPicPr>
          <p:cNvPr id="7" name="Picture 6">
            <a:extLst>
              <a:ext uri="{FF2B5EF4-FFF2-40B4-BE49-F238E27FC236}">
                <a16:creationId xmlns:a16="http://schemas.microsoft.com/office/drawing/2014/main" id="{685FCC4E-EE24-324C-BB52-2A8011A9F6AB}"/>
              </a:ext>
            </a:extLst>
          </p:cNvPr>
          <p:cNvPicPr>
            <a:picLocks noChangeAspect="1"/>
          </p:cNvPicPr>
          <p:nvPr/>
        </p:nvPicPr>
        <p:blipFill rotWithShape="1">
          <a:blip r:embed="rId3">
            <a:extLst>
              <a:ext uri="{28A0092B-C50C-407E-A947-70E740481C1C}">
                <a14:useLocalDpi xmlns:a14="http://schemas.microsoft.com/office/drawing/2010/main"/>
              </a:ext>
            </a:extLst>
          </a:blip>
          <a:srcRect l="-16444"/>
          <a:stretch/>
        </p:blipFill>
        <p:spPr>
          <a:xfrm rot="10800000">
            <a:off x="7130122" y="1608046"/>
            <a:ext cx="886383" cy="1543651"/>
          </a:xfrm>
          <a:prstGeom prst="rect">
            <a:avLst/>
          </a:prstGeom>
        </p:spPr>
      </p:pic>
      <p:pic>
        <p:nvPicPr>
          <p:cNvPr id="8" name="Picture 7">
            <a:extLst>
              <a:ext uri="{FF2B5EF4-FFF2-40B4-BE49-F238E27FC236}">
                <a16:creationId xmlns:a16="http://schemas.microsoft.com/office/drawing/2014/main" id="{FC7038E5-AFBF-B247-AE07-E2A82DF0FDC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5706017" y="3061327"/>
            <a:ext cx="784274" cy="1498249"/>
          </a:xfrm>
          <a:prstGeom prst="rect">
            <a:avLst/>
          </a:prstGeom>
        </p:spPr>
      </p:pic>
      <p:pic>
        <p:nvPicPr>
          <p:cNvPr id="9" name="Picture 8">
            <a:extLst>
              <a:ext uri="{FF2B5EF4-FFF2-40B4-BE49-F238E27FC236}">
                <a16:creationId xmlns:a16="http://schemas.microsoft.com/office/drawing/2014/main" id="{AE3C8FD3-6FFB-F744-A89C-7970F36E9D1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25787" y="1608046"/>
            <a:ext cx="761207" cy="1543651"/>
          </a:xfrm>
          <a:prstGeom prst="rect">
            <a:avLst/>
          </a:prstGeom>
        </p:spPr>
      </p:pic>
      <p:sp>
        <p:nvSpPr>
          <p:cNvPr id="10" name="Oval 9">
            <a:extLst>
              <a:ext uri="{FF2B5EF4-FFF2-40B4-BE49-F238E27FC236}">
                <a16:creationId xmlns:a16="http://schemas.microsoft.com/office/drawing/2014/main" id="{5E5536C9-D452-9C4C-834B-4C96B5C41B61}"/>
              </a:ext>
            </a:extLst>
          </p:cNvPr>
          <p:cNvSpPr/>
          <p:nvPr/>
        </p:nvSpPr>
        <p:spPr>
          <a:xfrm>
            <a:off x="5282456" y="1524000"/>
            <a:ext cx="1553135" cy="1600200"/>
          </a:xfrm>
          <a:prstGeom prst="ellipse">
            <a:avLst/>
          </a:prstGeom>
          <a:solidFill>
            <a:schemeClr val="accent2"/>
          </a:solidFill>
          <a:ln>
            <a:noFill/>
          </a:ln>
          <a:effectLst>
            <a:outerShdw dist="38100" dir="2700000" rotWithShape="0">
              <a:schemeClr val="accent3"/>
            </a:outerShdw>
          </a:effectLst>
        </p:spPr>
        <p:style>
          <a:lnRef idx="1">
            <a:schemeClr val="accent1"/>
          </a:lnRef>
          <a:fillRef idx="3">
            <a:schemeClr val="accent1"/>
          </a:fillRef>
          <a:effectRef idx="2">
            <a:schemeClr val="accent1"/>
          </a:effectRef>
          <a:fontRef idx="minor">
            <a:schemeClr val="lt1"/>
          </a:fontRef>
        </p:style>
        <p:txBody>
          <a:bodyPr lIns="89770" tIns="44886" rIns="89770" bIns="44886" rtlCol="0" anchor="ctr"/>
          <a:lstStyle/>
          <a:p>
            <a:pPr algn="ctr"/>
            <a:endParaRPr lang="en-US" sz="1400" b="1" dirty="0">
              <a:latin typeface="Helvetica" pitchFamily="2" charset="0"/>
              <a:cs typeface="Gotham Medium" pitchFamily="2" charset="0"/>
            </a:endParaRPr>
          </a:p>
        </p:txBody>
      </p:sp>
      <p:sp>
        <p:nvSpPr>
          <p:cNvPr id="11" name="TextBox 10">
            <a:extLst>
              <a:ext uri="{FF2B5EF4-FFF2-40B4-BE49-F238E27FC236}">
                <a16:creationId xmlns:a16="http://schemas.microsoft.com/office/drawing/2014/main" id="{39CE0372-C83E-C44E-BF77-D2C9C00F4416}"/>
              </a:ext>
            </a:extLst>
          </p:cNvPr>
          <p:cNvSpPr txBox="1"/>
          <p:nvPr/>
        </p:nvSpPr>
        <p:spPr>
          <a:xfrm>
            <a:off x="5249210" y="1906884"/>
            <a:ext cx="1607008" cy="921645"/>
          </a:xfrm>
          <a:prstGeom prst="rect">
            <a:avLst/>
          </a:prstGeom>
          <a:noFill/>
        </p:spPr>
        <p:txBody>
          <a:bodyPr wrap="square" lIns="89770" tIns="44886" rIns="89770" bIns="44886" rtlCol="0">
            <a:spAutoFit/>
          </a:bodyPr>
          <a:lstStyle/>
          <a:p>
            <a:pPr algn="ctr">
              <a:defRPr/>
            </a:pPr>
            <a:r>
              <a:rPr lang="fr-FR" b="1" dirty="0">
                <a:solidFill>
                  <a:schemeClr val="bg1"/>
                </a:solidFill>
                <a:cs typeface="Gotham Medium"/>
              </a:rPr>
              <a:t>IDENTIDAD</a:t>
            </a:r>
            <a:endParaRPr lang="fr-FR" dirty="0"/>
          </a:p>
          <a:p>
            <a:pPr algn="ctr">
              <a:defRPr/>
            </a:pPr>
            <a:r>
              <a:rPr lang="fr-FR" b="1" dirty="0">
                <a:solidFill>
                  <a:schemeClr val="bg1"/>
                </a:solidFill>
                <a:cs typeface="Gotham Medium"/>
              </a:rPr>
              <a:t>SEGURIDAD</a:t>
            </a:r>
            <a:endParaRPr lang="fr-FR" dirty="0"/>
          </a:p>
          <a:p>
            <a:pPr algn="ctr">
              <a:defRPr/>
            </a:pPr>
            <a:r>
              <a:rPr lang="fr-FR" b="1" dirty="0">
                <a:solidFill>
                  <a:schemeClr val="bg1"/>
                </a:solidFill>
                <a:cs typeface="Gotham Medium"/>
              </a:rPr>
              <a:t>VALIA</a:t>
            </a:r>
            <a:endParaRPr lang="fr-FR" dirty="0"/>
          </a:p>
        </p:txBody>
      </p:sp>
      <p:sp>
        <p:nvSpPr>
          <p:cNvPr id="12" name="TextBox 11">
            <a:extLst>
              <a:ext uri="{FF2B5EF4-FFF2-40B4-BE49-F238E27FC236}">
                <a16:creationId xmlns:a16="http://schemas.microsoft.com/office/drawing/2014/main" id="{B1A256AC-8A50-5541-9267-520BD6FE284D}"/>
              </a:ext>
            </a:extLst>
          </p:cNvPr>
          <p:cNvSpPr txBox="1"/>
          <p:nvPr/>
        </p:nvSpPr>
        <p:spPr>
          <a:xfrm>
            <a:off x="2548722" y="1629886"/>
            <a:ext cx="1591937" cy="1475643"/>
          </a:xfrm>
          <a:prstGeom prst="rect">
            <a:avLst/>
          </a:prstGeom>
          <a:noFill/>
        </p:spPr>
        <p:txBody>
          <a:bodyPr wrap="none" lIns="89770" tIns="44886" rIns="89770" bIns="44886" rtlCol="0">
            <a:spAutoFit/>
          </a:bodyPr>
          <a:lstStyle/>
          <a:p>
            <a:pPr algn="ctr">
              <a:defRPr/>
            </a:pPr>
            <a:r>
              <a:rPr lang="es-ES_tradnl" dirty="0">
                <a:solidFill>
                  <a:srgbClr val="333333"/>
                </a:solidFill>
                <a:ea typeface="Helvetica"/>
              </a:rPr>
              <a:t>Amado</a:t>
            </a:r>
            <a:endParaRPr lang="es-ES_tradnl" dirty="0"/>
          </a:p>
          <a:p>
            <a:pPr algn="ctr">
              <a:defRPr/>
            </a:pPr>
            <a:r>
              <a:rPr lang="es-ES_tradnl" dirty="0">
                <a:solidFill>
                  <a:srgbClr val="333333"/>
                </a:solidFill>
                <a:ea typeface="Helvetica"/>
              </a:rPr>
              <a:t>Cercano</a:t>
            </a:r>
            <a:endParaRPr lang="es-ES_tradnl" dirty="0"/>
          </a:p>
          <a:p>
            <a:pPr algn="ctr">
              <a:defRPr/>
            </a:pPr>
            <a:r>
              <a:rPr lang="es-ES_tradnl" dirty="0">
                <a:solidFill>
                  <a:srgbClr val="333333"/>
                </a:solidFill>
                <a:ea typeface="Helvetica"/>
              </a:rPr>
              <a:t>Expectativas</a:t>
            </a:r>
            <a:endParaRPr lang="es-ES_tradnl" dirty="0"/>
          </a:p>
          <a:p>
            <a:pPr algn="ctr">
              <a:defRPr/>
            </a:pPr>
            <a:r>
              <a:rPr lang="es-ES_tradnl" dirty="0">
                <a:solidFill>
                  <a:srgbClr val="333333"/>
                </a:solidFill>
                <a:ea typeface="Helvetica"/>
              </a:rPr>
              <a:t>Complaciente</a:t>
            </a:r>
            <a:endParaRPr lang="es-ES_tradnl" dirty="0"/>
          </a:p>
          <a:p>
            <a:pPr algn="ctr">
              <a:defRPr/>
            </a:pPr>
            <a:r>
              <a:rPr lang="es-ES_tradnl" dirty="0">
                <a:solidFill>
                  <a:srgbClr val="333333"/>
                </a:solidFill>
                <a:ea typeface="Helvetica"/>
              </a:rPr>
              <a:t>Aceptado</a:t>
            </a:r>
            <a:endParaRPr lang="es-ES_tradnl" dirty="0"/>
          </a:p>
        </p:txBody>
      </p:sp>
      <p:sp>
        <p:nvSpPr>
          <p:cNvPr id="13" name="TextBox 12">
            <a:extLst>
              <a:ext uri="{FF2B5EF4-FFF2-40B4-BE49-F238E27FC236}">
                <a16:creationId xmlns:a16="http://schemas.microsoft.com/office/drawing/2014/main" id="{3F41C2FB-1EDA-BC47-82F5-FBBC3C820787}"/>
              </a:ext>
            </a:extLst>
          </p:cNvPr>
          <p:cNvSpPr txBox="1"/>
          <p:nvPr/>
        </p:nvSpPr>
        <p:spPr>
          <a:xfrm>
            <a:off x="8057402" y="1447779"/>
            <a:ext cx="1296983" cy="1752642"/>
          </a:xfrm>
          <a:prstGeom prst="rect">
            <a:avLst/>
          </a:prstGeom>
          <a:noFill/>
        </p:spPr>
        <p:txBody>
          <a:bodyPr wrap="none" lIns="89770" tIns="44886" rIns="89770" bIns="44886" rtlCol="0">
            <a:spAutoFit/>
          </a:bodyPr>
          <a:lstStyle/>
          <a:p>
            <a:pPr algn="ctr">
              <a:defRPr/>
            </a:pPr>
            <a:r>
              <a:rPr lang="es-ES_tradnl" dirty="0">
                <a:solidFill>
                  <a:srgbClr val="333333"/>
                </a:solidFill>
                <a:ea typeface="Helvetica"/>
              </a:rPr>
              <a:t>#1</a:t>
            </a:r>
            <a:endParaRPr lang="es-ES_tradnl" dirty="0"/>
          </a:p>
          <a:p>
            <a:pPr algn="ctr">
              <a:defRPr/>
            </a:pPr>
            <a:r>
              <a:rPr lang="es-ES_tradnl" dirty="0">
                <a:solidFill>
                  <a:srgbClr val="333333"/>
                </a:solidFill>
                <a:ea typeface="Helvetica"/>
              </a:rPr>
              <a:t>Excelente</a:t>
            </a:r>
            <a:endParaRPr lang="es-ES_tradnl" dirty="0"/>
          </a:p>
          <a:p>
            <a:pPr algn="ctr">
              <a:defRPr/>
            </a:pPr>
            <a:r>
              <a:rPr lang="es-ES_tradnl" dirty="0">
                <a:solidFill>
                  <a:srgbClr val="333333"/>
                </a:solidFill>
                <a:ea typeface="Helvetica"/>
              </a:rPr>
              <a:t>Logro</a:t>
            </a:r>
            <a:endParaRPr lang="es-ES_tradnl" dirty="0"/>
          </a:p>
          <a:p>
            <a:pPr algn="ctr">
              <a:defRPr/>
            </a:pPr>
            <a:r>
              <a:rPr lang="es-ES_tradnl" dirty="0">
                <a:solidFill>
                  <a:srgbClr val="333333"/>
                </a:solidFill>
                <a:ea typeface="Helvetica"/>
              </a:rPr>
              <a:t>Dominante</a:t>
            </a:r>
            <a:endParaRPr lang="es-ES_tradnl" dirty="0"/>
          </a:p>
          <a:p>
            <a:pPr algn="ctr">
              <a:defRPr/>
            </a:pPr>
            <a:r>
              <a:rPr lang="es-ES_tradnl" dirty="0">
                <a:solidFill>
                  <a:srgbClr val="333333"/>
                </a:solidFill>
                <a:ea typeface="Helvetica"/>
              </a:rPr>
              <a:t>Control</a:t>
            </a:r>
            <a:endParaRPr lang="es-ES_tradnl" dirty="0"/>
          </a:p>
          <a:p>
            <a:pPr algn="ctr">
              <a:defRPr/>
            </a:pPr>
            <a:r>
              <a:rPr lang="es-ES_tradnl" dirty="0">
                <a:solidFill>
                  <a:srgbClr val="333333"/>
                </a:solidFill>
                <a:ea typeface="Helvetica"/>
              </a:rPr>
              <a:t>Ganar</a:t>
            </a:r>
            <a:endParaRPr lang="en-US" dirty="0">
              <a:solidFill>
                <a:srgbClr val="333333"/>
              </a:solidFill>
              <a:latin typeface="Helvetica" pitchFamily="2" charset="0"/>
              <a:cs typeface="Gotham Book" pitchFamily="2" charset="0"/>
            </a:endParaRPr>
          </a:p>
        </p:txBody>
      </p:sp>
      <p:sp>
        <p:nvSpPr>
          <p:cNvPr id="14" name="TextBox 13">
            <a:extLst>
              <a:ext uri="{FF2B5EF4-FFF2-40B4-BE49-F238E27FC236}">
                <a16:creationId xmlns:a16="http://schemas.microsoft.com/office/drawing/2014/main" id="{9BC70285-485A-8741-A47F-D31065A17ABD}"/>
              </a:ext>
            </a:extLst>
          </p:cNvPr>
          <p:cNvSpPr txBox="1"/>
          <p:nvPr/>
        </p:nvSpPr>
        <p:spPr>
          <a:xfrm>
            <a:off x="5282956" y="4317031"/>
            <a:ext cx="1630408" cy="1198644"/>
          </a:xfrm>
          <a:prstGeom prst="rect">
            <a:avLst/>
          </a:prstGeom>
          <a:noFill/>
        </p:spPr>
        <p:txBody>
          <a:bodyPr wrap="none" lIns="89770" tIns="44886" rIns="89770" bIns="44886" rtlCol="0">
            <a:spAutoFit/>
          </a:bodyPr>
          <a:lstStyle/>
          <a:p>
            <a:pPr algn="ctr">
              <a:defRPr/>
            </a:pPr>
            <a:r>
              <a:rPr lang="es-ES_tradnl" dirty="0">
                <a:solidFill>
                  <a:srgbClr val="333333"/>
                </a:solidFill>
                <a:ea typeface="Helvetica"/>
              </a:rPr>
              <a:t>Superior</a:t>
            </a:r>
            <a:endParaRPr lang="es-ES_tradnl" dirty="0"/>
          </a:p>
          <a:p>
            <a:pPr algn="ctr">
              <a:defRPr/>
            </a:pPr>
            <a:r>
              <a:rPr lang="es-ES_tradnl" dirty="0">
                <a:solidFill>
                  <a:srgbClr val="333333"/>
                </a:solidFill>
                <a:ea typeface="Helvetica"/>
              </a:rPr>
              <a:t>Correcto</a:t>
            </a:r>
            <a:endParaRPr lang="es-ES_tradnl" dirty="0"/>
          </a:p>
          <a:p>
            <a:pPr algn="ctr">
              <a:defRPr/>
            </a:pPr>
            <a:r>
              <a:rPr lang="es-ES_tradnl" dirty="0">
                <a:solidFill>
                  <a:srgbClr val="333333"/>
                </a:solidFill>
                <a:ea typeface="Helvetica"/>
              </a:rPr>
              <a:t>Autosuficiente</a:t>
            </a:r>
            <a:endParaRPr lang="es-ES_tradnl" dirty="0"/>
          </a:p>
          <a:p>
            <a:pPr algn="ctr">
              <a:defRPr/>
            </a:pPr>
            <a:r>
              <a:rPr lang="es-ES_tradnl" dirty="0">
                <a:solidFill>
                  <a:srgbClr val="333333"/>
                </a:solidFill>
                <a:ea typeface="Helvetica"/>
              </a:rPr>
              <a:t>Distante</a:t>
            </a:r>
            <a:endParaRPr lang="en-US" dirty="0">
              <a:solidFill>
                <a:srgbClr val="333333"/>
              </a:solidFill>
              <a:latin typeface="Helvetica" pitchFamily="2" charset="0"/>
              <a:cs typeface="Gotham Book" pitchFamily="2" charset="0"/>
            </a:endParaRPr>
          </a:p>
        </p:txBody>
      </p:sp>
    </p:spTree>
    <p:extLst>
      <p:ext uri="{BB962C8B-B14F-4D97-AF65-F5344CB8AC3E}">
        <p14:creationId xmlns:p14="http://schemas.microsoft.com/office/powerpoint/2010/main" val="421549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71198125" name="Imagen 571198124"/>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3190383" y="329209"/>
            <a:ext cx="5811233" cy="5762626"/>
          </a:xfrm>
          <a:prstGeom prst="rect">
            <a:avLst/>
          </a:prstGeom>
        </p:spPr>
      </p:pic>
      <p:pic>
        <p:nvPicPr>
          <p:cNvPr id="5" name="Graphic 4"/>
          <p:cNvPicPr>
            <a:picLocks noChangeAspect="1"/>
          </p:cNvPicPr>
          <p:nvPr/>
        </p:nvPicPr>
        <p:blipFill>
          <a:blip r:embed="rId4">
            <a:extLst>
              <a:ext uri="{28A0092B-C50C-407E-A947-70E740481C1C}">
                <a14:useLocalDpi xmlns:a14="http://schemas.microsoft.com/office/drawing/2010/main"/>
              </a:ext>
            </a:extLst>
          </a:blip>
          <a:stretch/>
        </p:blipFill>
        <p:spPr bwMode="auto">
          <a:xfrm>
            <a:off x="3641766" y="747345"/>
            <a:ext cx="4908467" cy="4926356"/>
          </a:xfrm>
          <a:prstGeom prst="rect">
            <a:avLst/>
          </a:prstGeom>
        </p:spPr>
      </p:pic>
      <p:sp>
        <p:nvSpPr>
          <p:cNvPr id="3" name="Slide Number Placeholder 2"/>
          <p:cNvSpPr>
            <a:spLocks noGrp="1"/>
          </p:cNvSpPr>
          <p:nvPr>
            <p:ph type="sldNum" sz="quarter" idx="11"/>
          </p:nvPr>
        </p:nvSpPr>
        <p:spPr bwMode="auto"/>
        <p:txBody>
          <a:bodyPr/>
          <a:lstStyle/>
          <a:p>
            <a:pPr>
              <a:defRPr/>
            </a:pPr>
            <a:fld id="{4E547FC5-224D-4B2B-AB96-D4331BB3CBEC}" type="slidenum">
              <a:rPr lang="en-US"/>
              <a:t>49</a:t>
            </a:fld>
            <a:endParaRPr lang="en-US"/>
          </a:p>
        </p:txBody>
      </p:sp>
      <p:sp>
        <p:nvSpPr>
          <p:cNvPr id="2" name="Footer Placeholder 1"/>
          <p:cNvSpPr>
            <a:spLocks noGrp="1"/>
          </p:cNvSpPr>
          <p:nvPr>
            <p:ph type="ftr" sz="quarter" idx="10"/>
          </p:nvPr>
        </p:nvSpPr>
        <p:spPr bwMode="auto"/>
        <p:txBody>
          <a:bodyPr/>
          <a:lstStyle/>
          <a:p>
            <a:pPr>
              <a:defRPr/>
            </a:pPr>
            <a:r>
              <a:rPr lang="en-US"/>
              <a:t>© Leadership Circle | All Rights Reserved</a:t>
            </a:r>
            <a:endParaRPr/>
          </a:p>
        </p:txBody>
      </p:sp>
    </p:spTree>
    <p:extLst>
      <p:ext uri="{BB962C8B-B14F-4D97-AF65-F5344CB8AC3E}">
        <p14:creationId xmlns:p14="http://schemas.microsoft.com/office/powerpoint/2010/main" val="200388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46">
            <a:extLst>
              <a:ext uri="{FF2B5EF4-FFF2-40B4-BE49-F238E27FC236}">
                <a16:creationId xmlns:a16="http://schemas.microsoft.com/office/drawing/2014/main" id="{F69BA303-9E4C-F846-A184-5476B3EEB657}"/>
              </a:ext>
            </a:extLst>
          </p:cNvPr>
          <p:cNvGrpSpPr>
            <a:grpSpLocks/>
          </p:cNvGrpSpPr>
          <p:nvPr/>
        </p:nvGrpSpPr>
        <p:grpSpPr bwMode="auto">
          <a:xfrm>
            <a:off x="2058151" y="4502076"/>
            <a:ext cx="433693" cy="603399"/>
            <a:chOff x="720" y="3360"/>
            <a:chExt cx="384" cy="384"/>
          </a:xfrm>
        </p:grpSpPr>
        <p:sp>
          <p:nvSpPr>
            <p:cNvPr id="99" name="Arc 55">
              <a:extLst>
                <a:ext uri="{FF2B5EF4-FFF2-40B4-BE49-F238E27FC236}">
                  <a16:creationId xmlns:a16="http://schemas.microsoft.com/office/drawing/2014/main" id="{2B1ADA28-A023-9348-9464-EB6D3F1DFFB5}"/>
                </a:ext>
              </a:extLst>
            </p:cNvPr>
            <p:cNvSpPr>
              <a:spLocks/>
            </p:cNvSpPr>
            <p:nvPr/>
          </p:nvSpPr>
          <p:spPr bwMode="auto">
            <a:xfrm rot="16200000">
              <a:off x="912"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sp>
          <p:nvSpPr>
            <p:cNvPr id="100" name="Arc 56">
              <a:extLst>
                <a:ext uri="{FF2B5EF4-FFF2-40B4-BE49-F238E27FC236}">
                  <a16:creationId xmlns:a16="http://schemas.microsoft.com/office/drawing/2014/main" id="{49163CEB-0AD0-564B-AB57-9D25307ACD01}"/>
                </a:ext>
              </a:extLst>
            </p:cNvPr>
            <p:cNvSpPr>
              <a:spLocks/>
            </p:cNvSpPr>
            <p:nvPr/>
          </p:nvSpPr>
          <p:spPr bwMode="auto">
            <a:xfrm flipV="1">
              <a:off x="720"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grpSp>
      <p:grpSp>
        <p:nvGrpSpPr>
          <p:cNvPr id="90" name="Group 46">
            <a:extLst>
              <a:ext uri="{FF2B5EF4-FFF2-40B4-BE49-F238E27FC236}">
                <a16:creationId xmlns:a16="http://schemas.microsoft.com/office/drawing/2014/main" id="{7343D147-8B6D-DA49-AE9A-3AD63B1B3B39}"/>
              </a:ext>
            </a:extLst>
          </p:cNvPr>
          <p:cNvGrpSpPr>
            <a:grpSpLocks/>
          </p:cNvGrpSpPr>
          <p:nvPr/>
        </p:nvGrpSpPr>
        <p:grpSpPr bwMode="auto">
          <a:xfrm>
            <a:off x="2491832" y="4502076"/>
            <a:ext cx="433693" cy="603399"/>
            <a:chOff x="1104" y="3360"/>
            <a:chExt cx="384" cy="384"/>
          </a:xfrm>
        </p:grpSpPr>
        <p:sp>
          <p:nvSpPr>
            <p:cNvPr id="97" name="Arc 52">
              <a:extLst>
                <a:ext uri="{FF2B5EF4-FFF2-40B4-BE49-F238E27FC236}">
                  <a16:creationId xmlns:a16="http://schemas.microsoft.com/office/drawing/2014/main" id="{C673FC4E-724C-B840-8E06-B932C0442331}"/>
                </a:ext>
              </a:extLst>
            </p:cNvPr>
            <p:cNvSpPr>
              <a:spLocks/>
            </p:cNvSpPr>
            <p:nvPr/>
          </p:nvSpPr>
          <p:spPr bwMode="auto">
            <a:xfrm rot="5400000" flipV="1">
              <a:off x="1296"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sp>
          <p:nvSpPr>
            <p:cNvPr id="98" name="Arc 54">
              <a:extLst>
                <a:ext uri="{FF2B5EF4-FFF2-40B4-BE49-F238E27FC236}">
                  <a16:creationId xmlns:a16="http://schemas.microsoft.com/office/drawing/2014/main" id="{38AB30E6-3A5E-FB46-8407-7FB18C823597}"/>
                </a:ext>
              </a:extLst>
            </p:cNvPr>
            <p:cNvSpPr>
              <a:spLocks/>
            </p:cNvSpPr>
            <p:nvPr/>
          </p:nvSpPr>
          <p:spPr bwMode="auto">
            <a:xfrm>
              <a:off x="1104"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grpSp>
      <p:grpSp>
        <p:nvGrpSpPr>
          <p:cNvPr id="91" name="Group 46">
            <a:extLst>
              <a:ext uri="{FF2B5EF4-FFF2-40B4-BE49-F238E27FC236}">
                <a16:creationId xmlns:a16="http://schemas.microsoft.com/office/drawing/2014/main" id="{F5FE23A3-042E-DE49-A7B7-BCAD7B1762B7}"/>
              </a:ext>
            </a:extLst>
          </p:cNvPr>
          <p:cNvGrpSpPr>
            <a:grpSpLocks/>
          </p:cNvGrpSpPr>
          <p:nvPr/>
        </p:nvGrpSpPr>
        <p:grpSpPr bwMode="auto">
          <a:xfrm>
            <a:off x="2925532" y="4502076"/>
            <a:ext cx="867386" cy="603399"/>
            <a:chOff x="1488" y="3360"/>
            <a:chExt cx="768" cy="384"/>
          </a:xfrm>
        </p:grpSpPr>
        <p:grpSp>
          <p:nvGrpSpPr>
            <p:cNvPr id="92" name="Group 47">
              <a:extLst>
                <a:ext uri="{FF2B5EF4-FFF2-40B4-BE49-F238E27FC236}">
                  <a16:creationId xmlns:a16="http://schemas.microsoft.com/office/drawing/2014/main" id="{32896442-DD00-CE42-AAF2-05842D43D339}"/>
                </a:ext>
              </a:extLst>
            </p:cNvPr>
            <p:cNvGrpSpPr>
              <a:grpSpLocks/>
            </p:cNvGrpSpPr>
            <p:nvPr/>
          </p:nvGrpSpPr>
          <p:grpSpPr bwMode="auto">
            <a:xfrm>
              <a:off x="1680" y="3360"/>
              <a:ext cx="384" cy="192"/>
              <a:chOff x="1440" y="3360"/>
              <a:chExt cx="384" cy="192"/>
            </a:xfrm>
          </p:grpSpPr>
          <p:sp>
            <p:nvSpPr>
              <p:cNvPr id="95" name="Arc 48">
                <a:extLst>
                  <a:ext uri="{FF2B5EF4-FFF2-40B4-BE49-F238E27FC236}">
                    <a16:creationId xmlns:a16="http://schemas.microsoft.com/office/drawing/2014/main" id="{695E5D22-3D79-624C-AD33-D02234464F85}"/>
                  </a:ext>
                </a:extLst>
              </p:cNvPr>
              <p:cNvSpPr>
                <a:spLocks/>
              </p:cNvSpPr>
              <p:nvPr/>
            </p:nvSpPr>
            <p:spPr bwMode="auto">
              <a:xfrm>
                <a:off x="1632"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sp>
            <p:nvSpPr>
              <p:cNvPr id="96" name="Arc 49">
                <a:extLst>
                  <a:ext uri="{FF2B5EF4-FFF2-40B4-BE49-F238E27FC236}">
                    <a16:creationId xmlns:a16="http://schemas.microsoft.com/office/drawing/2014/main" id="{129865D7-D236-404A-9BCC-5BC78E238A79}"/>
                  </a:ext>
                </a:extLst>
              </p:cNvPr>
              <p:cNvSpPr>
                <a:spLocks/>
              </p:cNvSpPr>
              <p:nvPr/>
            </p:nvSpPr>
            <p:spPr bwMode="auto">
              <a:xfrm rot="-5400000">
                <a:off x="1440"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grpSp>
        <p:sp>
          <p:nvSpPr>
            <p:cNvPr id="93" name="Arc 51">
              <a:extLst>
                <a:ext uri="{FF2B5EF4-FFF2-40B4-BE49-F238E27FC236}">
                  <a16:creationId xmlns:a16="http://schemas.microsoft.com/office/drawing/2014/main" id="{AFCBA7BA-54B9-934D-AC7C-DC202C1C9004}"/>
                </a:ext>
              </a:extLst>
            </p:cNvPr>
            <p:cNvSpPr>
              <a:spLocks/>
            </p:cNvSpPr>
            <p:nvPr/>
          </p:nvSpPr>
          <p:spPr bwMode="auto">
            <a:xfrm flipV="1">
              <a:off x="1488"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sp>
          <p:nvSpPr>
            <p:cNvPr id="94" name="Arc 57">
              <a:extLst>
                <a:ext uri="{FF2B5EF4-FFF2-40B4-BE49-F238E27FC236}">
                  <a16:creationId xmlns:a16="http://schemas.microsoft.com/office/drawing/2014/main" id="{4265490D-4FFC-B54F-8019-05FDE505EF90}"/>
                </a:ext>
              </a:extLst>
            </p:cNvPr>
            <p:cNvSpPr>
              <a:spLocks/>
            </p:cNvSpPr>
            <p:nvPr/>
          </p:nvSpPr>
          <p:spPr bwMode="auto">
            <a:xfrm rot="5400000" flipV="1">
              <a:off x="2064"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grpSp>
      <p:sp>
        <p:nvSpPr>
          <p:cNvPr id="63" name="Rectangle 62">
            <a:extLst>
              <a:ext uri="{FF2B5EF4-FFF2-40B4-BE49-F238E27FC236}">
                <a16:creationId xmlns:a16="http://schemas.microsoft.com/office/drawing/2014/main" id="{7C918760-B679-0441-B0C6-FAD1347E7DF7}"/>
              </a:ext>
            </a:extLst>
          </p:cNvPr>
          <p:cNvSpPr/>
          <p:nvPr/>
        </p:nvSpPr>
        <p:spPr>
          <a:xfrm>
            <a:off x="6074925" y="0"/>
            <a:ext cx="61019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sp>
        <p:nvSpPr>
          <p:cNvPr id="37" name="Slide Number Placeholder 36">
            <a:extLst>
              <a:ext uri="{FF2B5EF4-FFF2-40B4-BE49-F238E27FC236}">
                <a16:creationId xmlns:a16="http://schemas.microsoft.com/office/drawing/2014/main" id="{0039A369-96FD-E84C-B693-849CD557594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s-ES_tradnl"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s-ES_tradnl"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31" name="Footer Placeholder 30">
            <a:extLst>
              <a:ext uri="{FF2B5EF4-FFF2-40B4-BE49-F238E27FC236}">
                <a16:creationId xmlns:a16="http://schemas.microsoft.com/office/drawing/2014/main" id="{429E036E-3998-534C-A477-4DE14437BB9D}"/>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600" b="0" i="0" u="none" strike="noStrike" kern="1200" cap="none" spc="0" normalizeH="0" baseline="0" noProof="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endParaRPr kumimoji="0" lang="es-ES_tradnl"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endParaRPr>
          </a:p>
        </p:txBody>
      </p:sp>
      <p:sp>
        <p:nvSpPr>
          <p:cNvPr id="43" name="Freeform 42">
            <a:extLst>
              <a:ext uri="{FF2B5EF4-FFF2-40B4-BE49-F238E27FC236}">
                <a16:creationId xmlns:a16="http://schemas.microsoft.com/office/drawing/2014/main" id="{C833BCA7-DBFA-0A46-A64B-58485A27A9AF}"/>
              </a:ext>
            </a:extLst>
          </p:cNvPr>
          <p:cNvSpPr/>
          <p:nvPr/>
        </p:nvSpPr>
        <p:spPr>
          <a:xfrm>
            <a:off x="8356302" y="4211494"/>
            <a:ext cx="1560701" cy="914232"/>
          </a:xfrm>
          <a:custGeom>
            <a:avLst/>
            <a:gdLst>
              <a:gd name="connsiteX0" fmla="*/ 0 w 1752600"/>
              <a:gd name="connsiteY0" fmla="*/ 1009650 h 1049925"/>
              <a:gd name="connsiteX1" fmla="*/ 238125 w 1752600"/>
              <a:gd name="connsiteY1" fmla="*/ 885825 h 1049925"/>
              <a:gd name="connsiteX2" fmla="*/ 542925 w 1752600"/>
              <a:gd name="connsiteY2" fmla="*/ 1047750 h 1049925"/>
              <a:gd name="connsiteX3" fmla="*/ 809625 w 1752600"/>
              <a:gd name="connsiteY3" fmla="*/ 742950 h 1049925"/>
              <a:gd name="connsiteX4" fmla="*/ 1171575 w 1752600"/>
              <a:gd name="connsiteY4" fmla="*/ 847725 h 1049925"/>
              <a:gd name="connsiteX5" fmla="*/ 1390650 w 1752600"/>
              <a:gd name="connsiteY5" fmla="*/ 514350 h 1049925"/>
              <a:gd name="connsiteX6" fmla="*/ 1685925 w 1752600"/>
              <a:gd name="connsiteY6" fmla="*/ 409575 h 1049925"/>
              <a:gd name="connsiteX7" fmla="*/ 1752600 w 1752600"/>
              <a:gd name="connsiteY7" fmla="*/ 0 h 1049925"/>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0650 w 1766624"/>
              <a:gd name="connsiteY5" fmla="*/ 517155 h 1052730"/>
              <a:gd name="connsiteX6" fmla="*/ 1685925 w 1766624"/>
              <a:gd name="connsiteY6" fmla="*/ 412380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0650 w 1766624"/>
              <a:gd name="connsiteY5" fmla="*/ 517155 h 1052730"/>
              <a:gd name="connsiteX6" fmla="*/ 1685925 w 1766624"/>
              <a:gd name="connsiteY6" fmla="*/ 412380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0650 w 1766624"/>
              <a:gd name="connsiteY5" fmla="*/ 517155 h 1052730"/>
              <a:gd name="connsiteX6" fmla="*/ 1660681 w 1766624"/>
              <a:gd name="connsiteY6" fmla="*/ 392745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9065 w 1766624"/>
              <a:gd name="connsiteY5" fmla="*/ 525570 h 1052730"/>
              <a:gd name="connsiteX6" fmla="*/ 1660681 w 1766624"/>
              <a:gd name="connsiteY6" fmla="*/ 392745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91210 w 1766624"/>
              <a:gd name="connsiteY4" fmla="*/ 811262 h 1052730"/>
              <a:gd name="connsiteX5" fmla="*/ 1399065 w 1766624"/>
              <a:gd name="connsiteY5" fmla="*/ 525570 h 1052730"/>
              <a:gd name="connsiteX6" fmla="*/ 1660681 w 1766624"/>
              <a:gd name="connsiteY6" fmla="*/ 392745 h 1052730"/>
              <a:gd name="connsiteX7" fmla="*/ 1766624 w 1766624"/>
              <a:gd name="connsiteY7" fmla="*/ 0 h 1052730"/>
              <a:gd name="connsiteX0" fmla="*/ 0 w 1766624"/>
              <a:gd name="connsiteY0" fmla="*/ 1012455 h 1051890"/>
              <a:gd name="connsiteX1" fmla="*/ 238125 w 1766624"/>
              <a:gd name="connsiteY1" fmla="*/ 888630 h 1051890"/>
              <a:gd name="connsiteX2" fmla="*/ 542925 w 1766624"/>
              <a:gd name="connsiteY2" fmla="*/ 1050555 h 1051890"/>
              <a:gd name="connsiteX3" fmla="*/ 812430 w 1766624"/>
              <a:gd name="connsiteY3" fmla="*/ 779414 h 1051890"/>
              <a:gd name="connsiteX4" fmla="*/ 1191210 w 1766624"/>
              <a:gd name="connsiteY4" fmla="*/ 811262 h 1051890"/>
              <a:gd name="connsiteX5" fmla="*/ 1399065 w 1766624"/>
              <a:gd name="connsiteY5" fmla="*/ 525570 h 1051890"/>
              <a:gd name="connsiteX6" fmla="*/ 1660681 w 1766624"/>
              <a:gd name="connsiteY6" fmla="*/ 392745 h 1051890"/>
              <a:gd name="connsiteX7" fmla="*/ 1766624 w 1766624"/>
              <a:gd name="connsiteY7" fmla="*/ 0 h 1051890"/>
              <a:gd name="connsiteX0" fmla="*/ 0 w 1766624"/>
              <a:gd name="connsiteY0" fmla="*/ 1012455 h 1052566"/>
              <a:gd name="connsiteX1" fmla="*/ 198856 w 1766624"/>
              <a:gd name="connsiteY1" fmla="*/ 908264 h 1052566"/>
              <a:gd name="connsiteX2" fmla="*/ 542925 w 1766624"/>
              <a:gd name="connsiteY2" fmla="*/ 1050555 h 1052566"/>
              <a:gd name="connsiteX3" fmla="*/ 812430 w 1766624"/>
              <a:gd name="connsiteY3" fmla="*/ 779414 h 1052566"/>
              <a:gd name="connsiteX4" fmla="*/ 1191210 w 1766624"/>
              <a:gd name="connsiteY4" fmla="*/ 811262 h 1052566"/>
              <a:gd name="connsiteX5" fmla="*/ 1399065 w 1766624"/>
              <a:gd name="connsiteY5" fmla="*/ 525570 h 1052566"/>
              <a:gd name="connsiteX6" fmla="*/ 1660681 w 1766624"/>
              <a:gd name="connsiteY6" fmla="*/ 392745 h 1052566"/>
              <a:gd name="connsiteX7" fmla="*/ 1766624 w 1766624"/>
              <a:gd name="connsiteY7" fmla="*/ 0 h 1052566"/>
              <a:gd name="connsiteX0" fmla="*/ 0 w 1766624"/>
              <a:gd name="connsiteY0" fmla="*/ 1012455 h 1024835"/>
              <a:gd name="connsiteX1" fmla="*/ 198856 w 1766624"/>
              <a:gd name="connsiteY1" fmla="*/ 908264 h 1024835"/>
              <a:gd name="connsiteX2" fmla="*/ 542925 w 1766624"/>
              <a:gd name="connsiteY2" fmla="*/ 1022506 h 1024835"/>
              <a:gd name="connsiteX3" fmla="*/ 812430 w 1766624"/>
              <a:gd name="connsiteY3" fmla="*/ 779414 h 1024835"/>
              <a:gd name="connsiteX4" fmla="*/ 1191210 w 1766624"/>
              <a:gd name="connsiteY4" fmla="*/ 811262 h 1024835"/>
              <a:gd name="connsiteX5" fmla="*/ 1399065 w 1766624"/>
              <a:gd name="connsiteY5" fmla="*/ 525570 h 1024835"/>
              <a:gd name="connsiteX6" fmla="*/ 1660681 w 1766624"/>
              <a:gd name="connsiteY6" fmla="*/ 392745 h 1024835"/>
              <a:gd name="connsiteX7" fmla="*/ 1766624 w 1766624"/>
              <a:gd name="connsiteY7" fmla="*/ 0 h 1024835"/>
              <a:gd name="connsiteX0" fmla="*/ 0 w 1766624"/>
              <a:gd name="connsiteY0" fmla="*/ 1012455 h 1023863"/>
              <a:gd name="connsiteX1" fmla="*/ 198856 w 1766624"/>
              <a:gd name="connsiteY1" fmla="*/ 908264 h 1023863"/>
              <a:gd name="connsiteX2" fmla="*/ 542925 w 1766624"/>
              <a:gd name="connsiteY2" fmla="*/ 1022506 h 1023863"/>
              <a:gd name="connsiteX3" fmla="*/ 809625 w 1766624"/>
              <a:gd name="connsiteY3" fmla="*/ 813073 h 1023863"/>
              <a:gd name="connsiteX4" fmla="*/ 1191210 w 1766624"/>
              <a:gd name="connsiteY4" fmla="*/ 811262 h 1023863"/>
              <a:gd name="connsiteX5" fmla="*/ 1399065 w 1766624"/>
              <a:gd name="connsiteY5" fmla="*/ 525570 h 1023863"/>
              <a:gd name="connsiteX6" fmla="*/ 1660681 w 1766624"/>
              <a:gd name="connsiteY6" fmla="*/ 392745 h 1023863"/>
              <a:gd name="connsiteX7" fmla="*/ 1766624 w 1766624"/>
              <a:gd name="connsiteY7" fmla="*/ 0 h 1023863"/>
              <a:gd name="connsiteX0" fmla="*/ 0 w 1766624"/>
              <a:gd name="connsiteY0" fmla="*/ 1012455 h 1024086"/>
              <a:gd name="connsiteX1" fmla="*/ 198856 w 1766624"/>
              <a:gd name="connsiteY1" fmla="*/ 908264 h 1024086"/>
              <a:gd name="connsiteX2" fmla="*/ 542925 w 1766624"/>
              <a:gd name="connsiteY2" fmla="*/ 1022506 h 1024086"/>
              <a:gd name="connsiteX3" fmla="*/ 826455 w 1766624"/>
              <a:gd name="connsiteY3" fmla="*/ 804659 h 1024086"/>
              <a:gd name="connsiteX4" fmla="*/ 1191210 w 1766624"/>
              <a:gd name="connsiteY4" fmla="*/ 811262 h 1024086"/>
              <a:gd name="connsiteX5" fmla="*/ 1399065 w 1766624"/>
              <a:gd name="connsiteY5" fmla="*/ 525570 h 1024086"/>
              <a:gd name="connsiteX6" fmla="*/ 1660681 w 1766624"/>
              <a:gd name="connsiteY6" fmla="*/ 392745 h 1024086"/>
              <a:gd name="connsiteX7" fmla="*/ 1766624 w 1766624"/>
              <a:gd name="connsiteY7" fmla="*/ 0 h 1024086"/>
              <a:gd name="connsiteX0" fmla="*/ 0 w 1758209"/>
              <a:gd name="connsiteY0" fmla="*/ 1012455 h 1024086"/>
              <a:gd name="connsiteX1" fmla="*/ 198856 w 1758209"/>
              <a:gd name="connsiteY1" fmla="*/ 908264 h 1024086"/>
              <a:gd name="connsiteX2" fmla="*/ 542925 w 1758209"/>
              <a:gd name="connsiteY2" fmla="*/ 1022506 h 1024086"/>
              <a:gd name="connsiteX3" fmla="*/ 826455 w 1758209"/>
              <a:gd name="connsiteY3" fmla="*/ 804659 h 1024086"/>
              <a:gd name="connsiteX4" fmla="*/ 1191210 w 1758209"/>
              <a:gd name="connsiteY4" fmla="*/ 811262 h 1024086"/>
              <a:gd name="connsiteX5" fmla="*/ 1399065 w 1758209"/>
              <a:gd name="connsiteY5" fmla="*/ 525570 h 1024086"/>
              <a:gd name="connsiteX6" fmla="*/ 1660681 w 1758209"/>
              <a:gd name="connsiteY6" fmla="*/ 392745 h 1024086"/>
              <a:gd name="connsiteX7" fmla="*/ 1758209 w 1758209"/>
              <a:gd name="connsiteY7" fmla="*/ 0 h 1024086"/>
              <a:gd name="connsiteX0" fmla="*/ 0 w 1758209"/>
              <a:gd name="connsiteY0" fmla="*/ 1012455 h 1024086"/>
              <a:gd name="connsiteX1" fmla="*/ 198856 w 1758209"/>
              <a:gd name="connsiteY1" fmla="*/ 908264 h 1024086"/>
              <a:gd name="connsiteX2" fmla="*/ 542925 w 1758209"/>
              <a:gd name="connsiteY2" fmla="*/ 1022506 h 1024086"/>
              <a:gd name="connsiteX3" fmla="*/ 826455 w 1758209"/>
              <a:gd name="connsiteY3" fmla="*/ 804659 h 1024086"/>
              <a:gd name="connsiteX4" fmla="*/ 1191210 w 1758209"/>
              <a:gd name="connsiteY4" fmla="*/ 811262 h 1024086"/>
              <a:gd name="connsiteX5" fmla="*/ 1399065 w 1758209"/>
              <a:gd name="connsiteY5" fmla="*/ 525570 h 1024086"/>
              <a:gd name="connsiteX6" fmla="*/ 1674705 w 1758209"/>
              <a:gd name="connsiteY6" fmla="*/ 392745 h 1024086"/>
              <a:gd name="connsiteX7" fmla="*/ 1758209 w 1758209"/>
              <a:gd name="connsiteY7" fmla="*/ 0 h 1024086"/>
              <a:gd name="connsiteX0" fmla="*/ 0 w 1766624"/>
              <a:gd name="connsiteY0" fmla="*/ 1012455 h 1024086"/>
              <a:gd name="connsiteX1" fmla="*/ 198856 w 1766624"/>
              <a:gd name="connsiteY1" fmla="*/ 908264 h 1024086"/>
              <a:gd name="connsiteX2" fmla="*/ 542925 w 1766624"/>
              <a:gd name="connsiteY2" fmla="*/ 1022506 h 1024086"/>
              <a:gd name="connsiteX3" fmla="*/ 826455 w 1766624"/>
              <a:gd name="connsiteY3" fmla="*/ 804659 h 1024086"/>
              <a:gd name="connsiteX4" fmla="*/ 1191210 w 1766624"/>
              <a:gd name="connsiteY4" fmla="*/ 811262 h 1024086"/>
              <a:gd name="connsiteX5" fmla="*/ 1399065 w 1766624"/>
              <a:gd name="connsiteY5" fmla="*/ 525570 h 1024086"/>
              <a:gd name="connsiteX6" fmla="*/ 1674705 w 1766624"/>
              <a:gd name="connsiteY6" fmla="*/ 392745 h 1024086"/>
              <a:gd name="connsiteX7" fmla="*/ 1766624 w 1766624"/>
              <a:gd name="connsiteY7" fmla="*/ 0 h 1024086"/>
              <a:gd name="connsiteX0" fmla="*/ 0 w 1758209"/>
              <a:gd name="connsiteY0" fmla="*/ 1020870 h 1032501"/>
              <a:gd name="connsiteX1" fmla="*/ 198856 w 1758209"/>
              <a:gd name="connsiteY1" fmla="*/ 916679 h 1032501"/>
              <a:gd name="connsiteX2" fmla="*/ 542925 w 1758209"/>
              <a:gd name="connsiteY2" fmla="*/ 1030921 h 1032501"/>
              <a:gd name="connsiteX3" fmla="*/ 826455 w 1758209"/>
              <a:gd name="connsiteY3" fmla="*/ 813074 h 1032501"/>
              <a:gd name="connsiteX4" fmla="*/ 1191210 w 1758209"/>
              <a:gd name="connsiteY4" fmla="*/ 819677 h 1032501"/>
              <a:gd name="connsiteX5" fmla="*/ 1399065 w 1758209"/>
              <a:gd name="connsiteY5" fmla="*/ 533985 h 1032501"/>
              <a:gd name="connsiteX6" fmla="*/ 1674705 w 1758209"/>
              <a:gd name="connsiteY6" fmla="*/ 401160 h 1032501"/>
              <a:gd name="connsiteX7" fmla="*/ 1758209 w 1758209"/>
              <a:gd name="connsiteY7" fmla="*/ 0 h 1032501"/>
              <a:gd name="connsiteX0" fmla="*/ 0 w 1758209"/>
              <a:gd name="connsiteY0" fmla="*/ 1020870 h 1032501"/>
              <a:gd name="connsiteX1" fmla="*/ 198856 w 1758209"/>
              <a:gd name="connsiteY1" fmla="*/ 916679 h 1032501"/>
              <a:gd name="connsiteX2" fmla="*/ 542925 w 1758209"/>
              <a:gd name="connsiteY2" fmla="*/ 1030921 h 1032501"/>
              <a:gd name="connsiteX3" fmla="*/ 826455 w 1758209"/>
              <a:gd name="connsiteY3" fmla="*/ 813074 h 1032501"/>
              <a:gd name="connsiteX4" fmla="*/ 1191210 w 1758209"/>
              <a:gd name="connsiteY4" fmla="*/ 819677 h 1032501"/>
              <a:gd name="connsiteX5" fmla="*/ 1399065 w 1758209"/>
              <a:gd name="connsiteY5" fmla="*/ 533985 h 1032501"/>
              <a:gd name="connsiteX6" fmla="*/ 1686800 w 1758209"/>
              <a:gd name="connsiteY6" fmla="*/ 398741 h 1032501"/>
              <a:gd name="connsiteX7" fmla="*/ 1758209 w 1758209"/>
              <a:gd name="connsiteY7" fmla="*/ 0 h 1032501"/>
              <a:gd name="connsiteX0" fmla="*/ 0 w 1758209"/>
              <a:gd name="connsiteY0" fmla="*/ 1020870 h 1032501"/>
              <a:gd name="connsiteX1" fmla="*/ 198856 w 1758209"/>
              <a:gd name="connsiteY1" fmla="*/ 916679 h 1032501"/>
              <a:gd name="connsiteX2" fmla="*/ 542925 w 1758209"/>
              <a:gd name="connsiteY2" fmla="*/ 1030921 h 1032501"/>
              <a:gd name="connsiteX3" fmla="*/ 826455 w 1758209"/>
              <a:gd name="connsiteY3" fmla="*/ 813074 h 1032501"/>
              <a:gd name="connsiteX4" fmla="*/ 1191210 w 1758209"/>
              <a:gd name="connsiteY4" fmla="*/ 819677 h 1032501"/>
              <a:gd name="connsiteX5" fmla="*/ 1399065 w 1758209"/>
              <a:gd name="connsiteY5" fmla="*/ 533985 h 1032501"/>
              <a:gd name="connsiteX6" fmla="*/ 1674705 w 1758209"/>
              <a:gd name="connsiteY6" fmla="*/ 396322 h 1032501"/>
              <a:gd name="connsiteX7" fmla="*/ 1758209 w 1758209"/>
              <a:gd name="connsiteY7" fmla="*/ 0 h 1032501"/>
              <a:gd name="connsiteX0" fmla="*/ 0 w 1779980"/>
              <a:gd name="connsiteY0" fmla="*/ 1037804 h 1049435"/>
              <a:gd name="connsiteX1" fmla="*/ 198856 w 1779980"/>
              <a:gd name="connsiteY1" fmla="*/ 933613 h 1049435"/>
              <a:gd name="connsiteX2" fmla="*/ 542925 w 1779980"/>
              <a:gd name="connsiteY2" fmla="*/ 1047855 h 1049435"/>
              <a:gd name="connsiteX3" fmla="*/ 826455 w 1779980"/>
              <a:gd name="connsiteY3" fmla="*/ 830008 h 1049435"/>
              <a:gd name="connsiteX4" fmla="*/ 1191210 w 1779980"/>
              <a:gd name="connsiteY4" fmla="*/ 836611 h 1049435"/>
              <a:gd name="connsiteX5" fmla="*/ 1399065 w 1779980"/>
              <a:gd name="connsiteY5" fmla="*/ 550919 h 1049435"/>
              <a:gd name="connsiteX6" fmla="*/ 1674705 w 1779980"/>
              <a:gd name="connsiteY6" fmla="*/ 413256 h 1049435"/>
              <a:gd name="connsiteX7" fmla="*/ 1779980 w 1779980"/>
              <a:gd name="connsiteY7" fmla="*/ 0 h 1049435"/>
              <a:gd name="connsiteX0" fmla="*/ 0 w 1779980"/>
              <a:gd name="connsiteY0" fmla="*/ 1037804 h 1049435"/>
              <a:gd name="connsiteX1" fmla="*/ 198856 w 1779980"/>
              <a:gd name="connsiteY1" fmla="*/ 933613 h 1049435"/>
              <a:gd name="connsiteX2" fmla="*/ 542925 w 1779980"/>
              <a:gd name="connsiteY2" fmla="*/ 1047855 h 1049435"/>
              <a:gd name="connsiteX3" fmla="*/ 826455 w 1779980"/>
              <a:gd name="connsiteY3" fmla="*/ 830008 h 1049435"/>
              <a:gd name="connsiteX4" fmla="*/ 1191210 w 1779980"/>
              <a:gd name="connsiteY4" fmla="*/ 836611 h 1049435"/>
              <a:gd name="connsiteX5" fmla="*/ 1399065 w 1779980"/>
              <a:gd name="connsiteY5" fmla="*/ 550919 h 1049435"/>
              <a:gd name="connsiteX6" fmla="*/ 1674705 w 1779980"/>
              <a:gd name="connsiteY6" fmla="*/ 413256 h 1049435"/>
              <a:gd name="connsiteX7" fmla="*/ 1779980 w 1779980"/>
              <a:gd name="connsiteY7" fmla="*/ 0 h 1049435"/>
              <a:gd name="connsiteX0" fmla="*/ 0 w 1758209"/>
              <a:gd name="connsiteY0" fmla="*/ 1013613 h 1025244"/>
              <a:gd name="connsiteX1" fmla="*/ 198856 w 1758209"/>
              <a:gd name="connsiteY1" fmla="*/ 909422 h 1025244"/>
              <a:gd name="connsiteX2" fmla="*/ 542925 w 1758209"/>
              <a:gd name="connsiteY2" fmla="*/ 1023664 h 1025244"/>
              <a:gd name="connsiteX3" fmla="*/ 826455 w 1758209"/>
              <a:gd name="connsiteY3" fmla="*/ 805817 h 1025244"/>
              <a:gd name="connsiteX4" fmla="*/ 1191210 w 1758209"/>
              <a:gd name="connsiteY4" fmla="*/ 812420 h 1025244"/>
              <a:gd name="connsiteX5" fmla="*/ 1399065 w 1758209"/>
              <a:gd name="connsiteY5" fmla="*/ 526728 h 1025244"/>
              <a:gd name="connsiteX6" fmla="*/ 1674705 w 1758209"/>
              <a:gd name="connsiteY6" fmla="*/ 389065 h 1025244"/>
              <a:gd name="connsiteX7" fmla="*/ 1758209 w 1758209"/>
              <a:gd name="connsiteY7" fmla="*/ 0 h 1025244"/>
              <a:gd name="connsiteX0" fmla="*/ 0 w 1765466"/>
              <a:gd name="connsiteY0" fmla="*/ 1011194 h 1022825"/>
              <a:gd name="connsiteX1" fmla="*/ 198856 w 1765466"/>
              <a:gd name="connsiteY1" fmla="*/ 907003 h 1022825"/>
              <a:gd name="connsiteX2" fmla="*/ 542925 w 1765466"/>
              <a:gd name="connsiteY2" fmla="*/ 1021245 h 1022825"/>
              <a:gd name="connsiteX3" fmla="*/ 826455 w 1765466"/>
              <a:gd name="connsiteY3" fmla="*/ 803398 h 1022825"/>
              <a:gd name="connsiteX4" fmla="*/ 1191210 w 1765466"/>
              <a:gd name="connsiteY4" fmla="*/ 810001 h 1022825"/>
              <a:gd name="connsiteX5" fmla="*/ 1399065 w 1765466"/>
              <a:gd name="connsiteY5" fmla="*/ 524309 h 1022825"/>
              <a:gd name="connsiteX6" fmla="*/ 1674705 w 1765466"/>
              <a:gd name="connsiteY6" fmla="*/ 386646 h 1022825"/>
              <a:gd name="connsiteX7" fmla="*/ 1765466 w 1765466"/>
              <a:gd name="connsiteY7" fmla="*/ 0 h 1022825"/>
              <a:gd name="connsiteX0" fmla="*/ 0 w 1758209"/>
              <a:gd name="connsiteY0" fmla="*/ 1008775 h 1020406"/>
              <a:gd name="connsiteX1" fmla="*/ 198856 w 1758209"/>
              <a:gd name="connsiteY1" fmla="*/ 904584 h 1020406"/>
              <a:gd name="connsiteX2" fmla="*/ 542925 w 1758209"/>
              <a:gd name="connsiteY2" fmla="*/ 1018826 h 1020406"/>
              <a:gd name="connsiteX3" fmla="*/ 826455 w 1758209"/>
              <a:gd name="connsiteY3" fmla="*/ 800979 h 1020406"/>
              <a:gd name="connsiteX4" fmla="*/ 1191210 w 1758209"/>
              <a:gd name="connsiteY4" fmla="*/ 807582 h 1020406"/>
              <a:gd name="connsiteX5" fmla="*/ 1399065 w 1758209"/>
              <a:gd name="connsiteY5" fmla="*/ 521890 h 1020406"/>
              <a:gd name="connsiteX6" fmla="*/ 1674705 w 1758209"/>
              <a:gd name="connsiteY6" fmla="*/ 384227 h 1020406"/>
              <a:gd name="connsiteX7" fmla="*/ 1758209 w 1758209"/>
              <a:gd name="connsiteY7" fmla="*/ 0 h 1020406"/>
              <a:gd name="connsiteX0" fmla="*/ 0 w 1765353"/>
              <a:gd name="connsiteY0" fmla="*/ 1013537 h 1025168"/>
              <a:gd name="connsiteX1" fmla="*/ 198856 w 1765353"/>
              <a:gd name="connsiteY1" fmla="*/ 909346 h 1025168"/>
              <a:gd name="connsiteX2" fmla="*/ 542925 w 1765353"/>
              <a:gd name="connsiteY2" fmla="*/ 1023588 h 1025168"/>
              <a:gd name="connsiteX3" fmla="*/ 826455 w 1765353"/>
              <a:gd name="connsiteY3" fmla="*/ 805741 h 1025168"/>
              <a:gd name="connsiteX4" fmla="*/ 1191210 w 1765353"/>
              <a:gd name="connsiteY4" fmla="*/ 812344 h 1025168"/>
              <a:gd name="connsiteX5" fmla="*/ 1399065 w 1765353"/>
              <a:gd name="connsiteY5" fmla="*/ 526652 h 1025168"/>
              <a:gd name="connsiteX6" fmla="*/ 1674705 w 1765353"/>
              <a:gd name="connsiteY6" fmla="*/ 388989 h 1025168"/>
              <a:gd name="connsiteX7" fmla="*/ 1765353 w 1765353"/>
              <a:gd name="connsiteY7" fmla="*/ 0 h 1025168"/>
              <a:gd name="connsiteX0" fmla="*/ 0 w 1681787"/>
              <a:gd name="connsiteY0" fmla="*/ 1015918 h 1027549"/>
              <a:gd name="connsiteX1" fmla="*/ 198856 w 1681787"/>
              <a:gd name="connsiteY1" fmla="*/ 911727 h 1027549"/>
              <a:gd name="connsiteX2" fmla="*/ 542925 w 1681787"/>
              <a:gd name="connsiteY2" fmla="*/ 1025969 h 1027549"/>
              <a:gd name="connsiteX3" fmla="*/ 826455 w 1681787"/>
              <a:gd name="connsiteY3" fmla="*/ 808122 h 1027549"/>
              <a:gd name="connsiteX4" fmla="*/ 1191210 w 1681787"/>
              <a:gd name="connsiteY4" fmla="*/ 814725 h 1027549"/>
              <a:gd name="connsiteX5" fmla="*/ 1399065 w 1681787"/>
              <a:gd name="connsiteY5" fmla="*/ 529033 h 1027549"/>
              <a:gd name="connsiteX6" fmla="*/ 1674705 w 1681787"/>
              <a:gd name="connsiteY6" fmla="*/ 391370 h 1027549"/>
              <a:gd name="connsiteX7" fmla="*/ 1608191 w 1681787"/>
              <a:gd name="connsiteY7" fmla="*/ 0 h 1027549"/>
              <a:gd name="connsiteX0" fmla="*/ 0 w 1758210"/>
              <a:gd name="connsiteY0" fmla="*/ 1018299 h 1029930"/>
              <a:gd name="connsiteX1" fmla="*/ 198856 w 1758210"/>
              <a:gd name="connsiteY1" fmla="*/ 914108 h 1029930"/>
              <a:gd name="connsiteX2" fmla="*/ 542925 w 1758210"/>
              <a:gd name="connsiteY2" fmla="*/ 1028350 h 1029930"/>
              <a:gd name="connsiteX3" fmla="*/ 826455 w 1758210"/>
              <a:gd name="connsiteY3" fmla="*/ 810503 h 1029930"/>
              <a:gd name="connsiteX4" fmla="*/ 1191210 w 1758210"/>
              <a:gd name="connsiteY4" fmla="*/ 817106 h 1029930"/>
              <a:gd name="connsiteX5" fmla="*/ 1399065 w 1758210"/>
              <a:gd name="connsiteY5" fmla="*/ 531414 h 1029930"/>
              <a:gd name="connsiteX6" fmla="*/ 1674705 w 1758210"/>
              <a:gd name="connsiteY6" fmla="*/ 393751 h 1029930"/>
              <a:gd name="connsiteX7" fmla="*/ 1758210 w 1758210"/>
              <a:gd name="connsiteY7" fmla="*/ 0 h 102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8210" h="1029930">
                <a:moveTo>
                  <a:pt x="0" y="1018299"/>
                </a:moveTo>
                <a:cubicBezTo>
                  <a:pt x="73819" y="953211"/>
                  <a:pt x="108369" y="912433"/>
                  <a:pt x="198856" y="914108"/>
                </a:cubicBezTo>
                <a:cubicBezTo>
                  <a:pt x="289343" y="915783"/>
                  <a:pt x="438325" y="1045617"/>
                  <a:pt x="542925" y="1028350"/>
                </a:cubicBezTo>
                <a:cubicBezTo>
                  <a:pt x="647525" y="1011083"/>
                  <a:pt x="718408" y="845710"/>
                  <a:pt x="826455" y="810503"/>
                </a:cubicBezTo>
                <a:cubicBezTo>
                  <a:pt x="934502" y="775296"/>
                  <a:pt x="1095775" y="863621"/>
                  <a:pt x="1191210" y="817106"/>
                </a:cubicBezTo>
                <a:cubicBezTo>
                  <a:pt x="1286645" y="770591"/>
                  <a:pt x="1318482" y="601973"/>
                  <a:pt x="1399065" y="531414"/>
                </a:cubicBezTo>
                <a:cubicBezTo>
                  <a:pt x="1479648" y="460855"/>
                  <a:pt x="1614848" y="482320"/>
                  <a:pt x="1674705" y="393751"/>
                </a:cubicBezTo>
                <a:cubicBezTo>
                  <a:pt x="1734562" y="305182"/>
                  <a:pt x="1754247" y="193388"/>
                  <a:pt x="1758210" y="0"/>
                </a:cubicBezTo>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483" tIns="34243" rIns="68483" bIns="342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4" name="Arc 53">
            <a:extLst>
              <a:ext uri="{FF2B5EF4-FFF2-40B4-BE49-F238E27FC236}">
                <a16:creationId xmlns:a16="http://schemas.microsoft.com/office/drawing/2014/main" id="{8BAF5C6C-6268-B342-ABB4-A9204626BC7E}"/>
              </a:ext>
            </a:extLst>
          </p:cNvPr>
          <p:cNvSpPr/>
          <p:nvPr/>
        </p:nvSpPr>
        <p:spPr>
          <a:xfrm rot="5400000">
            <a:off x="7356295" y="2548890"/>
            <a:ext cx="1924116" cy="3207470"/>
          </a:xfrm>
          <a:prstGeom prst="arc">
            <a:avLst>
              <a:gd name="adj1" fmla="val 16304937"/>
              <a:gd name="adj2" fmla="val 2148053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414041"/>
              </a:solidFill>
              <a:effectLst/>
              <a:uLnTx/>
              <a:uFillTx/>
              <a:latin typeface="Helvetica" pitchFamily="2" charset="0"/>
              <a:ea typeface="+mn-ea"/>
              <a:cs typeface="+mn-cs"/>
            </a:endParaRPr>
          </a:p>
        </p:txBody>
      </p:sp>
      <p:sp>
        <p:nvSpPr>
          <p:cNvPr id="58" name="Oval 57">
            <a:extLst>
              <a:ext uri="{FF2B5EF4-FFF2-40B4-BE49-F238E27FC236}">
                <a16:creationId xmlns:a16="http://schemas.microsoft.com/office/drawing/2014/main" id="{CC5C6379-B3BA-5C40-A60F-A24DA59275A2}"/>
              </a:ext>
            </a:extLst>
          </p:cNvPr>
          <p:cNvSpPr/>
          <p:nvPr/>
        </p:nvSpPr>
        <p:spPr>
          <a:xfrm>
            <a:off x="2523475" y="1699815"/>
            <a:ext cx="786195" cy="786195"/>
          </a:xfrm>
          <a:prstGeom prst="ellipse">
            <a:avLst/>
          </a:pr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600" b="0" i="0" u="none" strike="noStrike" kern="1200" cap="none" spc="0" normalizeH="0" baseline="0" noProof="0" dirty="0">
              <a:ln>
                <a:noFill/>
              </a:ln>
              <a:solidFill>
                <a:prstClr val="white"/>
              </a:solidFill>
              <a:effectLst/>
              <a:uLnTx/>
              <a:uFillTx/>
              <a:latin typeface="Helvetica" pitchFamily="2" charset="0"/>
              <a:ea typeface="+mn-ea"/>
              <a:cs typeface="Gotham Book" pitchFamily="2" charset="0"/>
            </a:endParaRPr>
          </a:p>
        </p:txBody>
      </p:sp>
      <p:sp>
        <p:nvSpPr>
          <p:cNvPr id="59" name="Oval 58">
            <a:extLst>
              <a:ext uri="{FF2B5EF4-FFF2-40B4-BE49-F238E27FC236}">
                <a16:creationId xmlns:a16="http://schemas.microsoft.com/office/drawing/2014/main" id="{2B977E68-F417-AC46-B632-97AAFBB2D215}"/>
              </a:ext>
            </a:extLst>
          </p:cNvPr>
          <p:cNvSpPr/>
          <p:nvPr/>
        </p:nvSpPr>
        <p:spPr>
          <a:xfrm>
            <a:off x="3325611" y="2850753"/>
            <a:ext cx="786195" cy="786195"/>
          </a:xfrm>
          <a:prstGeom prst="ellipse">
            <a:avLst/>
          </a:pr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600" b="0" i="0" u="none" strike="noStrike" kern="1200" cap="none" spc="0" normalizeH="0" baseline="0" noProof="0" dirty="0">
              <a:ln>
                <a:noFill/>
              </a:ln>
              <a:solidFill>
                <a:prstClr val="white"/>
              </a:solidFill>
              <a:effectLst/>
              <a:uLnTx/>
              <a:uFillTx/>
              <a:latin typeface="Helvetica" pitchFamily="2" charset="0"/>
              <a:ea typeface="+mn-ea"/>
              <a:cs typeface="Gotham Book" pitchFamily="2" charset="0"/>
            </a:endParaRPr>
          </a:p>
        </p:txBody>
      </p:sp>
      <p:sp>
        <p:nvSpPr>
          <p:cNvPr id="60" name="Oval 59">
            <a:extLst>
              <a:ext uri="{FF2B5EF4-FFF2-40B4-BE49-F238E27FC236}">
                <a16:creationId xmlns:a16="http://schemas.microsoft.com/office/drawing/2014/main" id="{E6D8EA52-A034-BC44-86F4-EFDD5DAEA7F8}"/>
              </a:ext>
            </a:extLst>
          </p:cNvPr>
          <p:cNvSpPr/>
          <p:nvPr/>
        </p:nvSpPr>
        <p:spPr>
          <a:xfrm>
            <a:off x="1721338" y="2850753"/>
            <a:ext cx="786195" cy="786195"/>
          </a:xfrm>
          <a:prstGeom prst="ellipse">
            <a:avLst/>
          </a:pr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600" b="0" i="0" u="none" strike="noStrike" kern="1200" cap="none" spc="0" normalizeH="0" baseline="0" noProof="0" dirty="0">
              <a:ln>
                <a:noFill/>
              </a:ln>
              <a:solidFill>
                <a:prstClr val="white"/>
              </a:solidFill>
              <a:effectLst/>
              <a:uLnTx/>
              <a:uFillTx/>
              <a:latin typeface="Helvetica" pitchFamily="2" charset="0"/>
              <a:ea typeface="+mn-ea"/>
              <a:cs typeface="Gotham Book" pitchFamily="2" charset="0"/>
            </a:endParaRPr>
          </a:p>
        </p:txBody>
      </p:sp>
      <p:pic>
        <p:nvPicPr>
          <p:cNvPr id="61" name="Graphic 60">
            <a:extLst>
              <a:ext uri="{FF2B5EF4-FFF2-40B4-BE49-F238E27FC236}">
                <a16:creationId xmlns:a16="http://schemas.microsoft.com/office/drawing/2014/main" id="{CAD2DDBE-83D4-5846-8C6E-2073C2047BB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3388557">
            <a:off x="3387637" y="2212750"/>
            <a:ext cx="766711" cy="278804"/>
          </a:xfrm>
          <a:prstGeom prst="rect">
            <a:avLst/>
          </a:prstGeom>
        </p:spPr>
      </p:pic>
      <p:pic>
        <p:nvPicPr>
          <p:cNvPr id="62" name="Graphic 61">
            <a:extLst>
              <a:ext uri="{FF2B5EF4-FFF2-40B4-BE49-F238E27FC236}">
                <a16:creationId xmlns:a16="http://schemas.microsoft.com/office/drawing/2014/main" id="{BDB27CB7-5A63-2D4F-AF07-D1B08C9F37A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1207378">
            <a:off x="2541752" y="3654369"/>
            <a:ext cx="766711" cy="278804"/>
          </a:xfrm>
          <a:prstGeom prst="rect">
            <a:avLst/>
          </a:prstGeom>
        </p:spPr>
      </p:pic>
      <p:pic>
        <p:nvPicPr>
          <p:cNvPr id="67" name="Graphic 66">
            <a:extLst>
              <a:ext uri="{FF2B5EF4-FFF2-40B4-BE49-F238E27FC236}">
                <a16:creationId xmlns:a16="http://schemas.microsoft.com/office/drawing/2014/main" id="{7CCBA14C-2E56-654F-B7E3-F56537A3C4E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8270025">
            <a:off x="1670004" y="2223734"/>
            <a:ext cx="766711" cy="278804"/>
          </a:xfrm>
          <a:prstGeom prst="rect">
            <a:avLst/>
          </a:prstGeom>
        </p:spPr>
      </p:pic>
      <mc:AlternateContent xmlns:mc="http://schemas.openxmlformats.org/markup-compatibility/2006" xmlns:p14="http://schemas.microsoft.com/office/powerpoint/2010/main">
        <mc:Choice Requires="p14">
          <p:contentPart p14:bwMode="auto" r:id="rId5">
            <p14:nvContentPartPr>
              <p14:cNvPr id="30" name="Ink 29">
                <a:extLst>
                  <a:ext uri="{FF2B5EF4-FFF2-40B4-BE49-F238E27FC236}">
                    <a16:creationId xmlns:a16="http://schemas.microsoft.com/office/drawing/2014/main" id="{79172CFE-9C50-48CF-A8D0-3A714258C3EF}"/>
                  </a:ext>
                </a:extLst>
              </p14:cNvPr>
              <p14:cNvContentPartPr/>
              <p14:nvPr/>
            </p14:nvContentPartPr>
            <p14:xfrm>
              <a:off x="9105458" y="2930982"/>
              <a:ext cx="360" cy="360"/>
            </p14:xfrm>
          </p:contentPart>
        </mc:Choice>
        <mc:Fallback xmlns="">
          <p:pic>
            <p:nvPicPr>
              <p:cNvPr id="30" name="Ink 29">
                <a:extLst>
                  <a:ext uri="{FF2B5EF4-FFF2-40B4-BE49-F238E27FC236}">
                    <a16:creationId xmlns:a16="http://schemas.microsoft.com/office/drawing/2014/main" id="{79172CFE-9C50-48CF-A8D0-3A714258C3EF}"/>
                  </a:ext>
                </a:extLst>
              </p:cNvPr>
              <p:cNvPicPr/>
              <p:nvPr/>
            </p:nvPicPr>
            <p:blipFill>
              <a:blip r:embed="rId6"/>
              <a:stretch>
                <a:fillRect/>
              </a:stretch>
            </p:blipFill>
            <p:spPr>
              <a:xfrm>
                <a:off x="9096458" y="2921982"/>
                <a:ext cx="18000" cy="18000"/>
              </a:xfrm>
              <a:prstGeom prst="rect">
                <a:avLst/>
              </a:prstGeom>
            </p:spPr>
          </p:pic>
        </mc:Fallback>
      </mc:AlternateContent>
      <p:sp>
        <p:nvSpPr>
          <p:cNvPr id="72" name="Oval 71">
            <a:extLst>
              <a:ext uri="{FF2B5EF4-FFF2-40B4-BE49-F238E27FC236}">
                <a16:creationId xmlns:a16="http://schemas.microsoft.com/office/drawing/2014/main" id="{64774DBE-D984-CF42-A35C-DA34C9B8264D}"/>
              </a:ext>
            </a:extLst>
          </p:cNvPr>
          <p:cNvSpPr/>
          <p:nvPr/>
        </p:nvSpPr>
        <p:spPr>
          <a:xfrm>
            <a:off x="8747919" y="1699815"/>
            <a:ext cx="786195" cy="786195"/>
          </a:xfrm>
          <a:prstGeom prst="ellipse">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600" b="0" i="0" u="none" strike="noStrike" kern="1200" cap="none" spc="0" normalizeH="0" baseline="0" noProof="0" dirty="0">
              <a:ln>
                <a:noFill/>
              </a:ln>
              <a:solidFill>
                <a:prstClr val="white"/>
              </a:solidFill>
              <a:effectLst/>
              <a:uLnTx/>
              <a:uFillTx/>
              <a:latin typeface="Helvetica" pitchFamily="2" charset="0"/>
              <a:ea typeface="+mn-ea"/>
              <a:cs typeface="Gotham Book" pitchFamily="2" charset="0"/>
            </a:endParaRPr>
          </a:p>
        </p:txBody>
      </p:sp>
      <p:sp>
        <p:nvSpPr>
          <p:cNvPr id="73" name="Oval 72">
            <a:extLst>
              <a:ext uri="{FF2B5EF4-FFF2-40B4-BE49-F238E27FC236}">
                <a16:creationId xmlns:a16="http://schemas.microsoft.com/office/drawing/2014/main" id="{52F7647C-C323-CB4C-B23E-4E53CD0229E5}"/>
              </a:ext>
            </a:extLst>
          </p:cNvPr>
          <p:cNvSpPr/>
          <p:nvPr/>
        </p:nvSpPr>
        <p:spPr>
          <a:xfrm>
            <a:off x="9550055" y="2850753"/>
            <a:ext cx="786195" cy="786195"/>
          </a:xfrm>
          <a:prstGeom prst="ellipse">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600" b="0" i="0" u="none" strike="noStrike" kern="1200" cap="none" spc="0" normalizeH="0" baseline="0" noProof="0" dirty="0">
              <a:ln>
                <a:noFill/>
              </a:ln>
              <a:solidFill>
                <a:prstClr val="white"/>
              </a:solidFill>
              <a:effectLst/>
              <a:uLnTx/>
              <a:uFillTx/>
              <a:latin typeface="Helvetica" pitchFamily="2" charset="0"/>
              <a:ea typeface="+mn-ea"/>
              <a:cs typeface="Gotham Book" pitchFamily="2" charset="0"/>
            </a:endParaRPr>
          </a:p>
        </p:txBody>
      </p:sp>
      <p:sp>
        <p:nvSpPr>
          <p:cNvPr id="74" name="Oval 73">
            <a:extLst>
              <a:ext uri="{FF2B5EF4-FFF2-40B4-BE49-F238E27FC236}">
                <a16:creationId xmlns:a16="http://schemas.microsoft.com/office/drawing/2014/main" id="{4ED32F12-04FB-F749-B50E-75AE3099BFD5}"/>
              </a:ext>
            </a:extLst>
          </p:cNvPr>
          <p:cNvSpPr/>
          <p:nvPr/>
        </p:nvSpPr>
        <p:spPr>
          <a:xfrm>
            <a:off x="7945782" y="2850753"/>
            <a:ext cx="786195" cy="786195"/>
          </a:xfrm>
          <a:prstGeom prst="ellipse">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600" b="0" i="0" u="none" strike="noStrike" kern="1200" cap="none" spc="0" normalizeH="0" baseline="0" noProof="0" dirty="0">
              <a:ln>
                <a:noFill/>
              </a:ln>
              <a:solidFill>
                <a:prstClr val="white"/>
              </a:solidFill>
              <a:effectLst/>
              <a:uLnTx/>
              <a:uFillTx/>
              <a:latin typeface="Helvetica" pitchFamily="2" charset="0"/>
              <a:ea typeface="+mn-ea"/>
              <a:cs typeface="Gotham Book" pitchFamily="2" charset="0"/>
            </a:endParaRPr>
          </a:p>
        </p:txBody>
      </p:sp>
      <p:pic>
        <p:nvPicPr>
          <p:cNvPr id="75" name="Graphic 74">
            <a:extLst>
              <a:ext uri="{FF2B5EF4-FFF2-40B4-BE49-F238E27FC236}">
                <a16:creationId xmlns:a16="http://schemas.microsoft.com/office/drawing/2014/main" id="{A0427B52-3696-884C-ABC2-1D40F94E419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3388557">
            <a:off x="9612081" y="2212750"/>
            <a:ext cx="766711" cy="278804"/>
          </a:xfrm>
          <a:prstGeom prst="rect">
            <a:avLst/>
          </a:prstGeom>
        </p:spPr>
      </p:pic>
      <p:pic>
        <p:nvPicPr>
          <p:cNvPr id="76" name="Graphic 75">
            <a:extLst>
              <a:ext uri="{FF2B5EF4-FFF2-40B4-BE49-F238E27FC236}">
                <a16:creationId xmlns:a16="http://schemas.microsoft.com/office/drawing/2014/main" id="{F71F164E-DBC8-3246-8E68-B2C6FB25681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1207378">
            <a:off x="8766196" y="3654369"/>
            <a:ext cx="766711" cy="278804"/>
          </a:xfrm>
          <a:prstGeom prst="rect">
            <a:avLst/>
          </a:prstGeom>
        </p:spPr>
      </p:pic>
      <p:pic>
        <p:nvPicPr>
          <p:cNvPr id="77" name="Graphic 76">
            <a:extLst>
              <a:ext uri="{FF2B5EF4-FFF2-40B4-BE49-F238E27FC236}">
                <a16:creationId xmlns:a16="http://schemas.microsoft.com/office/drawing/2014/main" id="{F9DB3213-5DD1-2241-9552-6ADBCFBB3FB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8270025">
            <a:off x="7894448" y="2223734"/>
            <a:ext cx="766711" cy="278804"/>
          </a:xfrm>
          <a:prstGeom prst="rect">
            <a:avLst/>
          </a:prstGeom>
        </p:spPr>
      </p:pic>
      <p:sp>
        <p:nvSpPr>
          <p:cNvPr id="86" name="Freeform 85">
            <a:extLst>
              <a:ext uri="{FF2B5EF4-FFF2-40B4-BE49-F238E27FC236}">
                <a16:creationId xmlns:a16="http://schemas.microsoft.com/office/drawing/2014/main" id="{B293826C-C8A0-9D42-8D33-DC6EC8422B69}"/>
              </a:ext>
            </a:extLst>
          </p:cNvPr>
          <p:cNvSpPr/>
          <p:nvPr/>
        </p:nvSpPr>
        <p:spPr>
          <a:xfrm>
            <a:off x="8359545" y="4284814"/>
            <a:ext cx="1734762" cy="916805"/>
          </a:xfrm>
          <a:custGeom>
            <a:avLst/>
            <a:gdLst>
              <a:gd name="connsiteX0" fmla="*/ 0 w 2421466"/>
              <a:gd name="connsiteY0" fmla="*/ 0 h 1727200"/>
              <a:gd name="connsiteX1" fmla="*/ 0 w 2421466"/>
              <a:gd name="connsiteY1" fmla="*/ 1727200 h 1727200"/>
              <a:gd name="connsiteX2" fmla="*/ 220133 w 2421466"/>
              <a:gd name="connsiteY2" fmla="*/ 1727200 h 1727200"/>
              <a:gd name="connsiteX3" fmla="*/ 2421466 w 2421466"/>
              <a:gd name="connsiteY3" fmla="*/ 1727200 h 1727200"/>
            </a:gdLst>
            <a:ahLst/>
            <a:cxnLst>
              <a:cxn ang="0">
                <a:pos x="connsiteX0" y="connsiteY0"/>
              </a:cxn>
              <a:cxn ang="0">
                <a:pos x="connsiteX1" y="connsiteY1"/>
              </a:cxn>
              <a:cxn ang="0">
                <a:pos x="connsiteX2" y="connsiteY2"/>
              </a:cxn>
              <a:cxn ang="0">
                <a:pos x="connsiteX3" y="connsiteY3"/>
              </a:cxn>
            </a:cxnLst>
            <a:rect l="l" t="t" r="r" b="b"/>
            <a:pathLst>
              <a:path w="2421466" h="1727200">
                <a:moveTo>
                  <a:pt x="0" y="0"/>
                </a:moveTo>
                <a:lnTo>
                  <a:pt x="0" y="1727200"/>
                </a:lnTo>
                <a:lnTo>
                  <a:pt x="220133" y="1727200"/>
                </a:lnTo>
                <a:lnTo>
                  <a:pt x="2421466" y="172720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100" b="0" i="0" u="none" strike="noStrike" kern="1200" cap="none" spc="0" normalizeH="0" baseline="0" noProof="0" dirty="0">
              <a:ln>
                <a:noFill/>
              </a:ln>
              <a:solidFill>
                <a:srgbClr val="FFFFFF"/>
              </a:solidFill>
              <a:effectLst/>
              <a:uLnTx/>
              <a:uFillTx/>
              <a:latin typeface="Gotham Book" pitchFamily="2" charset="0"/>
              <a:ea typeface="+mn-ea"/>
              <a:cs typeface="Gotham Book" pitchFamily="2" charset="0"/>
            </a:endParaRPr>
          </a:p>
        </p:txBody>
      </p:sp>
      <p:sp>
        <p:nvSpPr>
          <p:cNvPr id="118" name="Freeform 117">
            <a:extLst>
              <a:ext uri="{FF2B5EF4-FFF2-40B4-BE49-F238E27FC236}">
                <a16:creationId xmlns:a16="http://schemas.microsoft.com/office/drawing/2014/main" id="{DC5E8A22-97C9-2E44-8386-4B79337CAB05}"/>
              </a:ext>
            </a:extLst>
          </p:cNvPr>
          <p:cNvSpPr/>
          <p:nvPr/>
        </p:nvSpPr>
        <p:spPr>
          <a:xfrm>
            <a:off x="2058136" y="4280683"/>
            <a:ext cx="1734762" cy="916805"/>
          </a:xfrm>
          <a:custGeom>
            <a:avLst/>
            <a:gdLst>
              <a:gd name="connsiteX0" fmla="*/ 0 w 2421466"/>
              <a:gd name="connsiteY0" fmla="*/ 0 h 1727200"/>
              <a:gd name="connsiteX1" fmla="*/ 0 w 2421466"/>
              <a:gd name="connsiteY1" fmla="*/ 1727200 h 1727200"/>
              <a:gd name="connsiteX2" fmla="*/ 220133 w 2421466"/>
              <a:gd name="connsiteY2" fmla="*/ 1727200 h 1727200"/>
              <a:gd name="connsiteX3" fmla="*/ 2421466 w 2421466"/>
              <a:gd name="connsiteY3" fmla="*/ 1727200 h 1727200"/>
            </a:gdLst>
            <a:ahLst/>
            <a:cxnLst>
              <a:cxn ang="0">
                <a:pos x="connsiteX0" y="connsiteY0"/>
              </a:cxn>
              <a:cxn ang="0">
                <a:pos x="connsiteX1" y="connsiteY1"/>
              </a:cxn>
              <a:cxn ang="0">
                <a:pos x="connsiteX2" y="connsiteY2"/>
              </a:cxn>
              <a:cxn ang="0">
                <a:pos x="connsiteX3" y="connsiteY3"/>
              </a:cxn>
            </a:cxnLst>
            <a:rect l="l" t="t" r="r" b="b"/>
            <a:pathLst>
              <a:path w="2421466" h="1727200">
                <a:moveTo>
                  <a:pt x="0" y="0"/>
                </a:moveTo>
                <a:lnTo>
                  <a:pt x="0" y="1727200"/>
                </a:lnTo>
                <a:lnTo>
                  <a:pt x="220133" y="1727200"/>
                </a:lnTo>
                <a:lnTo>
                  <a:pt x="2421466" y="172720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100" b="0" i="0" u="none" strike="noStrike" kern="1200" cap="none" spc="0" normalizeH="0" baseline="0" noProof="0" dirty="0">
              <a:ln>
                <a:noFill/>
              </a:ln>
              <a:solidFill>
                <a:srgbClr val="FFFFFF"/>
              </a:solidFill>
              <a:effectLst/>
              <a:uLnTx/>
              <a:uFillTx/>
              <a:latin typeface="Gotham Book" pitchFamily="2" charset="0"/>
              <a:ea typeface="+mn-ea"/>
              <a:cs typeface="Gotham Book" pitchFamily="2" charset="0"/>
            </a:endParaRPr>
          </a:p>
        </p:txBody>
      </p:sp>
      <p:sp>
        <p:nvSpPr>
          <p:cNvPr id="55" name="Title 1">
            <a:extLst>
              <a:ext uri="{FF2B5EF4-FFF2-40B4-BE49-F238E27FC236}">
                <a16:creationId xmlns:a16="http://schemas.microsoft.com/office/drawing/2014/main" id="{D41B60F3-2AF8-7F4D-97EA-5775D15E4CCD}"/>
              </a:ext>
            </a:extLst>
          </p:cNvPr>
          <p:cNvSpPr>
            <a:spLocks noGrp="1"/>
          </p:cNvSpPr>
          <p:nvPr>
            <p:ph type="title"/>
          </p:nvPr>
        </p:nvSpPr>
        <p:spPr>
          <a:xfrm>
            <a:off x="392328" y="208062"/>
            <a:ext cx="11407344" cy="533400"/>
          </a:xfrm>
        </p:spPr>
        <p:txBody>
          <a:bodyPr/>
          <a:lstStyle/>
          <a:p>
            <a:r>
              <a:rPr lang="es-ES_tradnl" dirty="0">
                <a:cs typeface="Arial" charset="0"/>
              </a:rPr>
              <a:t>Dos Estructuras de la Mente</a:t>
            </a:r>
            <a:endParaRPr lang="es-ES_tradnl" dirty="0"/>
          </a:p>
        </p:txBody>
      </p:sp>
      <p:sp>
        <p:nvSpPr>
          <p:cNvPr id="56" name="TextBox 55">
            <a:extLst>
              <a:ext uri="{FF2B5EF4-FFF2-40B4-BE49-F238E27FC236}">
                <a16:creationId xmlns:a16="http://schemas.microsoft.com/office/drawing/2014/main" id="{FF94F397-52F6-8747-A839-65345A6CE863}"/>
              </a:ext>
            </a:extLst>
          </p:cNvPr>
          <p:cNvSpPr txBox="1"/>
          <p:nvPr/>
        </p:nvSpPr>
        <p:spPr>
          <a:xfrm>
            <a:off x="1545465" y="1066800"/>
            <a:ext cx="3013204" cy="437241"/>
          </a:xfrm>
          <a:prstGeom prst="rect">
            <a:avLst/>
          </a:prstGeom>
          <a:noFill/>
        </p:spPr>
        <p:txBody>
          <a:bodyPr wrap="none" lIns="67250" tIns="33626" rIns="67250" bIns="3362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srgbClr val="A12B2A"/>
                </a:solidFill>
                <a:effectLst/>
                <a:uLnTx/>
                <a:uFillTx/>
                <a:latin typeface="Helvetica" pitchFamily="2" charset="0"/>
                <a:ea typeface="+mn-ea"/>
                <a:cs typeface="Arial" pitchFamily="34" charset="0"/>
              </a:rPr>
              <a:t>Problema - Reacción</a:t>
            </a:r>
            <a:endParaRPr kumimoji="0" lang="es-ES_tradnl" sz="2400" b="0" i="0" u="none" strike="noStrike" kern="1200" cap="none" spc="0" normalizeH="0" baseline="0" noProof="0" dirty="0">
              <a:ln>
                <a:noFill/>
              </a:ln>
              <a:solidFill>
                <a:srgbClr val="A12B2A"/>
              </a:solidFill>
              <a:effectLst/>
              <a:uLnTx/>
              <a:uFillTx/>
              <a:latin typeface="Helvetica" pitchFamily="2" charset="0"/>
              <a:ea typeface="+mn-ea"/>
              <a:cs typeface="Arial" pitchFamily="34" charset="0"/>
            </a:endParaRPr>
          </a:p>
        </p:txBody>
      </p:sp>
      <p:sp>
        <p:nvSpPr>
          <p:cNvPr id="64" name="TextBox 63">
            <a:extLst>
              <a:ext uri="{FF2B5EF4-FFF2-40B4-BE49-F238E27FC236}">
                <a16:creationId xmlns:a16="http://schemas.microsoft.com/office/drawing/2014/main" id="{30A98F0E-2B1A-9A45-BE50-63311A6B7513}"/>
              </a:ext>
            </a:extLst>
          </p:cNvPr>
          <p:cNvSpPr txBox="1"/>
          <p:nvPr/>
        </p:nvSpPr>
        <p:spPr>
          <a:xfrm>
            <a:off x="7617480" y="1066800"/>
            <a:ext cx="3030837" cy="437241"/>
          </a:xfrm>
          <a:prstGeom prst="rect">
            <a:avLst/>
          </a:prstGeom>
          <a:noFill/>
        </p:spPr>
        <p:txBody>
          <a:bodyPr wrap="none" lIns="67250" tIns="33626" rIns="67250" bIns="3362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srgbClr val="002B49"/>
                </a:solidFill>
                <a:effectLst/>
                <a:uLnTx/>
                <a:uFillTx/>
                <a:latin typeface="Helvetica" pitchFamily="2" charset="0"/>
                <a:ea typeface="+mn-ea"/>
                <a:cs typeface="Arial" pitchFamily="34" charset="0"/>
              </a:rPr>
              <a:t>Resultado - Creación</a:t>
            </a:r>
            <a:endParaRPr kumimoji="0" lang="es-ES_tradnl" sz="2400" b="0" i="0" u="none" strike="noStrike" kern="1200" cap="none" spc="0" normalizeH="0" baseline="0" noProof="0" dirty="0">
              <a:ln>
                <a:noFill/>
              </a:ln>
              <a:solidFill>
                <a:srgbClr val="002B49"/>
              </a:solidFill>
              <a:effectLst/>
              <a:uLnTx/>
              <a:uFillTx/>
              <a:latin typeface="Helvetica" pitchFamily="2" charset="0"/>
              <a:ea typeface="+mn-ea"/>
              <a:cs typeface="Arial" pitchFamily="34" charset="0"/>
            </a:endParaRPr>
          </a:p>
        </p:txBody>
      </p:sp>
      <p:sp>
        <p:nvSpPr>
          <p:cNvPr id="65" name="TextBox 64">
            <a:extLst>
              <a:ext uri="{FF2B5EF4-FFF2-40B4-BE49-F238E27FC236}">
                <a16:creationId xmlns:a16="http://schemas.microsoft.com/office/drawing/2014/main" id="{73B2E079-1DD2-564E-B882-9DEA5384D67F}"/>
              </a:ext>
            </a:extLst>
          </p:cNvPr>
          <p:cNvSpPr txBox="1"/>
          <p:nvPr/>
        </p:nvSpPr>
        <p:spPr>
          <a:xfrm>
            <a:off x="549646" y="5494251"/>
            <a:ext cx="4764392" cy="437241"/>
          </a:xfrm>
          <a:prstGeom prst="rect">
            <a:avLst/>
          </a:prstGeom>
          <a:noFill/>
        </p:spPr>
        <p:txBody>
          <a:bodyPr wrap="square" lIns="67250" tIns="33626" rIns="67250" bIns="33626" rtlCol="0">
            <a:spAutoFit/>
          </a:bodyPr>
          <a:lstStyle/>
          <a:p>
            <a:pPr algn="ctr"/>
            <a:r>
              <a:rPr lang="es-ES_tradnl" sz="2400" dirty="0">
                <a:solidFill>
                  <a:srgbClr val="C00000"/>
                </a:solidFill>
                <a:latin typeface="Helvetica" pitchFamily="2" charset="0"/>
                <a:cs typeface="Arial" pitchFamily="34" charset="0"/>
              </a:rPr>
              <a:t>Ciclo Equilibrio / Oscilación</a:t>
            </a:r>
          </a:p>
        </p:txBody>
      </p:sp>
      <p:sp>
        <p:nvSpPr>
          <p:cNvPr id="66" name="TextBox 65">
            <a:extLst>
              <a:ext uri="{FF2B5EF4-FFF2-40B4-BE49-F238E27FC236}">
                <a16:creationId xmlns:a16="http://schemas.microsoft.com/office/drawing/2014/main" id="{2FB67C1F-EBAD-9B46-9BCB-C87F5D03FA82}"/>
              </a:ext>
            </a:extLst>
          </p:cNvPr>
          <p:cNvSpPr txBox="1"/>
          <p:nvPr/>
        </p:nvSpPr>
        <p:spPr>
          <a:xfrm>
            <a:off x="6840426" y="5494251"/>
            <a:ext cx="4584944" cy="437241"/>
          </a:xfrm>
          <a:prstGeom prst="rect">
            <a:avLst/>
          </a:prstGeom>
          <a:noFill/>
        </p:spPr>
        <p:txBody>
          <a:bodyPr wrap="square" lIns="67250" tIns="33626" rIns="67250" bIns="3362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srgbClr val="002B49"/>
                </a:solidFill>
                <a:effectLst/>
                <a:uLnTx/>
                <a:uFillTx/>
                <a:latin typeface="Helvetica" pitchFamily="2" charset="0"/>
                <a:ea typeface="+mn-ea"/>
                <a:cs typeface="Arial" pitchFamily="34" charset="0"/>
              </a:rPr>
              <a:t>Ciclo Generativo / Crecimiento</a:t>
            </a:r>
            <a:endParaRPr kumimoji="0" lang="es-ES_tradnl" sz="2400" b="0" i="0" u="none" strike="noStrike" kern="1200" cap="none" spc="0" normalizeH="0" baseline="0" noProof="0" dirty="0">
              <a:ln>
                <a:noFill/>
              </a:ln>
              <a:solidFill>
                <a:srgbClr val="002B49"/>
              </a:solidFill>
              <a:effectLst/>
              <a:uLnTx/>
              <a:uFillTx/>
              <a:latin typeface="Helvetica" pitchFamily="2" charset="0"/>
              <a:ea typeface="+mn-ea"/>
              <a:cs typeface="Arial" pitchFamily="34" charset="0"/>
            </a:endParaRPr>
          </a:p>
        </p:txBody>
      </p:sp>
      <p:sp>
        <p:nvSpPr>
          <p:cNvPr id="71" name="TextBox 70">
            <a:extLst>
              <a:ext uri="{FF2B5EF4-FFF2-40B4-BE49-F238E27FC236}">
                <a16:creationId xmlns:a16="http://schemas.microsoft.com/office/drawing/2014/main" id="{BA3B8DA6-042C-0A41-8B26-322D2AA54A84}"/>
              </a:ext>
            </a:extLst>
          </p:cNvPr>
          <p:cNvSpPr txBox="1"/>
          <p:nvPr/>
        </p:nvSpPr>
        <p:spPr>
          <a:xfrm rot="16200000">
            <a:off x="-1325462" y="2876143"/>
            <a:ext cx="4764392" cy="437241"/>
          </a:xfrm>
          <a:prstGeom prst="rect">
            <a:avLst/>
          </a:prstGeom>
          <a:noFill/>
        </p:spPr>
        <p:txBody>
          <a:bodyPr wrap="square" lIns="67250" tIns="33626" rIns="67250" bIns="3362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srgbClr val="A12B2A"/>
                </a:solidFill>
                <a:effectLst/>
                <a:uLnTx/>
                <a:uFillTx/>
                <a:latin typeface="Helvetica" pitchFamily="2" charset="0"/>
                <a:ea typeface="+mn-ea"/>
                <a:cs typeface="Arial" pitchFamily="34" charset="0"/>
              </a:rPr>
              <a:t>Ansiedad – Contención</a:t>
            </a:r>
            <a:endParaRPr kumimoji="0" lang="es-ES_tradnl" sz="2400" b="0" i="0" u="none" strike="noStrike" kern="1200" cap="none" spc="0" normalizeH="0" baseline="0" noProof="0" dirty="0">
              <a:ln>
                <a:noFill/>
              </a:ln>
              <a:solidFill>
                <a:srgbClr val="A12B2A"/>
              </a:solidFill>
              <a:effectLst/>
              <a:uLnTx/>
              <a:uFillTx/>
              <a:latin typeface="Helvetica" pitchFamily="2" charset="0"/>
              <a:ea typeface="+mn-ea"/>
              <a:cs typeface="Arial" pitchFamily="34" charset="0"/>
            </a:endParaRPr>
          </a:p>
        </p:txBody>
      </p:sp>
      <p:sp>
        <p:nvSpPr>
          <p:cNvPr id="81" name="TextBox 80">
            <a:extLst>
              <a:ext uri="{FF2B5EF4-FFF2-40B4-BE49-F238E27FC236}">
                <a16:creationId xmlns:a16="http://schemas.microsoft.com/office/drawing/2014/main" id="{834FE7FC-F9DE-6243-8492-89C524A51FA0}"/>
              </a:ext>
            </a:extLst>
          </p:cNvPr>
          <p:cNvSpPr txBox="1"/>
          <p:nvPr/>
        </p:nvSpPr>
        <p:spPr>
          <a:xfrm rot="16200000">
            <a:off x="5117245" y="2876143"/>
            <a:ext cx="4150976" cy="437241"/>
          </a:xfrm>
          <a:prstGeom prst="rect">
            <a:avLst/>
          </a:prstGeom>
          <a:noFill/>
        </p:spPr>
        <p:txBody>
          <a:bodyPr wrap="square" lIns="67250" tIns="33626" rIns="67250" bIns="3362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srgbClr val="002B49"/>
                </a:solidFill>
                <a:effectLst/>
                <a:uLnTx/>
                <a:uFillTx/>
                <a:latin typeface="Helvetica" pitchFamily="2" charset="0"/>
                <a:ea typeface="+mn-ea"/>
                <a:cs typeface="Arial" pitchFamily="34" charset="0"/>
              </a:rPr>
              <a:t>Liberación del Potencial</a:t>
            </a:r>
            <a:endParaRPr kumimoji="0" lang="es-ES_tradnl" sz="2400" b="0" i="0" u="none" strike="noStrike" kern="1200" cap="none" spc="0" normalizeH="0" baseline="0" noProof="0" dirty="0">
              <a:ln>
                <a:noFill/>
              </a:ln>
              <a:solidFill>
                <a:srgbClr val="002B49"/>
              </a:solidFill>
              <a:effectLst/>
              <a:uLnTx/>
              <a:uFillTx/>
              <a:latin typeface="Helvetica" pitchFamily="2" charset="0"/>
              <a:ea typeface="+mn-ea"/>
              <a:cs typeface="Arial" pitchFamily="34" charset="0"/>
            </a:endParaRPr>
          </a:p>
        </p:txBody>
      </p:sp>
      <p:sp>
        <p:nvSpPr>
          <p:cNvPr id="82" name="TextBox 81">
            <a:extLst>
              <a:ext uri="{FF2B5EF4-FFF2-40B4-BE49-F238E27FC236}">
                <a16:creationId xmlns:a16="http://schemas.microsoft.com/office/drawing/2014/main" id="{05876D2B-58FB-CE41-91A4-6824E30E7FEF}"/>
              </a:ext>
            </a:extLst>
          </p:cNvPr>
          <p:cNvSpPr txBox="1"/>
          <p:nvPr/>
        </p:nvSpPr>
        <p:spPr>
          <a:xfrm rot="5400000">
            <a:off x="2420489" y="2876145"/>
            <a:ext cx="4764392" cy="437241"/>
          </a:xfrm>
          <a:prstGeom prst="rect">
            <a:avLst/>
          </a:prstGeom>
          <a:noFill/>
        </p:spPr>
        <p:txBody>
          <a:bodyPr wrap="square" lIns="67250" tIns="33626" rIns="67250" bIns="3362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srgbClr val="A12B2A"/>
                </a:solidFill>
                <a:effectLst/>
                <a:uLnTx/>
                <a:uFillTx/>
                <a:latin typeface="Helvetica" pitchFamily="2" charset="0"/>
                <a:ea typeface="+mn-ea"/>
                <a:cs typeface="Arial" pitchFamily="34" charset="0"/>
              </a:rPr>
              <a:t>Mantenimiento de Identidad</a:t>
            </a:r>
            <a:endParaRPr kumimoji="0" lang="es-ES_tradnl" sz="2400" b="0" i="0" u="none" strike="noStrike" kern="1200" cap="none" spc="0" normalizeH="0" baseline="0" noProof="0" dirty="0">
              <a:ln>
                <a:noFill/>
              </a:ln>
              <a:solidFill>
                <a:srgbClr val="A12B2A"/>
              </a:solidFill>
              <a:effectLst/>
              <a:uLnTx/>
              <a:uFillTx/>
              <a:latin typeface="Helvetica" pitchFamily="2" charset="0"/>
              <a:ea typeface="+mn-ea"/>
              <a:cs typeface="Arial" pitchFamily="34" charset="0"/>
            </a:endParaRPr>
          </a:p>
        </p:txBody>
      </p:sp>
      <p:sp>
        <p:nvSpPr>
          <p:cNvPr id="83" name="TextBox 82">
            <a:extLst>
              <a:ext uri="{FF2B5EF4-FFF2-40B4-BE49-F238E27FC236}">
                <a16:creationId xmlns:a16="http://schemas.microsoft.com/office/drawing/2014/main" id="{50977B83-903B-4546-8671-5AD397F2B007}"/>
              </a:ext>
            </a:extLst>
          </p:cNvPr>
          <p:cNvSpPr txBox="1"/>
          <p:nvPr/>
        </p:nvSpPr>
        <p:spPr>
          <a:xfrm rot="5400000">
            <a:off x="8868926" y="2876144"/>
            <a:ext cx="4150976" cy="437241"/>
          </a:xfrm>
          <a:prstGeom prst="rect">
            <a:avLst/>
          </a:prstGeom>
          <a:noFill/>
        </p:spPr>
        <p:txBody>
          <a:bodyPr wrap="square" lIns="67250" tIns="33626" rIns="67250" bIns="3362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srgbClr val="002B49"/>
                </a:solidFill>
                <a:effectLst/>
                <a:uLnTx/>
                <a:uFillTx/>
                <a:latin typeface="Helvetica" pitchFamily="2" charset="0"/>
                <a:ea typeface="+mn-ea"/>
                <a:cs typeface="Arial" pitchFamily="34" charset="0"/>
              </a:rPr>
              <a:t>Identidad en Evolución</a:t>
            </a:r>
            <a:endParaRPr kumimoji="0" lang="es-ES_tradnl" sz="2400" b="0" i="0" u="none" strike="noStrike" kern="1200" cap="none" spc="0" normalizeH="0" baseline="0" noProof="0" dirty="0">
              <a:ln>
                <a:noFill/>
              </a:ln>
              <a:solidFill>
                <a:srgbClr val="002B49"/>
              </a:solidFill>
              <a:effectLst/>
              <a:uLnTx/>
              <a:uFillTx/>
              <a:latin typeface="Helvetica" pitchFamily="2" charset="0"/>
              <a:ea typeface="+mn-ea"/>
              <a:cs typeface="Arial" pitchFamily="34" charset="0"/>
            </a:endParaRPr>
          </a:p>
        </p:txBody>
      </p:sp>
      <p:sp>
        <p:nvSpPr>
          <p:cNvPr id="84" name="Title 2">
            <a:extLst>
              <a:ext uri="{FF2B5EF4-FFF2-40B4-BE49-F238E27FC236}">
                <a16:creationId xmlns:a16="http://schemas.microsoft.com/office/drawing/2014/main" id="{CBDCBD7C-D5F0-8047-A3FB-7236D07EED81}"/>
              </a:ext>
            </a:extLst>
          </p:cNvPr>
          <p:cNvSpPr txBox="1">
            <a:spLocks/>
          </p:cNvSpPr>
          <p:nvPr/>
        </p:nvSpPr>
        <p:spPr>
          <a:xfrm>
            <a:off x="2392052" y="5199403"/>
            <a:ext cx="1082034" cy="331877"/>
          </a:xfrm>
          <a:prstGeom prst="rect">
            <a:avLst/>
          </a:prstGeom>
        </p:spPr>
        <p:txBody>
          <a:bodyPr vert="horz" lIns="60431" tIns="30214" rIns="60431" bIns="30214" rtlCol="0" anchor="t">
            <a:noAutofit/>
          </a:bodyPr>
          <a:lstStyle>
            <a:lvl1pPr algn="ctr" defTabSz="914400" rtl="0" eaLnBrk="1" latinLnBrk="0" hangingPunct="1">
              <a:spcBef>
                <a:spcPct val="0"/>
              </a:spcBef>
              <a:buNone/>
              <a:defRPr sz="3200" kern="1200" baseline="0">
                <a:solidFill>
                  <a:srgbClr val="5F6062"/>
                </a:solidFill>
                <a:latin typeface="Gotham Book" pitchFamily="50" charset="0"/>
                <a:ea typeface="+mj-ea"/>
                <a:cs typeface="Gotham Book" pitchFamily="50"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1600" b="0" i="0" u="none" strike="noStrike" kern="1200" cap="none" spc="0" normalizeH="0" baseline="0" noProof="0">
                <a:ln>
                  <a:noFill/>
                </a:ln>
                <a:solidFill>
                  <a:srgbClr val="5F6062"/>
                </a:solidFill>
                <a:effectLst/>
                <a:uLnTx/>
                <a:uFillTx/>
                <a:latin typeface="Helvetica" pitchFamily="2" charset="0"/>
                <a:ea typeface="+mj-ea"/>
                <a:cs typeface="Arial" pitchFamily="34" charset="0"/>
              </a:rPr>
              <a:t>Tiempo</a:t>
            </a:r>
            <a:endParaRPr kumimoji="0" lang="es-ES_tradnl" sz="1600" b="0" i="0" u="none" strike="noStrike" kern="1200" cap="none" spc="0" normalizeH="0" baseline="0" noProof="0" dirty="0">
              <a:ln>
                <a:noFill/>
              </a:ln>
              <a:solidFill>
                <a:srgbClr val="5F6062"/>
              </a:solidFill>
              <a:effectLst/>
              <a:uLnTx/>
              <a:uFillTx/>
              <a:latin typeface="Helvetica" pitchFamily="2" charset="0"/>
              <a:ea typeface="+mj-ea"/>
              <a:cs typeface="Arial" pitchFamily="34" charset="0"/>
            </a:endParaRPr>
          </a:p>
        </p:txBody>
      </p:sp>
      <p:sp>
        <p:nvSpPr>
          <p:cNvPr id="85" name="Title 2">
            <a:extLst>
              <a:ext uri="{FF2B5EF4-FFF2-40B4-BE49-F238E27FC236}">
                <a16:creationId xmlns:a16="http://schemas.microsoft.com/office/drawing/2014/main" id="{9E7C0911-287A-C548-9EA2-974F12693ABD}"/>
              </a:ext>
            </a:extLst>
          </p:cNvPr>
          <p:cNvSpPr txBox="1">
            <a:spLocks/>
          </p:cNvSpPr>
          <p:nvPr/>
        </p:nvSpPr>
        <p:spPr>
          <a:xfrm rot="16200000">
            <a:off x="1259026" y="4485648"/>
            <a:ext cx="1280443" cy="347985"/>
          </a:xfrm>
          <a:prstGeom prst="rect">
            <a:avLst/>
          </a:prstGeom>
        </p:spPr>
        <p:txBody>
          <a:bodyPr vert="horz" lIns="60431" tIns="30214" rIns="60431" bIns="30214" rtlCol="0" anchor="t">
            <a:noAutofit/>
          </a:bodyPr>
          <a:lstStyle>
            <a:lvl1pPr algn="ctr" defTabSz="914400" rtl="0" eaLnBrk="1" latinLnBrk="0" hangingPunct="1">
              <a:spcBef>
                <a:spcPct val="0"/>
              </a:spcBef>
              <a:buNone/>
              <a:defRPr sz="3200" kern="1200" baseline="0">
                <a:solidFill>
                  <a:srgbClr val="5F6062"/>
                </a:solidFill>
                <a:latin typeface="Gotham Book" pitchFamily="50" charset="0"/>
                <a:ea typeface="+mj-ea"/>
                <a:cs typeface="Gotham Book" pitchFamily="50"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1600" b="0" i="0" u="none" strike="noStrike" kern="1200" cap="none" spc="0" normalizeH="0" baseline="0" noProof="0">
                <a:ln>
                  <a:noFill/>
                </a:ln>
                <a:solidFill>
                  <a:srgbClr val="5F6062"/>
                </a:solidFill>
                <a:effectLst/>
                <a:uLnTx/>
                <a:uFillTx/>
                <a:latin typeface="Helvetica" pitchFamily="2" charset="0"/>
                <a:ea typeface="+mj-ea"/>
                <a:cs typeface="Arial" pitchFamily="34" charset="0"/>
              </a:rPr>
              <a:t>Resultados</a:t>
            </a:r>
            <a:endParaRPr kumimoji="0" lang="es-ES_tradnl" sz="1600" b="0" i="0" u="none" strike="noStrike" kern="1200" cap="none" spc="0" normalizeH="0" baseline="0" noProof="0" dirty="0">
              <a:ln>
                <a:noFill/>
              </a:ln>
              <a:solidFill>
                <a:srgbClr val="5F6062"/>
              </a:solidFill>
              <a:effectLst/>
              <a:uLnTx/>
              <a:uFillTx/>
              <a:latin typeface="Helvetica" pitchFamily="2" charset="0"/>
              <a:ea typeface="+mj-ea"/>
              <a:cs typeface="Arial" pitchFamily="34" charset="0"/>
            </a:endParaRPr>
          </a:p>
        </p:txBody>
      </p:sp>
      <p:sp>
        <p:nvSpPr>
          <p:cNvPr id="88" name="TextBox 87">
            <a:extLst>
              <a:ext uri="{FF2B5EF4-FFF2-40B4-BE49-F238E27FC236}">
                <a16:creationId xmlns:a16="http://schemas.microsoft.com/office/drawing/2014/main" id="{12E12F39-F8F2-904D-9BEC-728254892463}"/>
              </a:ext>
            </a:extLst>
          </p:cNvPr>
          <p:cNvSpPr txBox="1"/>
          <p:nvPr/>
        </p:nvSpPr>
        <p:spPr>
          <a:xfrm>
            <a:off x="2510888" y="1903131"/>
            <a:ext cx="811368" cy="370085"/>
          </a:xfrm>
          <a:prstGeom prst="rect">
            <a:avLst/>
          </a:prstGeom>
          <a:noFill/>
        </p:spPr>
        <p:txBody>
          <a:bodyPr wrap="square" lIns="68500" tIns="34250" rIns="6850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FFFFFF"/>
                </a:solidFill>
                <a:effectLst/>
                <a:uLnTx/>
                <a:uFillTx/>
                <a:latin typeface="Helvetica" pitchFamily="2" charset="0"/>
                <a:ea typeface="Corbel" charset="0"/>
                <a:cs typeface="Corbel" charset="0"/>
              </a:rPr>
              <a:t>Problema</a:t>
            </a:r>
          </a:p>
          <a:p>
            <a:pPr marL="0" marR="0" lvl="0" indent="0" algn="ctr" defTabSz="914400" rtl="0" eaLnBrk="1" fontAlgn="auto" latinLnBrk="0" hangingPunct="1">
              <a:lnSpc>
                <a:spcPct val="80000"/>
              </a:lnSpc>
              <a:spcBef>
                <a:spcPts val="0"/>
              </a:spcBef>
              <a:spcAft>
                <a:spcPts val="0"/>
              </a:spcAft>
              <a:buClrTx/>
              <a:buSzTx/>
              <a:buFontTx/>
              <a:buNone/>
              <a:tabLst/>
              <a:defRPr/>
            </a:pPr>
            <a:r>
              <a:rPr lang="es-ES_tradnl" sz="1200">
                <a:solidFill>
                  <a:srgbClr val="FFFFFF"/>
                </a:solidFill>
                <a:latin typeface="Helvetica" pitchFamily="2" charset="0"/>
                <a:ea typeface="Corbel" charset="0"/>
                <a:cs typeface="Corbel" charset="0"/>
              </a:rPr>
              <a:t>Amenaza</a:t>
            </a:r>
            <a:endParaRPr kumimoji="0" lang="es-ES_tradnl" sz="1200" b="0" i="0" u="none" strike="noStrike" kern="1200" cap="none" spc="0" normalizeH="0" baseline="0" noProof="0" dirty="0">
              <a:ln>
                <a:noFill/>
              </a:ln>
              <a:solidFill>
                <a:srgbClr val="FFFFFF"/>
              </a:solidFill>
              <a:effectLst/>
              <a:uLnTx/>
              <a:uFillTx/>
              <a:latin typeface="Helvetica" pitchFamily="2" charset="0"/>
              <a:ea typeface="Corbel" charset="0"/>
              <a:cs typeface="Corbel" charset="0"/>
            </a:endParaRPr>
          </a:p>
        </p:txBody>
      </p:sp>
      <p:sp>
        <p:nvSpPr>
          <p:cNvPr id="89" name="TextBox 88">
            <a:extLst>
              <a:ext uri="{FF2B5EF4-FFF2-40B4-BE49-F238E27FC236}">
                <a16:creationId xmlns:a16="http://schemas.microsoft.com/office/drawing/2014/main" id="{AB337485-3A32-AB4C-A7DA-BC5D9ED79D06}"/>
              </a:ext>
            </a:extLst>
          </p:cNvPr>
          <p:cNvSpPr txBox="1"/>
          <p:nvPr/>
        </p:nvSpPr>
        <p:spPr>
          <a:xfrm>
            <a:off x="3361373" y="3145138"/>
            <a:ext cx="714670" cy="222352"/>
          </a:xfrm>
          <a:prstGeom prst="rect">
            <a:avLst/>
          </a:prstGeom>
          <a:noFill/>
        </p:spPr>
        <p:txBody>
          <a:bodyPr wrap="square" lIns="68500" tIns="34250" rIns="6850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s-ES_tradnl" sz="1200">
                <a:solidFill>
                  <a:srgbClr val="FFFFFF"/>
                </a:solidFill>
                <a:latin typeface="Helvetica" pitchFamily="2" charset="0"/>
                <a:ea typeface="Corbel" charset="0"/>
                <a:cs typeface="Corbel" charset="0"/>
              </a:rPr>
              <a:t>Miedo</a:t>
            </a:r>
            <a:endParaRPr kumimoji="0" lang="es-ES_tradnl" sz="1200" b="0" i="0" u="none" strike="noStrike" kern="1200" cap="none" spc="0" normalizeH="0" baseline="0" noProof="0" dirty="0">
              <a:ln>
                <a:noFill/>
              </a:ln>
              <a:solidFill>
                <a:srgbClr val="FFFFFF"/>
              </a:solidFill>
              <a:effectLst/>
              <a:uLnTx/>
              <a:uFillTx/>
              <a:latin typeface="Helvetica" pitchFamily="2" charset="0"/>
              <a:ea typeface="Corbel" charset="0"/>
              <a:cs typeface="Corbel" charset="0"/>
            </a:endParaRPr>
          </a:p>
        </p:txBody>
      </p:sp>
      <p:sp>
        <p:nvSpPr>
          <p:cNvPr id="104" name="TextBox 103">
            <a:extLst>
              <a:ext uri="{FF2B5EF4-FFF2-40B4-BE49-F238E27FC236}">
                <a16:creationId xmlns:a16="http://schemas.microsoft.com/office/drawing/2014/main" id="{DCF3DC7B-59EE-9340-9D23-59B0DC73A57F}"/>
              </a:ext>
            </a:extLst>
          </p:cNvPr>
          <p:cNvSpPr txBox="1"/>
          <p:nvPr/>
        </p:nvSpPr>
        <p:spPr>
          <a:xfrm>
            <a:off x="1759758" y="3140498"/>
            <a:ext cx="709354" cy="222352"/>
          </a:xfrm>
          <a:prstGeom prst="rect">
            <a:avLst/>
          </a:prstGeom>
          <a:noFill/>
        </p:spPr>
        <p:txBody>
          <a:bodyPr wrap="square" lIns="0" tIns="34250" rIns="0" bIns="34250" rtlCol="0" anchor="ctr">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s-ES_tradnl" sz="1200">
                <a:solidFill>
                  <a:srgbClr val="FFFFFF"/>
                </a:solidFill>
                <a:latin typeface="Helvetica" pitchFamily="2" charset="0"/>
                <a:ea typeface="Corbel" charset="0"/>
                <a:cs typeface="Corbel" charset="0"/>
              </a:rPr>
              <a:t>Reacción</a:t>
            </a:r>
            <a:endParaRPr kumimoji="0" lang="es-ES_tradnl" sz="1200" b="0" i="0" u="none" strike="noStrike" kern="1200" cap="none" spc="0" normalizeH="0" baseline="0" noProof="0" dirty="0">
              <a:ln>
                <a:noFill/>
              </a:ln>
              <a:solidFill>
                <a:srgbClr val="FFFFFF"/>
              </a:solidFill>
              <a:effectLst/>
              <a:uLnTx/>
              <a:uFillTx/>
              <a:latin typeface="Helvetica" pitchFamily="2" charset="0"/>
              <a:ea typeface="Corbel" charset="0"/>
              <a:cs typeface="Corbel" charset="0"/>
            </a:endParaRPr>
          </a:p>
        </p:txBody>
      </p:sp>
      <p:sp>
        <p:nvSpPr>
          <p:cNvPr id="106" name="Title 2">
            <a:extLst>
              <a:ext uri="{FF2B5EF4-FFF2-40B4-BE49-F238E27FC236}">
                <a16:creationId xmlns:a16="http://schemas.microsoft.com/office/drawing/2014/main" id="{1F7168E8-B633-A749-B945-18648CCEA93B}"/>
              </a:ext>
            </a:extLst>
          </p:cNvPr>
          <p:cNvSpPr txBox="1">
            <a:spLocks/>
          </p:cNvSpPr>
          <p:nvPr/>
        </p:nvSpPr>
        <p:spPr>
          <a:xfrm>
            <a:off x="8766447" y="5214410"/>
            <a:ext cx="1027296" cy="315088"/>
          </a:xfrm>
          <a:prstGeom prst="rect">
            <a:avLst/>
          </a:prstGeom>
        </p:spPr>
        <p:txBody>
          <a:bodyPr vert="horz" lIns="60431" tIns="30214" rIns="60431" bIns="30214" rtlCol="0" anchor="t">
            <a:noAutofit/>
          </a:bodyPr>
          <a:lstStyle>
            <a:lvl1pPr algn="ctr" defTabSz="914400" rtl="0" eaLnBrk="1" latinLnBrk="0" hangingPunct="1">
              <a:spcBef>
                <a:spcPct val="0"/>
              </a:spcBef>
              <a:buNone/>
              <a:defRPr sz="3200" kern="1200" baseline="0">
                <a:solidFill>
                  <a:srgbClr val="5F6062"/>
                </a:solidFill>
                <a:latin typeface="Gotham Book" pitchFamily="50" charset="0"/>
                <a:ea typeface="+mj-ea"/>
                <a:cs typeface="Gotham Book" pitchFamily="50"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1600" b="0" i="0" u="none" strike="noStrike" kern="1200" cap="none" spc="0" normalizeH="0" baseline="0" noProof="0">
                <a:ln>
                  <a:noFill/>
                </a:ln>
                <a:solidFill>
                  <a:srgbClr val="FFFFFF"/>
                </a:solidFill>
                <a:effectLst/>
                <a:uLnTx/>
                <a:uFillTx/>
                <a:latin typeface="Helvetica" pitchFamily="2" charset="0"/>
                <a:ea typeface="+mj-ea"/>
                <a:cs typeface="Arial" pitchFamily="34" charset="0"/>
              </a:rPr>
              <a:t>Tiempo</a:t>
            </a:r>
            <a:endParaRPr kumimoji="0" lang="es-ES_tradnl" sz="1600" b="0" i="0" u="none" strike="noStrike" kern="1200" cap="none" spc="0" normalizeH="0" baseline="0" noProof="0" dirty="0">
              <a:ln>
                <a:noFill/>
              </a:ln>
              <a:solidFill>
                <a:srgbClr val="FFFFFF"/>
              </a:solidFill>
              <a:effectLst/>
              <a:uLnTx/>
              <a:uFillTx/>
              <a:latin typeface="Helvetica" pitchFamily="2" charset="0"/>
              <a:ea typeface="+mj-ea"/>
              <a:cs typeface="Arial" pitchFamily="34" charset="0"/>
            </a:endParaRPr>
          </a:p>
        </p:txBody>
      </p:sp>
      <p:sp>
        <p:nvSpPr>
          <p:cNvPr id="108" name="Title 2">
            <a:extLst>
              <a:ext uri="{FF2B5EF4-FFF2-40B4-BE49-F238E27FC236}">
                <a16:creationId xmlns:a16="http://schemas.microsoft.com/office/drawing/2014/main" id="{89F42B38-97EB-E648-9866-2FC046F7B376}"/>
              </a:ext>
            </a:extLst>
          </p:cNvPr>
          <p:cNvSpPr txBox="1">
            <a:spLocks/>
          </p:cNvSpPr>
          <p:nvPr/>
        </p:nvSpPr>
        <p:spPr>
          <a:xfrm rot="16200000">
            <a:off x="7528767" y="4507844"/>
            <a:ext cx="1173718" cy="316062"/>
          </a:xfrm>
          <a:prstGeom prst="rect">
            <a:avLst/>
          </a:prstGeom>
        </p:spPr>
        <p:txBody>
          <a:bodyPr vert="horz" lIns="60431" tIns="30214" rIns="60431" bIns="30214" rtlCol="0" anchor="t">
            <a:noAutofit/>
          </a:bodyPr>
          <a:lstStyle>
            <a:lvl1pPr algn="ctr" defTabSz="914400" rtl="0" eaLnBrk="1" latinLnBrk="0" hangingPunct="1">
              <a:spcBef>
                <a:spcPct val="0"/>
              </a:spcBef>
              <a:buNone/>
              <a:defRPr sz="3200" kern="1200" baseline="0">
                <a:solidFill>
                  <a:srgbClr val="5F6062"/>
                </a:solidFill>
                <a:latin typeface="Gotham Book" pitchFamily="50" charset="0"/>
                <a:ea typeface="+mj-ea"/>
                <a:cs typeface="Gotham Book" pitchFamily="50"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1600" b="0" i="0" u="none" strike="noStrike" kern="1200" cap="none" spc="0" normalizeH="0" baseline="0" noProof="0">
                <a:ln>
                  <a:noFill/>
                </a:ln>
                <a:solidFill>
                  <a:srgbClr val="FFFFFF"/>
                </a:solidFill>
                <a:effectLst/>
                <a:uLnTx/>
                <a:uFillTx/>
                <a:latin typeface="Helvetica" pitchFamily="2" charset="0"/>
                <a:ea typeface="+mj-ea"/>
                <a:cs typeface="Arial" pitchFamily="34" charset="0"/>
              </a:rPr>
              <a:t>Resultados</a:t>
            </a:r>
            <a:endParaRPr kumimoji="0" lang="es-ES_tradnl" sz="1600" b="0" i="0" u="none" strike="noStrike" kern="1200" cap="none" spc="0" normalizeH="0" baseline="0" noProof="0" dirty="0">
              <a:ln>
                <a:noFill/>
              </a:ln>
              <a:solidFill>
                <a:srgbClr val="FFFFFF"/>
              </a:solidFill>
              <a:effectLst/>
              <a:uLnTx/>
              <a:uFillTx/>
              <a:latin typeface="Helvetica" pitchFamily="2" charset="0"/>
              <a:ea typeface="+mj-ea"/>
              <a:cs typeface="Arial" pitchFamily="34" charset="0"/>
            </a:endParaRPr>
          </a:p>
        </p:txBody>
      </p:sp>
      <p:sp>
        <p:nvSpPr>
          <p:cNvPr id="110" name="TextBox 109">
            <a:extLst>
              <a:ext uri="{FF2B5EF4-FFF2-40B4-BE49-F238E27FC236}">
                <a16:creationId xmlns:a16="http://schemas.microsoft.com/office/drawing/2014/main" id="{451DC983-8174-034D-9460-9BA74AC7A2BB}"/>
              </a:ext>
            </a:extLst>
          </p:cNvPr>
          <p:cNvSpPr txBox="1"/>
          <p:nvPr/>
        </p:nvSpPr>
        <p:spPr>
          <a:xfrm>
            <a:off x="8704741" y="1919624"/>
            <a:ext cx="872550" cy="370085"/>
          </a:xfrm>
          <a:prstGeom prst="rect">
            <a:avLst/>
          </a:prstGeom>
          <a:noFill/>
        </p:spPr>
        <p:txBody>
          <a:bodyPr wrap="square" lIns="68500" tIns="34250" rIns="6850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92C0E9"/>
                </a:solidFill>
                <a:effectLst/>
                <a:uLnTx/>
                <a:uFillTx/>
                <a:latin typeface="Helvetica" pitchFamily="2" charset="0"/>
                <a:ea typeface="Corbel" charset="0"/>
                <a:cs typeface="Corbel" charset="0"/>
              </a:rPr>
              <a:t>Propósito</a:t>
            </a:r>
          </a:p>
          <a:p>
            <a:pPr marL="0" marR="0" lvl="0" indent="0" algn="ctr" defTabSz="914400" rtl="0" eaLnBrk="1" fontAlgn="auto" latinLnBrk="0" hangingPunct="1">
              <a:lnSpc>
                <a:spcPct val="80000"/>
              </a:lnSpc>
              <a:spcBef>
                <a:spcPts val="0"/>
              </a:spcBef>
              <a:spcAft>
                <a:spcPts val="0"/>
              </a:spcAft>
              <a:buClrTx/>
              <a:buSzTx/>
              <a:buFontTx/>
              <a:buNone/>
              <a:tabLst/>
              <a:defRPr/>
            </a:pPr>
            <a:r>
              <a:rPr lang="es-ES_tradnl" sz="1200">
                <a:solidFill>
                  <a:srgbClr val="92C0E9"/>
                </a:solidFill>
                <a:latin typeface="Helvetica" pitchFamily="2" charset="0"/>
                <a:ea typeface="Corbel" charset="0"/>
                <a:cs typeface="Corbel" charset="0"/>
              </a:rPr>
              <a:t>Visión</a:t>
            </a:r>
            <a:endParaRPr kumimoji="0" lang="es-ES_tradnl" sz="1200" b="0" i="0" u="none" strike="noStrike" kern="1200" cap="none" spc="0" normalizeH="0" baseline="0" noProof="0" dirty="0">
              <a:ln>
                <a:noFill/>
              </a:ln>
              <a:solidFill>
                <a:srgbClr val="92C0E9"/>
              </a:solidFill>
              <a:effectLst/>
              <a:uLnTx/>
              <a:uFillTx/>
              <a:latin typeface="Helvetica" pitchFamily="2" charset="0"/>
              <a:ea typeface="Corbel" charset="0"/>
              <a:cs typeface="Corbel" charset="0"/>
            </a:endParaRPr>
          </a:p>
        </p:txBody>
      </p:sp>
      <p:sp>
        <p:nvSpPr>
          <p:cNvPr id="112" name="TextBox 111">
            <a:extLst>
              <a:ext uri="{FF2B5EF4-FFF2-40B4-BE49-F238E27FC236}">
                <a16:creationId xmlns:a16="http://schemas.microsoft.com/office/drawing/2014/main" id="{915FEF67-16AE-6142-B2B0-80C847C21223}"/>
              </a:ext>
            </a:extLst>
          </p:cNvPr>
          <p:cNvSpPr txBox="1"/>
          <p:nvPr/>
        </p:nvSpPr>
        <p:spPr>
          <a:xfrm>
            <a:off x="9577291" y="3145162"/>
            <a:ext cx="731722" cy="222352"/>
          </a:xfrm>
          <a:prstGeom prst="rect">
            <a:avLst/>
          </a:prstGeom>
          <a:noFill/>
        </p:spPr>
        <p:txBody>
          <a:bodyPr wrap="square" lIns="68500" tIns="34250" rIns="6850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92C0E9"/>
                </a:solidFill>
                <a:effectLst/>
                <a:uLnTx/>
                <a:uFillTx/>
                <a:latin typeface="Helvetica" pitchFamily="2" charset="0"/>
                <a:ea typeface="Corbel" charset="0"/>
                <a:cs typeface="Corbel" charset="0"/>
              </a:rPr>
              <a:t>Pasi</a:t>
            </a:r>
            <a:r>
              <a:rPr lang="es-ES_tradnl" sz="1200">
                <a:solidFill>
                  <a:srgbClr val="92C0E9"/>
                </a:solidFill>
                <a:latin typeface="Helvetica" pitchFamily="2" charset="0"/>
                <a:ea typeface="Corbel" charset="0"/>
                <a:cs typeface="Corbel" charset="0"/>
              </a:rPr>
              <a:t>ón</a:t>
            </a:r>
            <a:endParaRPr kumimoji="0" lang="es-ES_tradnl" sz="1200" b="0" i="0" u="none" strike="noStrike" kern="1200" cap="none" spc="0" normalizeH="0" baseline="0" noProof="0" dirty="0">
              <a:ln>
                <a:noFill/>
              </a:ln>
              <a:solidFill>
                <a:srgbClr val="92C0E9"/>
              </a:solidFill>
              <a:effectLst/>
              <a:uLnTx/>
              <a:uFillTx/>
              <a:latin typeface="Helvetica" pitchFamily="2" charset="0"/>
              <a:ea typeface="Corbel" charset="0"/>
              <a:cs typeface="Corbel" charset="0"/>
            </a:endParaRPr>
          </a:p>
        </p:txBody>
      </p:sp>
      <p:sp>
        <p:nvSpPr>
          <p:cNvPr id="114" name="TextBox 113">
            <a:extLst>
              <a:ext uri="{FF2B5EF4-FFF2-40B4-BE49-F238E27FC236}">
                <a16:creationId xmlns:a16="http://schemas.microsoft.com/office/drawing/2014/main" id="{6DFB6A9A-A81B-1F49-88CB-A323B6F2BC34}"/>
              </a:ext>
            </a:extLst>
          </p:cNvPr>
          <p:cNvSpPr txBox="1"/>
          <p:nvPr/>
        </p:nvSpPr>
        <p:spPr>
          <a:xfrm>
            <a:off x="7973018" y="3150303"/>
            <a:ext cx="731722" cy="222352"/>
          </a:xfrm>
          <a:prstGeom prst="rect">
            <a:avLst/>
          </a:prstGeom>
          <a:noFill/>
        </p:spPr>
        <p:txBody>
          <a:bodyPr wrap="square" lIns="68500" tIns="34250" rIns="6850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92C0E9"/>
                </a:solidFill>
                <a:effectLst/>
                <a:uLnTx/>
                <a:uFillTx/>
                <a:latin typeface="Helvetica" pitchFamily="2" charset="0"/>
                <a:ea typeface="Corbel" charset="0"/>
                <a:cs typeface="Corbel" charset="0"/>
              </a:rPr>
              <a:t>Acción</a:t>
            </a:r>
            <a:endParaRPr kumimoji="0" lang="es-ES_tradnl" sz="1200" b="0" i="0" u="none" strike="noStrike" kern="1200" cap="none" spc="0" normalizeH="0" baseline="0" noProof="0" dirty="0">
              <a:ln>
                <a:noFill/>
              </a:ln>
              <a:solidFill>
                <a:srgbClr val="92C0E9"/>
              </a:solidFill>
              <a:effectLst/>
              <a:uLnTx/>
              <a:uFillTx/>
              <a:latin typeface="Helvetica" pitchFamily="2" charset="0"/>
              <a:ea typeface="Corbel" charset="0"/>
              <a:cs typeface="Corbel" charset="0"/>
            </a:endParaRPr>
          </a:p>
        </p:txBody>
      </p:sp>
    </p:spTree>
    <p:extLst>
      <p:ext uri="{BB962C8B-B14F-4D97-AF65-F5344CB8AC3E}">
        <p14:creationId xmlns:p14="http://schemas.microsoft.com/office/powerpoint/2010/main" val="31577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4" name="Picture 8">
            <a:extLst>
              <a:ext uri="{FF2B5EF4-FFF2-40B4-BE49-F238E27FC236}">
                <a16:creationId xmlns:a16="http://schemas.microsoft.com/office/drawing/2014/main" id="{F5B7E312-BFF0-DDCC-D458-30F20552811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2373" y="1135607"/>
            <a:ext cx="9687786" cy="5370238"/>
          </a:xfrm>
          <a:prstGeom prst="rect">
            <a:avLst/>
          </a:prstGeom>
        </p:spPr>
      </p:pic>
      <p:sp>
        <p:nvSpPr>
          <p:cNvPr id="2" name="Title 1"/>
          <p:cNvSpPr>
            <a:spLocks noGrp="1"/>
          </p:cNvSpPr>
          <p:nvPr>
            <p:ph type="title"/>
          </p:nvPr>
        </p:nvSpPr>
        <p:spPr bwMode="auto"/>
        <p:txBody>
          <a:bodyPr/>
          <a:lstStyle/>
          <a:p>
            <a:pPr algn="l">
              <a:defRPr/>
            </a:pPr>
            <a:r>
              <a:rPr lang="es-ES_tradnl" sz="3200" b="1" i="0" u="none" strike="noStrike" cap="none" spc="0">
                <a:solidFill>
                  <a:schemeClr val="tx1"/>
                </a:solidFill>
                <a:latin typeface="Helvetica"/>
                <a:ea typeface="+mj-ea"/>
                <a:cs typeface="Gotham Medium"/>
              </a:rPr>
              <a:t>Tendencias reactivas</a:t>
            </a:r>
            <a:endParaRPr/>
          </a:p>
        </p:txBody>
      </p:sp>
      <p:sp>
        <p:nvSpPr>
          <p:cNvPr id="4" name="Slide Number Placeholder 3"/>
          <p:cNvSpPr>
            <a:spLocks noGrp="1"/>
          </p:cNvSpPr>
          <p:nvPr>
            <p:ph type="sldNum" sz="quarter" idx="11"/>
          </p:nvPr>
        </p:nvSpPr>
        <p:spPr bwMode="auto"/>
        <p:txBody>
          <a:bodyPr/>
          <a:lstStyle/>
          <a:p>
            <a:pPr>
              <a:defRPr/>
            </a:pPr>
            <a:fld id="{4E547FC5-224D-4B2B-AB96-D4331BB3CBEC}" type="slidenum">
              <a:rPr lang="en-US"/>
              <a:t>50</a:t>
            </a:fld>
            <a:endParaRPr lang="en-US"/>
          </a:p>
        </p:txBody>
      </p:sp>
      <p:sp>
        <p:nvSpPr>
          <p:cNvPr id="3" name="Footer Placeholder 2"/>
          <p:cNvSpPr>
            <a:spLocks noGrp="1"/>
          </p:cNvSpPr>
          <p:nvPr>
            <p:ph type="ftr" sz="quarter" idx="10"/>
          </p:nvPr>
        </p:nvSpPr>
        <p:spPr bwMode="auto"/>
        <p:txBody>
          <a:bodyPr/>
          <a:lstStyle/>
          <a:p>
            <a:pPr>
              <a:defRPr/>
            </a:pPr>
            <a:r>
              <a:rPr lang="en-US"/>
              <a:t>© Leadership Circle | All Rights Reserved</a:t>
            </a:r>
            <a:endParaRPr/>
          </a:p>
        </p:txBody>
      </p:sp>
      <p:sp>
        <p:nvSpPr>
          <p:cNvPr id="5" name="TextBox 4"/>
          <p:cNvSpPr txBox="1"/>
          <p:nvPr/>
        </p:nvSpPr>
        <p:spPr bwMode="auto">
          <a:xfrm>
            <a:off x="3239097" y="980199"/>
            <a:ext cx="5716549" cy="342863"/>
          </a:xfrm>
          <a:prstGeom prst="rect">
            <a:avLst/>
          </a:prstGeom>
          <a:noFill/>
        </p:spPr>
        <p:txBody>
          <a:bodyPr wrap="none" lIns="68508" tIns="34254" rIns="68508" bIns="34254" rtlCol="0">
            <a:spAutoFit/>
          </a:bodyPr>
          <a:lstStyle/>
          <a:p>
            <a:pPr algn="ctr">
              <a:defRPr/>
            </a:pPr>
            <a:r>
              <a:rPr lang="en-US" sz="1800" b="1" i="0" u="none" strike="noStrike" cap="none" spc="0">
                <a:solidFill>
                  <a:schemeClr val="tx2"/>
                </a:solidFill>
                <a:latin typeface="Helvetica"/>
                <a:ea typeface="Helvetica"/>
                <a:cs typeface="Helvetica"/>
              </a:rPr>
              <a:t>Si no soy</a:t>
            </a:r>
            <a:r>
              <a:rPr lang="en-US" sz="1800" b="1" i="0" u="none" strike="noStrike" cap="none" spc="0">
                <a:solidFill>
                  <a:schemeClr val="accent1"/>
                </a:solidFill>
                <a:latin typeface="Helvetica"/>
                <a:ea typeface="Helvetica"/>
                <a:cs typeface="Helvetica"/>
              </a:rPr>
              <a:t>_____________</a:t>
            </a:r>
            <a:r>
              <a:rPr lang="en-US" sz="1800" b="1" i="0" u="none" strike="noStrike" cap="none" spc="0">
                <a:solidFill>
                  <a:schemeClr val="accent4"/>
                </a:solidFill>
                <a:latin typeface="Helvetica"/>
                <a:ea typeface="Helvetica"/>
                <a:cs typeface="Helvetica"/>
              </a:rPr>
              <a:t> </a:t>
            </a:r>
            <a:r>
              <a:rPr lang="en-US" sz="1800" b="1" i="0" u="none" strike="noStrike" cap="none" spc="0">
                <a:solidFill>
                  <a:schemeClr val="tx2"/>
                </a:solidFill>
                <a:latin typeface="Helvetica"/>
                <a:ea typeface="Helvetica"/>
                <a:cs typeface="Helvetica"/>
              </a:rPr>
              <a:t>entonces</a:t>
            </a:r>
            <a:r>
              <a:rPr lang="en-US" sz="1800" b="1" i="0" u="none" strike="noStrike" cap="none" spc="0">
                <a:solidFill>
                  <a:schemeClr val="accent4"/>
                </a:solidFill>
                <a:latin typeface="Helvetica"/>
                <a:ea typeface="Helvetica"/>
                <a:cs typeface="Helvetica"/>
              </a:rPr>
              <a:t> </a:t>
            </a:r>
            <a:r>
              <a:rPr lang="en-US" sz="1800" b="1" i="0" u="none" strike="noStrike" cap="none" spc="0">
                <a:solidFill>
                  <a:schemeClr val="accent1"/>
                </a:solidFill>
                <a:latin typeface="Helvetica"/>
                <a:ea typeface="Helvetica"/>
                <a:cs typeface="Helvetica"/>
              </a:rPr>
              <a:t>______________</a:t>
            </a:r>
          </a:p>
        </p:txBody>
      </p:sp>
      <p:sp>
        <p:nvSpPr>
          <p:cNvPr id="6" name="TextBox 5"/>
          <p:cNvSpPr txBox="1"/>
          <p:nvPr/>
        </p:nvSpPr>
        <p:spPr bwMode="auto">
          <a:xfrm>
            <a:off x="137997" y="5407529"/>
            <a:ext cx="3759284" cy="617183"/>
          </a:xfrm>
          <a:prstGeom prst="rect">
            <a:avLst/>
          </a:prstGeom>
          <a:noFill/>
        </p:spPr>
        <p:txBody>
          <a:bodyPr wrap="none" lIns="68508" tIns="34254" rIns="68508" bIns="34254" rtlCol="0">
            <a:spAutoFit/>
          </a:bodyPr>
          <a:lstStyle/>
          <a:p>
            <a:pPr>
              <a:defRPr/>
            </a:pPr>
            <a:r>
              <a:rPr lang="fr-FR" b="1">
                <a:solidFill>
                  <a:schemeClr val="tx2"/>
                </a:solidFill>
                <a:latin typeface="Helvetica"/>
                <a:cs typeface="Gotham Medium"/>
              </a:rPr>
              <a:t>Ser es ser </a:t>
            </a:r>
            <a:r>
              <a:rPr lang="en-US" b="1">
                <a:solidFill>
                  <a:schemeClr val="tx2"/>
                </a:solidFill>
                <a:latin typeface="Helvetica"/>
                <a:cs typeface="Gotham Medium"/>
              </a:rPr>
              <a:t> </a:t>
            </a:r>
            <a:r>
              <a:rPr lang="en-US" b="1">
                <a:solidFill>
                  <a:schemeClr val="accent1"/>
                </a:solidFill>
                <a:latin typeface="Helvetica"/>
                <a:cs typeface="Gotham Medium"/>
              </a:rPr>
              <a:t>_____________ </a:t>
            </a:r>
            <a:endParaRPr/>
          </a:p>
          <a:p>
            <a:pPr>
              <a:defRPr/>
            </a:pPr>
            <a:r>
              <a:rPr lang="en-US" b="1">
                <a:solidFill>
                  <a:schemeClr val="tx2"/>
                </a:solidFill>
                <a:latin typeface="Helvetica"/>
                <a:cs typeface="Gotham Medium"/>
              </a:rPr>
              <a:t>No</a:t>
            </a:r>
            <a:r>
              <a:rPr lang="fr-FR" b="1">
                <a:solidFill>
                  <a:schemeClr val="tx2"/>
                </a:solidFill>
                <a:latin typeface="Helvetica"/>
                <a:cs typeface="Gotham Medium"/>
              </a:rPr>
              <a:t> ser </a:t>
            </a:r>
            <a:r>
              <a:rPr lang="en-US" b="1">
                <a:solidFill>
                  <a:schemeClr val="tx2"/>
                </a:solidFill>
                <a:latin typeface="Helvetica"/>
                <a:cs typeface="Gotham Medium"/>
              </a:rPr>
              <a:t> </a:t>
            </a:r>
            <a:r>
              <a:rPr lang="en-US" b="1">
                <a:solidFill>
                  <a:schemeClr val="accent1"/>
                </a:solidFill>
                <a:latin typeface="Helvetica"/>
                <a:cs typeface="Gotham Medium"/>
              </a:rPr>
              <a:t>______________</a:t>
            </a:r>
            <a:r>
              <a:rPr lang="fr-FR" b="1">
                <a:solidFill>
                  <a:schemeClr val="tx2"/>
                </a:solidFill>
                <a:latin typeface="Helvetica"/>
                <a:cs typeface="Gotham Medium"/>
              </a:rPr>
              <a:t>e</a:t>
            </a:r>
            <a:r>
              <a:rPr lang="en-US" b="1">
                <a:solidFill>
                  <a:schemeClr val="tx2"/>
                </a:solidFill>
                <a:latin typeface="Helvetica"/>
                <a:cs typeface="Gotham Medium"/>
              </a:rPr>
              <a:t>s no </a:t>
            </a:r>
            <a:r>
              <a:rPr lang="fr-FR" b="1">
                <a:solidFill>
                  <a:schemeClr val="tx2"/>
                </a:solidFill>
                <a:latin typeface="Helvetica"/>
                <a:cs typeface="Gotham Medium"/>
              </a:rPr>
              <a:t>s</a:t>
            </a:r>
            <a:r>
              <a:rPr lang="en-US" b="1">
                <a:solidFill>
                  <a:schemeClr val="tx2"/>
                </a:solidFill>
                <a:latin typeface="Helvetica"/>
                <a:cs typeface="Gotham Medium"/>
              </a:rPr>
              <a:t>e</a:t>
            </a:r>
            <a:r>
              <a:rPr lang="fr-FR" b="1">
                <a:solidFill>
                  <a:schemeClr val="tx2"/>
                </a:solidFill>
                <a:latin typeface="Helvetica"/>
                <a:cs typeface="Gotham Medium"/>
              </a:rPr>
              <a:t>r</a:t>
            </a:r>
            <a:endParaRPr/>
          </a:p>
        </p:txBody>
      </p:sp>
      <p:sp>
        <p:nvSpPr>
          <p:cNvPr id="7" name="TextBox 6"/>
          <p:cNvSpPr txBox="1"/>
          <p:nvPr/>
        </p:nvSpPr>
        <p:spPr bwMode="auto">
          <a:xfrm>
            <a:off x="8522911" y="5407528"/>
            <a:ext cx="3415713" cy="617183"/>
          </a:xfrm>
          <a:prstGeom prst="rect">
            <a:avLst/>
          </a:prstGeom>
          <a:noFill/>
        </p:spPr>
        <p:txBody>
          <a:bodyPr wrap="none" lIns="68508" tIns="34254" rIns="68508" bIns="34254" rtlCol="0">
            <a:spAutoFit/>
          </a:bodyPr>
          <a:lstStyle/>
          <a:p>
            <a:pPr algn="ctr">
              <a:defRPr/>
            </a:pPr>
            <a:r>
              <a:rPr lang="fr-FR" b="1">
                <a:solidFill>
                  <a:schemeClr val="tx2"/>
                </a:solidFill>
                <a:latin typeface="Helvetica"/>
                <a:cs typeface="Gotham Medium"/>
              </a:rPr>
              <a:t>Tengo que ser </a:t>
            </a:r>
            <a:r>
              <a:rPr lang="en-US" b="1">
                <a:solidFill>
                  <a:schemeClr val="accent1"/>
                </a:solidFill>
                <a:latin typeface="Helvetica"/>
                <a:cs typeface="Gotham Medium"/>
              </a:rPr>
              <a:t>_____________ </a:t>
            </a:r>
            <a:endParaRPr/>
          </a:p>
          <a:p>
            <a:pPr>
              <a:defRPr/>
            </a:pPr>
            <a:r>
              <a:rPr lang="en-US" b="1">
                <a:solidFill>
                  <a:schemeClr val="tx2"/>
                </a:solidFill>
                <a:latin typeface="Helvetica"/>
                <a:cs typeface="Gotham Medium"/>
              </a:rPr>
              <a:t>o</a:t>
            </a:r>
            <a:r>
              <a:rPr lang="fr-FR" b="1">
                <a:solidFill>
                  <a:schemeClr val="tx2"/>
                </a:solidFill>
                <a:latin typeface="Helvetica"/>
                <a:cs typeface="Gotham Medium"/>
              </a:rPr>
              <a:t> bien</a:t>
            </a:r>
            <a:r>
              <a:rPr lang="en-US" b="1">
                <a:solidFill>
                  <a:schemeClr val="accent1"/>
                </a:solidFill>
                <a:latin typeface="Helvetica"/>
                <a:cs typeface="Gotham Medium"/>
              </a:rPr>
              <a:t>______________</a:t>
            </a:r>
            <a:endParaRPr/>
          </a:p>
        </p:txBody>
      </p:sp>
      <p:sp>
        <p:nvSpPr>
          <p:cNvPr id="9" name="TextBox 9">
            <a:extLst>
              <a:ext uri="{FF2B5EF4-FFF2-40B4-BE49-F238E27FC236}">
                <a16:creationId xmlns:a16="http://schemas.microsoft.com/office/drawing/2014/main" id="{D87872E9-0A24-3052-6D28-75008C2C2461}"/>
              </a:ext>
            </a:extLst>
          </p:cNvPr>
          <p:cNvSpPr txBox="1"/>
          <p:nvPr/>
        </p:nvSpPr>
        <p:spPr>
          <a:xfrm rot="4923987">
            <a:off x="1122540" y="1819841"/>
            <a:ext cx="1117829" cy="276999"/>
          </a:xfrm>
          <a:prstGeom prst="rect">
            <a:avLst/>
          </a:prstGeom>
          <a:noFill/>
        </p:spPr>
        <p:txBody>
          <a:bodyPr wrap="square" rtlCol="0">
            <a:spAutoFit/>
          </a:bodyPr>
          <a:lstStyle/>
          <a:p>
            <a:pPr algn="ctr"/>
            <a:r>
              <a:rPr lang="es-ES_tradnl" sz="1200">
                <a:latin typeface="Helvetica" pitchFamily="2" charset="0"/>
              </a:rPr>
              <a:t>Conservador</a:t>
            </a:r>
          </a:p>
        </p:txBody>
      </p:sp>
      <p:sp>
        <p:nvSpPr>
          <p:cNvPr id="10" name="TextBox 10">
            <a:extLst>
              <a:ext uri="{FF2B5EF4-FFF2-40B4-BE49-F238E27FC236}">
                <a16:creationId xmlns:a16="http://schemas.microsoft.com/office/drawing/2014/main" id="{A2AE66E7-9990-D5F9-BFF2-C0DBC2654736}"/>
              </a:ext>
            </a:extLst>
          </p:cNvPr>
          <p:cNvSpPr txBox="1"/>
          <p:nvPr/>
        </p:nvSpPr>
        <p:spPr>
          <a:xfrm rot="4050863">
            <a:off x="1409741" y="2949033"/>
            <a:ext cx="1134282" cy="276999"/>
          </a:xfrm>
          <a:prstGeom prst="rect">
            <a:avLst/>
          </a:prstGeom>
          <a:noFill/>
        </p:spPr>
        <p:txBody>
          <a:bodyPr wrap="square" rtlCol="0">
            <a:spAutoFit/>
          </a:bodyPr>
          <a:lstStyle/>
          <a:p>
            <a:pPr algn="ctr"/>
            <a:r>
              <a:rPr lang="es-ES_tradnl" sz="1200">
                <a:latin typeface="Helvetica" pitchFamily="2" charset="0"/>
              </a:rPr>
              <a:t>Complaciente</a:t>
            </a:r>
          </a:p>
        </p:txBody>
      </p:sp>
      <p:sp>
        <p:nvSpPr>
          <p:cNvPr id="11" name="TextBox 11">
            <a:extLst>
              <a:ext uri="{FF2B5EF4-FFF2-40B4-BE49-F238E27FC236}">
                <a16:creationId xmlns:a16="http://schemas.microsoft.com/office/drawing/2014/main" id="{37B7B319-D3EC-DE4C-D8D8-B7E8D9F4C392}"/>
              </a:ext>
            </a:extLst>
          </p:cNvPr>
          <p:cNvSpPr txBox="1"/>
          <p:nvPr/>
        </p:nvSpPr>
        <p:spPr>
          <a:xfrm rot="3160096">
            <a:off x="1921480" y="3956020"/>
            <a:ext cx="1281591" cy="276999"/>
          </a:xfrm>
          <a:prstGeom prst="rect">
            <a:avLst/>
          </a:prstGeom>
          <a:noFill/>
        </p:spPr>
        <p:txBody>
          <a:bodyPr wrap="square" rtlCol="0">
            <a:spAutoFit/>
          </a:bodyPr>
          <a:lstStyle/>
          <a:p>
            <a:pPr algn="ctr"/>
            <a:r>
              <a:rPr lang="es-ES_tradnl" sz="1200" dirty="0">
                <a:latin typeface="Helvetica" pitchFamily="2" charset="0"/>
              </a:rPr>
              <a:t>Perteneciente</a:t>
            </a:r>
          </a:p>
        </p:txBody>
      </p:sp>
      <p:sp>
        <p:nvSpPr>
          <p:cNvPr id="12" name="TextBox 12">
            <a:extLst>
              <a:ext uri="{FF2B5EF4-FFF2-40B4-BE49-F238E27FC236}">
                <a16:creationId xmlns:a16="http://schemas.microsoft.com/office/drawing/2014/main" id="{CC64FD04-214A-6891-D645-15125583FE11}"/>
              </a:ext>
            </a:extLst>
          </p:cNvPr>
          <p:cNvSpPr txBox="1"/>
          <p:nvPr/>
        </p:nvSpPr>
        <p:spPr>
          <a:xfrm rot="2169805">
            <a:off x="2778437" y="4748363"/>
            <a:ext cx="1134282" cy="276999"/>
          </a:xfrm>
          <a:prstGeom prst="rect">
            <a:avLst/>
          </a:prstGeom>
          <a:noFill/>
        </p:spPr>
        <p:txBody>
          <a:bodyPr wrap="square" rtlCol="0">
            <a:spAutoFit/>
          </a:bodyPr>
          <a:lstStyle/>
          <a:p>
            <a:pPr algn="ctr"/>
            <a:r>
              <a:rPr lang="es-ES_tradnl" sz="1200">
                <a:latin typeface="Helvetica" pitchFamily="2" charset="0"/>
              </a:rPr>
              <a:t>Pasivo</a:t>
            </a:r>
          </a:p>
        </p:txBody>
      </p:sp>
      <p:sp>
        <p:nvSpPr>
          <p:cNvPr id="13" name="TextBox 13">
            <a:extLst>
              <a:ext uri="{FF2B5EF4-FFF2-40B4-BE49-F238E27FC236}">
                <a16:creationId xmlns:a16="http://schemas.microsoft.com/office/drawing/2014/main" id="{67139F41-18DC-5480-B475-BBDE8E031E36}"/>
              </a:ext>
            </a:extLst>
          </p:cNvPr>
          <p:cNvSpPr txBox="1"/>
          <p:nvPr/>
        </p:nvSpPr>
        <p:spPr>
          <a:xfrm rot="1250182">
            <a:off x="3788495" y="5379726"/>
            <a:ext cx="1448917" cy="276999"/>
          </a:xfrm>
          <a:prstGeom prst="rect">
            <a:avLst/>
          </a:prstGeom>
          <a:noFill/>
        </p:spPr>
        <p:txBody>
          <a:bodyPr wrap="square" rtlCol="0">
            <a:spAutoFit/>
          </a:bodyPr>
          <a:lstStyle/>
          <a:p>
            <a:pPr algn="ctr"/>
            <a:r>
              <a:rPr lang="es-ES_tradnl" sz="1200">
                <a:latin typeface="Helvetica" pitchFamily="2" charset="0"/>
              </a:rPr>
              <a:t>Distancia</a:t>
            </a:r>
          </a:p>
        </p:txBody>
      </p:sp>
      <p:sp>
        <p:nvSpPr>
          <p:cNvPr id="14" name="TextBox 14">
            <a:extLst>
              <a:ext uri="{FF2B5EF4-FFF2-40B4-BE49-F238E27FC236}">
                <a16:creationId xmlns:a16="http://schemas.microsoft.com/office/drawing/2014/main" id="{F0965EF5-8CB3-B1FC-16C3-7FE00A32F1E1}"/>
              </a:ext>
            </a:extLst>
          </p:cNvPr>
          <p:cNvSpPr txBox="1"/>
          <p:nvPr/>
        </p:nvSpPr>
        <p:spPr>
          <a:xfrm>
            <a:off x="5267556" y="5635262"/>
            <a:ext cx="1447212" cy="276999"/>
          </a:xfrm>
          <a:prstGeom prst="rect">
            <a:avLst/>
          </a:prstGeom>
          <a:noFill/>
        </p:spPr>
        <p:txBody>
          <a:bodyPr wrap="square" rtlCol="0">
            <a:spAutoFit/>
          </a:bodyPr>
          <a:lstStyle/>
          <a:p>
            <a:pPr algn="ctr"/>
            <a:r>
              <a:rPr lang="es-ES_tradnl" sz="1200">
                <a:latin typeface="Helvetica" pitchFamily="2" charset="0"/>
              </a:rPr>
              <a:t>Crítico</a:t>
            </a:r>
          </a:p>
        </p:txBody>
      </p:sp>
      <p:sp>
        <p:nvSpPr>
          <p:cNvPr id="15" name="TextBox 15">
            <a:extLst>
              <a:ext uri="{FF2B5EF4-FFF2-40B4-BE49-F238E27FC236}">
                <a16:creationId xmlns:a16="http://schemas.microsoft.com/office/drawing/2014/main" id="{4CD110FB-3E08-5BA5-41A6-DDD8C40A8113}"/>
              </a:ext>
            </a:extLst>
          </p:cNvPr>
          <p:cNvSpPr txBox="1"/>
          <p:nvPr/>
        </p:nvSpPr>
        <p:spPr>
          <a:xfrm rot="20426073">
            <a:off x="6781824" y="5373442"/>
            <a:ext cx="1448917" cy="276999"/>
          </a:xfrm>
          <a:prstGeom prst="rect">
            <a:avLst/>
          </a:prstGeom>
          <a:noFill/>
        </p:spPr>
        <p:txBody>
          <a:bodyPr wrap="square" rtlCol="0">
            <a:spAutoFit/>
          </a:bodyPr>
          <a:lstStyle/>
          <a:p>
            <a:pPr algn="ctr"/>
            <a:r>
              <a:rPr lang="es-ES_tradnl" sz="1200">
                <a:latin typeface="Helvetica" pitchFamily="2" charset="0"/>
              </a:rPr>
              <a:t>Arrogancia</a:t>
            </a:r>
          </a:p>
        </p:txBody>
      </p:sp>
      <p:sp>
        <p:nvSpPr>
          <p:cNvPr id="16" name="TextBox 16">
            <a:extLst>
              <a:ext uri="{FF2B5EF4-FFF2-40B4-BE49-F238E27FC236}">
                <a16:creationId xmlns:a16="http://schemas.microsoft.com/office/drawing/2014/main" id="{1CCFABD2-BFC8-0021-3B5F-8597ACE32A70}"/>
              </a:ext>
            </a:extLst>
          </p:cNvPr>
          <p:cNvSpPr txBox="1"/>
          <p:nvPr/>
        </p:nvSpPr>
        <p:spPr>
          <a:xfrm rot="19408986">
            <a:off x="8110319" y="4726039"/>
            <a:ext cx="1104630" cy="276999"/>
          </a:xfrm>
          <a:prstGeom prst="rect">
            <a:avLst/>
          </a:prstGeom>
          <a:noFill/>
        </p:spPr>
        <p:txBody>
          <a:bodyPr wrap="square" rtlCol="0">
            <a:spAutoFit/>
          </a:bodyPr>
          <a:lstStyle/>
          <a:p>
            <a:pPr algn="ctr"/>
            <a:r>
              <a:rPr lang="es-ES_tradnl" sz="1200">
                <a:latin typeface="Helvetica" pitchFamily="2" charset="0"/>
              </a:rPr>
              <a:t>Autocrático</a:t>
            </a:r>
          </a:p>
        </p:txBody>
      </p:sp>
      <p:sp>
        <p:nvSpPr>
          <p:cNvPr id="17" name="TextBox 17">
            <a:extLst>
              <a:ext uri="{FF2B5EF4-FFF2-40B4-BE49-F238E27FC236}">
                <a16:creationId xmlns:a16="http://schemas.microsoft.com/office/drawing/2014/main" id="{BE61E608-4085-F452-C67E-49F194AF6FA0}"/>
              </a:ext>
            </a:extLst>
          </p:cNvPr>
          <p:cNvSpPr txBox="1"/>
          <p:nvPr/>
        </p:nvSpPr>
        <p:spPr>
          <a:xfrm rot="18485611">
            <a:off x="8912741" y="3911336"/>
            <a:ext cx="1104630" cy="276999"/>
          </a:xfrm>
          <a:prstGeom prst="rect">
            <a:avLst/>
          </a:prstGeom>
          <a:noFill/>
        </p:spPr>
        <p:txBody>
          <a:bodyPr wrap="square" rtlCol="0">
            <a:spAutoFit/>
          </a:bodyPr>
          <a:lstStyle/>
          <a:p>
            <a:pPr algn="ctr"/>
            <a:r>
              <a:rPr lang="es-ES_tradnl" sz="1200">
                <a:latin typeface="Helvetica" pitchFamily="2" charset="0"/>
              </a:rPr>
              <a:t>Ambición</a:t>
            </a:r>
          </a:p>
        </p:txBody>
      </p:sp>
      <p:sp>
        <p:nvSpPr>
          <p:cNvPr id="18" name="TextBox 18">
            <a:extLst>
              <a:ext uri="{FF2B5EF4-FFF2-40B4-BE49-F238E27FC236}">
                <a16:creationId xmlns:a16="http://schemas.microsoft.com/office/drawing/2014/main" id="{944CB3AC-1470-3BC6-BFAE-BCA822C979CB}"/>
              </a:ext>
            </a:extLst>
          </p:cNvPr>
          <p:cNvSpPr txBox="1"/>
          <p:nvPr/>
        </p:nvSpPr>
        <p:spPr>
          <a:xfrm rot="17507255">
            <a:off x="9445391" y="2904332"/>
            <a:ext cx="1228855" cy="276999"/>
          </a:xfrm>
          <a:prstGeom prst="rect">
            <a:avLst/>
          </a:prstGeom>
          <a:noFill/>
        </p:spPr>
        <p:txBody>
          <a:bodyPr wrap="square" rtlCol="0">
            <a:spAutoFit/>
          </a:bodyPr>
          <a:lstStyle/>
          <a:p>
            <a:pPr algn="ctr"/>
            <a:r>
              <a:rPr lang="es-ES_tradnl" sz="1200" dirty="0">
                <a:latin typeface="Helvetica" pitchFamily="2" charset="0"/>
              </a:rPr>
              <a:t>Sobre-exigido</a:t>
            </a:r>
          </a:p>
        </p:txBody>
      </p:sp>
      <p:sp>
        <p:nvSpPr>
          <p:cNvPr id="19" name="TextBox 19">
            <a:extLst>
              <a:ext uri="{FF2B5EF4-FFF2-40B4-BE49-F238E27FC236}">
                <a16:creationId xmlns:a16="http://schemas.microsoft.com/office/drawing/2014/main" id="{E0705BDF-8EAE-58ED-22A2-8BFE922D9650}"/>
              </a:ext>
            </a:extLst>
          </p:cNvPr>
          <p:cNvSpPr txBox="1"/>
          <p:nvPr/>
        </p:nvSpPr>
        <p:spPr>
          <a:xfrm rot="16549563">
            <a:off x="9762328" y="1832651"/>
            <a:ext cx="1104630" cy="276999"/>
          </a:xfrm>
          <a:prstGeom prst="rect">
            <a:avLst/>
          </a:prstGeom>
          <a:noFill/>
        </p:spPr>
        <p:txBody>
          <a:bodyPr wrap="square" rtlCol="0">
            <a:spAutoFit/>
          </a:bodyPr>
          <a:lstStyle/>
          <a:p>
            <a:pPr algn="ctr"/>
            <a:r>
              <a:rPr lang="es-ES_tradnl" sz="1200">
                <a:latin typeface="Helvetica" pitchFamily="2" charset="0"/>
              </a:rPr>
              <a:t>Perfecto</a:t>
            </a:r>
          </a:p>
        </p:txBody>
      </p:sp>
      <p:sp>
        <p:nvSpPr>
          <p:cNvPr id="20" name="TextBox 20">
            <a:extLst>
              <a:ext uri="{FF2B5EF4-FFF2-40B4-BE49-F238E27FC236}">
                <a16:creationId xmlns:a16="http://schemas.microsoft.com/office/drawing/2014/main" id="{EADCBADE-3683-D6DB-6F86-AFB5B4E062CF}"/>
              </a:ext>
            </a:extLst>
          </p:cNvPr>
          <p:cNvSpPr txBox="1"/>
          <p:nvPr/>
        </p:nvSpPr>
        <p:spPr>
          <a:xfrm rot="3522051">
            <a:off x="3424075" y="2282254"/>
            <a:ext cx="1544551" cy="307777"/>
          </a:xfrm>
          <a:prstGeom prst="rect">
            <a:avLst/>
          </a:prstGeom>
          <a:noFill/>
        </p:spPr>
        <p:txBody>
          <a:bodyPr wrap="square" rtlCol="0">
            <a:spAutoFit/>
          </a:bodyPr>
          <a:lstStyle/>
          <a:p>
            <a:pPr algn="ctr"/>
            <a:r>
              <a:rPr lang="es-ES_tradnl" sz="1400" dirty="0">
                <a:latin typeface="Helvetica" pitchFamily="2" charset="0"/>
              </a:rPr>
              <a:t>Cumplimiento</a:t>
            </a:r>
          </a:p>
        </p:txBody>
      </p:sp>
      <p:sp>
        <p:nvSpPr>
          <p:cNvPr id="21" name="TextBox 21">
            <a:extLst>
              <a:ext uri="{FF2B5EF4-FFF2-40B4-BE49-F238E27FC236}">
                <a16:creationId xmlns:a16="http://schemas.microsoft.com/office/drawing/2014/main" id="{DD1C0095-D90E-6147-147B-5A607AC215F9}"/>
              </a:ext>
            </a:extLst>
          </p:cNvPr>
          <p:cNvSpPr txBox="1"/>
          <p:nvPr/>
        </p:nvSpPr>
        <p:spPr>
          <a:xfrm>
            <a:off x="5214338" y="3351871"/>
            <a:ext cx="1544551" cy="307777"/>
          </a:xfrm>
          <a:prstGeom prst="rect">
            <a:avLst/>
          </a:prstGeom>
          <a:noFill/>
        </p:spPr>
        <p:txBody>
          <a:bodyPr wrap="square" rtlCol="0">
            <a:spAutoFit/>
          </a:bodyPr>
          <a:lstStyle/>
          <a:p>
            <a:pPr algn="ctr"/>
            <a:r>
              <a:rPr lang="es-ES_tradnl" sz="1400">
                <a:latin typeface="Helvetica" pitchFamily="2" charset="0"/>
              </a:rPr>
              <a:t>Protección</a:t>
            </a:r>
          </a:p>
        </p:txBody>
      </p:sp>
      <p:sp>
        <p:nvSpPr>
          <p:cNvPr id="22" name="TextBox 22">
            <a:extLst>
              <a:ext uri="{FF2B5EF4-FFF2-40B4-BE49-F238E27FC236}">
                <a16:creationId xmlns:a16="http://schemas.microsoft.com/office/drawing/2014/main" id="{273695C2-64AB-F7E6-E84C-DF2EE414FDBF}"/>
              </a:ext>
            </a:extLst>
          </p:cNvPr>
          <p:cNvSpPr txBox="1"/>
          <p:nvPr/>
        </p:nvSpPr>
        <p:spPr>
          <a:xfrm rot="17852866">
            <a:off x="7035191" y="2307919"/>
            <a:ext cx="1565589" cy="307777"/>
          </a:xfrm>
          <a:prstGeom prst="rect">
            <a:avLst/>
          </a:prstGeom>
          <a:noFill/>
        </p:spPr>
        <p:txBody>
          <a:bodyPr wrap="square" rtlCol="0">
            <a:spAutoFit/>
          </a:bodyPr>
          <a:lstStyle/>
          <a:p>
            <a:pPr algn="ctr"/>
            <a:r>
              <a:rPr lang="es-ES_tradnl" sz="1400">
                <a:latin typeface="Helvetica" pitchFamily="2" charset="0"/>
              </a:rPr>
              <a:t>Control</a:t>
            </a:r>
          </a:p>
        </p:txBody>
      </p:sp>
      <p:sp>
        <p:nvSpPr>
          <p:cNvPr id="23" name="Rectangle 23">
            <a:extLst>
              <a:ext uri="{FF2B5EF4-FFF2-40B4-BE49-F238E27FC236}">
                <a16:creationId xmlns:a16="http://schemas.microsoft.com/office/drawing/2014/main" id="{2C638B96-AE93-D7BD-C885-ADB6F5897C24}"/>
              </a:ext>
            </a:extLst>
          </p:cNvPr>
          <p:cNvSpPr/>
          <p:nvPr/>
        </p:nvSpPr>
        <p:spPr>
          <a:xfrm rot="21064358">
            <a:off x="1828913" y="1498245"/>
            <a:ext cx="1953926" cy="646331"/>
          </a:xfrm>
          <a:prstGeom prst="rect">
            <a:avLst/>
          </a:prstGeom>
        </p:spPr>
        <p:txBody>
          <a:bodyPr wrap="square">
            <a:spAutoFit/>
          </a:bodyPr>
          <a:lstStyle/>
          <a:p>
            <a:r>
              <a:rPr lang="es-ES_tradnl" sz="1200" dirty="0">
                <a:latin typeface="Helvetica" pitchFamily="2" charset="0"/>
              </a:rPr>
              <a:t>Sigue el procedimiento </a:t>
            </a:r>
          </a:p>
          <a:p>
            <a:r>
              <a:rPr lang="es-ES_tradnl" sz="1200" dirty="0">
                <a:latin typeface="Helvetica" pitchFamily="2" charset="0"/>
              </a:rPr>
              <a:t>y las reglas, deseo de conformidad</a:t>
            </a:r>
          </a:p>
        </p:txBody>
      </p:sp>
      <p:sp>
        <p:nvSpPr>
          <p:cNvPr id="24" name="Rectangle 24">
            <a:extLst>
              <a:ext uri="{FF2B5EF4-FFF2-40B4-BE49-F238E27FC236}">
                <a16:creationId xmlns:a16="http://schemas.microsoft.com/office/drawing/2014/main" id="{7BE0A2A7-4468-EFA4-AFF5-83218401FA87}"/>
              </a:ext>
            </a:extLst>
          </p:cNvPr>
          <p:cNvSpPr/>
          <p:nvPr/>
        </p:nvSpPr>
        <p:spPr>
          <a:xfrm rot="20242131">
            <a:off x="2082037" y="2330070"/>
            <a:ext cx="1884564" cy="646331"/>
          </a:xfrm>
          <a:prstGeom prst="rect">
            <a:avLst/>
          </a:prstGeom>
        </p:spPr>
        <p:txBody>
          <a:bodyPr wrap="square">
            <a:spAutoFit/>
          </a:bodyPr>
          <a:lstStyle/>
          <a:p>
            <a:r>
              <a:rPr lang="es-ES_tradnl" sz="1200" dirty="0">
                <a:latin typeface="Helvetica" pitchFamily="2" charset="0"/>
              </a:rPr>
              <a:t>Busca apoyo y aprobación, evita rechazo personal</a:t>
            </a:r>
          </a:p>
        </p:txBody>
      </p:sp>
      <p:sp>
        <p:nvSpPr>
          <p:cNvPr id="25" name="Rectangle 25">
            <a:extLst>
              <a:ext uri="{FF2B5EF4-FFF2-40B4-BE49-F238E27FC236}">
                <a16:creationId xmlns:a16="http://schemas.microsoft.com/office/drawing/2014/main" id="{B8B7F6D4-0AD8-C437-AB61-B464AE048F0F}"/>
              </a:ext>
            </a:extLst>
          </p:cNvPr>
          <p:cNvSpPr/>
          <p:nvPr/>
        </p:nvSpPr>
        <p:spPr>
          <a:xfrm rot="19293764">
            <a:off x="2475875" y="3072703"/>
            <a:ext cx="1868616" cy="646331"/>
          </a:xfrm>
          <a:prstGeom prst="rect">
            <a:avLst/>
          </a:prstGeom>
        </p:spPr>
        <p:txBody>
          <a:bodyPr wrap="square">
            <a:spAutoFit/>
          </a:bodyPr>
          <a:lstStyle/>
          <a:p>
            <a:r>
              <a:rPr lang="es-ES_tradnl" sz="1200" dirty="0">
                <a:latin typeface="Helvetica" pitchFamily="2" charset="0"/>
              </a:rPr>
              <a:t>Conforme, juega a lo seguro, cumple con las expectativas</a:t>
            </a:r>
          </a:p>
        </p:txBody>
      </p:sp>
      <p:sp>
        <p:nvSpPr>
          <p:cNvPr id="26" name="Rectangle 26">
            <a:extLst>
              <a:ext uri="{FF2B5EF4-FFF2-40B4-BE49-F238E27FC236}">
                <a16:creationId xmlns:a16="http://schemas.microsoft.com/office/drawing/2014/main" id="{01049998-3A7E-0EFF-29BF-8C21FCBDD621}"/>
              </a:ext>
            </a:extLst>
          </p:cNvPr>
          <p:cNvSpPr/>
          <p:nvPr/>
        </p:nvSpPr>
        <p:spPr>
          <a:xfrm rot="18505718">
            <a:off x="2993855" y="3551363"/>
            <a:ext cx="2137100" cy="646331"/>
          </a:xfrm>
          <a:prstGeom prst="rect">
            <a:avLst/>
          </a:prstGeom>
        </p:spPr>
        <p:txBody>
          <a:bodyPr wrap="square">
            <a:spAutoFit/>
          </a:bodyPr>
          <a:lstStyle/>
          <a:p>
            <a:r>
              <a:rPr lang="es-ES_tradnl" sz="1200" dirty="0">
                <a:latin typeface="Helvetica" pitchFamily="2" charset="0"/>
              </a:rPr>
              <a:t>Cede su poder, sumiso/a, duda de sí mismo/a, prudente</a:t>
            </a:r>
          </a:p>
        </p:txBody>
      </p:sp>
      <p:sp>
        <p:nvSpPr>
          <p:cNvPr id="27" name="Rectangle 27">
            <a:extLst>
              <a:ext uri="{FF2B5EF4-FFF2-40B4-BE49-F238E27FC236}">
                <a16:creationId xmlns:a16="http://schemas.microsoft.com/office/drawing/2014/main" id="{346A1F5E-A524-EF6E-7BE9-9616DBA81FEE}"/>
              </a:ext>
            </a:extLst>
          </p:cNvPr>
          <p:cNvSpPr/>
          <p:nvPr/>
        </p:nvSpPr>
        <p:spPr>
          <a:xfrm rot="17503912">
            <a:off x="3940344" y="4108536"/>
            <a:ext cx="2010622" cy="646331"/>
          </a:xfrm>
          <a:prstGeom prst="rect">
            <a:avLst/>
          </a:prstGeom>
        </p:spPr>
        <p:txBody>
          <a:bodyPr wrap="square">
            <a:spAutoFit/>
          </a:bodyPr>
          <a:lstStyle/>
          <a:p>
            <a:r>
              <a:rPr lang="es-ES_tradnl" sz="1200" dirty="0">
                <a:latin typeface="Helvetica" pitchFamily="2" charset="0"/>
              </a:rPr>
              <a:t>Retraído/a, distante, </a:t>
            </a:r>
          </a:p>
          <a:p>
            <a:r>
              <a:rPr lang="es-ES_tradnl" sz="1200" dirty="0">
                <a:latin typeface="Helvetica" pitchFamily="2" charset="0"/>
              </a:rPr>
              <a:t>no implicado/a emocional-mente</a:t>
            </a:r>
          </a:p>
        </p:txBody>
      </p:sp>
      <p:sp>
        <p:nvSpPr>
          <p:cNvPr id="28" name="Rectangle 28">
            <a:extLst>
              <a:ext uri="{FF2B5EF4-FFF2-40B4-BE49-F238E27FC236}">
                <a16:creationId xmlns:a16="http://schemas.microsoft.com/office/drawing/2014/main" id="{F34AF4CB-6996-3FF5-4CDC-0191E78681DE}"/>
              </a:ext>
            </a:extLst>
          </p:cNvPr>
          <p:cNvSpPr/>
          <p:nvPr/>
        </p:nvSpPr>
        <p:spPr>
          <a:xfrm rot="16200000">
            <a:off x="5024729" y="4437671"/>
            <a:ext cx="1923768" cy="461665"/>
          </a:xfrm>
          <a:prstGeom prst="rect">
            <a:avLst/>
          </a:prstGeom>
        </p:spPr>
        <p:txBody>
          <a:bodyPr wrap="square">
            <a:spAutoFit/>
          </a:bodyPr>
          <a:lstStyle/>
          <a:p>
            <a:r>
              <a:rPr lang="es-ES_tradnl" sz="1200" dirty="0">
                <a:latin typeface="Helvetica" pitchFamily="2" charset="0"/>
              </a:rPr>
              <a:t>Busca el fallo, cínico/a, menosprecia a otros</a:t>
            </a:r>
          </a:p>
        </p:txBody>
      </p:sp>
      <p:sp>
        <p:nvSpPr>
          <p:cNvPr id="29" name="Rectangle 29">
            <a:extLst>
              <a:ext uri="{FF2B5EF4-FFF2-40B4-BE49-F238E27FC236}">
                <a16:creationId xmlns:a16="http://schemas.microsoft.com/office/drawing/2014/main" id="{FB8BAA25-9E6C-A1E6-11B6-5A439F592597}"/>
              </a:ext>
            </a:extLst>
          </p:cNvPr>
          <p:cNvSpPr/>
          <p:nvPr/>
        </p:nvSpPr>
        <p:spPr>
          <a:xfrm rot="4243869">
            <a:off x="6150448" y="4119559"/>
            <a:ext cx="1889540" cy="646331"/>
          </a:xfrm>
          <a:prstGeom prst="rect">
            <a:avLst/>
          </a:prstGeom>
        </p:spPr>
        <p:txBody>
          <a:bodyPr wrap="square">
            <a:spAutoFit/>
          </a:bodyPr>
          <a:lstStyle/>
          <a:p>
            <a:r>
              <a:rPr lang="es-ES_tradnl" sz="1200" dirty="0">
                <a:latin typeface="Helvetica" pitchFamily="2" charset="0"/>
              </a:rPr>
              <a:t>Superior, egoísta, egocéntrico/a</a:t>
            </a:r>
          </a:p>
          <a:p>
            <a:endParaRPr lang="es-ES_tradnl" sz="1200" dirty="0">
              <a:latin typeface="Helvetica" pitchFamily="2" charset="0"/>
            </a:endParaRPr>
          </a:p>
        </p:txBody>
      </p:sp>
      <p:sp>
        <p:nvSpPr>
          <p:cNvPr id="30" name="Rectangle 30">
            <a:extLst>
              <a:ext uri="{FF2B5EF4-FFF2-40B4-BE49-F238E27FC236}">
                <a16:creationId xmlns:a16="http://schemas.microsoft.com/office/drawing/2014/main" id="{83E03E34-15DF-98D6-7A4F-D220C9802D62}"/>
              </a:ext>
            </a:extLst>
          </p:cNvPr>
          <p:cNvSpPr/>
          <p:nvPr/>
        </p:nvSpPr>
        <p:spPr>
          <a:xfrm rot="3107999">
            <a:off x="6944630" y="3837265"/>
            <a:ext cx="2250101" cy="461665"/>
          </a:xfrm>
          <a:prstGeom prst="rect">
            <a:avLst/>
          </a:prstGeom>
        </p:spPr>
        <p:txBody>
          <a:bodyPr wrap="square">
            <a:spAutoFit/>
          </a:bodyPr>
          <a:lstStyle/>
          <a:p>
            <a:r>
              <a:rPr lang="es-ES_tradnl" sz="1200" dirty="0">
                <a:latin typeface="Helvetica" pitchFamily="2" charset="0"/>
              </a:rPr>
              <a:t>Contundente, agresivo/a, controlador/a, poderoso/a</a:t>
            </a:r>
          </a:p>
        </p:txBody>
      </p:sp>
      <p:sp>
        <p:nvSpPr>
          <p:cNvPr id="31" name="Rectangle 31">
            <a:extLst>
              <a:ext uri="{FF2B5EF4-FFF2-40B4-BE49-F238E27FC236}">
                <a16:creationId xmlns:a16="http://schemas.microsoft.com/office/drawing/2014/main" id="{9BBAF226-997A-AA7F-9168-70C4B89BB5E2}"/>
              </a:ext>
            </a:extLst>
          </p:cNvPr>
          <p:cNvSpPr/>
          <p:nvPr/>
        </p:nvSpPr>
        <p:spPr>
          <a:xfrm rot="2200882">
            <a:off x="7599729" y="3129999"/>
            <a:ext cx="1914049" cy="461665"/>
          </a:xfrm>
          <a:prstGeom prst="rect">
            <a:avLst/>
          </a:prstGeom>
        </p:spPr>
        <p:txBody>
          <a:bodyPr wrap="square">
            <a:spAutoFit/>
          </a:bodyPr>
          <a:lstStyle/>
          <a:p>
            <a:r>
              <a:rPr lang="es-ES_tradnl" sz="1200" dirty="0">
                <a:latin typeface="Helvetica" pitchFamily="2" charset="0"/>
              </a:rPr>
              <a:t>Adelantarse, ascender, ser mejor que los demás</a:t>
            </a:r>
          </a:p>
        </p:txBody>
      </p:sp>
      <p:sp>
        <p:nvSpPr>
          <p:cNvPr id="32" name="Rectangle 32">
            <a:extLst>
              <a:ext uri="{FF2B5EF4-FFF2-40B4-BE49-F238E27FC236}">
                <a16:creationId xmlns:a16="http://schemas.microsoft.com/office/drawing/2014/main" id="{CE79F68C-4D07-3C8D-C3BD-BD800B7DEBFB}"/>
              </a:ext>
            </a:extLst>
          </p:cNvPr>
          <p:cNvSpPr/>
          <p:nvPr/>
        </p:nvSpPr>
        <p:spPr>
          <a:xfrm rot="1321476">
            <a:off x="8018539" y="2403921"/>
            <a:ext cx="1977151" cy="461665"/>
          </a:xfrm>
          <a:prstGeom prst="rect">
            <a:avLst/>
          </a:prstGeom>
        </p:spPr>
        <p:txBody>
          <a:bodyPr wrap="square">
            <a:spAutoFit/>
          </a:bodyPr>
          <a:lstStyle/>
          <a:p>
            <a:r>
              <a:rPr lang="es-ES_tradnl" sz="1200" dirty="0">
                <a:latin typeface="Helvetica" pitchFamily="2" charset="0"/>
              </a:rPr>
              <a:t>Hiperactividad, empuje, trabaja para el éxito</a:t>
            </a:r>
          </a:p>
        </p:txBody>
      </p:sp>
      <p:sp>
        <p:nvSpPr>
          <p:cNvPr id="33" name="Rectangle 33">
            <a:extLst>
              <a:ext uri="{FF2B5EF4-FFF2-40B4-BE49-F238E27FC236}">
                <a16:creationId xmlns:a16="http://schemas.microsoft.com/office/drawing/2014/main" id="{5634E649-3246-473B-2CDF-59710930D231}"/>
              </a:ext>
            </a:extLst>
          </p:cNvPr>
          <p:cNvSpPr/>
          <p:nvPr/>
        </p:nvSpPr>
        <p:spPr>
          <a:xfrm rot="435618">
            <a:off x="8245164" y="1472753"/>
            <a:ext cx="1906503" cy="830997"/>
          </a:xfrm>
          <a:prstGeom prst="rect">
            <a:avLst/>
          </a:prstGeom>
        </p:spPr>
        <p:txBody>
          <a:bodyPr wrap="square">
            <a:spAutoFit/>
          </a:bodyPr>
          <a:lstStyle/>
          <a:p>
            <a:r>
              <a:rPr lang="es-ES_tradnl" sz="1200" dirty="0">
                <a:latin typeface="Helvetica" pitchFamily="2" charset="0"/>
              </a:rPr>
              <a:t>Resultados impecables, estándares extremada-mente altos</a:t>
            </a:r>
          </a:p>
          <a:p>
            <a:endParaRPr lang="es-ES_tradnl" sz="1200" dirty="0">
              <a:latin typeface="Helvetica" pitchFamily="2" charset="0"/>
            </a:endParaRPr>
          </a:p>
        </p:txBody>
      </p:sp>
    </p:spTree>
    <p:extLst>
      <p:ext uri="{BB962C8B-B14F-4D97-AF65-F5344CB8AC3E}">
        <p14:creationId xmlns:p14="http://schemas.microsoft.com/office/powerpoint/2010/main" val="339666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48DE42F-DDA3-3F95-9835-C1485C865C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33103" y="0"/>
            <a:ext cx="6746949" cy="7163156"/>
          </a:xfrm>
          <a:prstGeom prst="rect">
            <a:avLst/>
          </a:prstGeom>
        </p:spPr>
      </p:pic>
      <p:sp>
        <p:nvSpPr>
          <p:cNvPr id="2" name="Title 1">
            <a:extLst>
              <a:ext uri="{FF2B5EF4-FFF2-40B4-BE49-F238E27FC236}">
                <a16:creationId xmlns:a16="http://schemas.microsoft.com/office/drawing/2014/main" id="{A8DD020C-93B3-9C66-A329-DDB2B9904184}"/>
              </a:ext>
            </a:extLst>
          </p:cNvPr>
          <p:cNvSpPr>
            <a:spLocks noGrp="1"/>
          </p:cNvSpPr>
          <p:nvPr>
            <p:ph type="title"/>
          </p:nvPr>
        </p:nvSpPr>
        <p:spPr>
          <a:xfrm>
            <a:off x="609600" y="3088322"/>
            <a:ext cx="3823504" cy="681355"/>
          </a:xfrm>
        </p:spPr>
        <p:txBody>
          <a:bodyPr/>
          <a:lstStyle/>
          <a:p>
            <a:r>
              <a:rPr lang="en-US" b="0" dirty="0"/>
              <a:t>Las cuatro </a:t>
            </a:r>
            <a:r>
              <a:rPr lang="en-US" b="0" dirty="0" err="1"/>
              <a:t>promesas</a:t>
            </a:r>
            <a:r>
              <a:rPr lang="en-US" b="0" dirty="0"/>
              <a:t> del </a:t>
            </a:r>
            <a:r>
              <a:rPr lang="en-US" b="0" dirty="0" err="1"/>
              <a:t>liderazgo</a:t>
            </a:r>
            <a:endParaRPr lang="en-US" b="0" dirty="0"/>
          </a:p>
        </p:txBody>
      </p:sp>
      <p:sp>
        <p:nvSpPr>
          <p:cNvPr id="3" name="Slide Number Placeholder 2">
            <a:extLst>
              <a:ext uri="{FF2B5EF4-FFF2-40B4-BE49-F238E27FC236}">
                <a16:creationId xmlns:a16="http://schemas.microsoft.com/office/drawing/2014/main" id="{1F7D7569-83DE-CD97-DC9C-89AA5242C2E8}"/>
              </a:ext>
            </a:extLst>
          </p:cNvPr>
          <p:cNvSpPr>
            <a:spLocks noGrp="1"/>
          </p:cNvSpPr>
          <p:nvPr>
            <p:ph type="sldNum" sz="quarter" idx="11"/>
          </p:nvPr>
        </p:nvSpPr>
        <p:spPr/>
        <p:txBody>
          <a:bodyPr/>
          <a:lstStyle/>
          <a:p>
            <a:fld id="{4E547FC5-224D-4B2B-AB96-D4331BB3CBEC}" type="slidenum">
              <a:rPr lang="en-US" smtClean="0"/>
              <a:pPr/>
              <a:t>51</a:t>
            </a:fld>
            <a:endParaRPr lang="en-US" dirty="0"/>
          </a:p>
        </p:txBody>
      </p:sp>
      <p:sp>
        <p:nvSpPr>
          <p:cNvPr id="4" name="Footer Placeholder 3">
            <a:extLst>
              <a:ext uri="{FF2B5EF4-FFF2-40B4-BE49-F238E27FC236}">
                <a16:creationId xmlns:a16="http://schemas.microsoft.com/office/drawing/2014/main" id="{7D713173-FF95-AF17-E018-F2CDF65919A3}"/>
              </a:ext>
            </a:extLst>
          </p:cNvPr>
          <p:cNvSpPr>
            <a:spLocks noGrp="1"/>
          </p:cNvSpPr>
          <p:nvPr>
            <p:ph type="ftr" sz="quarter" idx="10"/>
          </p:nvPr>
        </p:nvSpPr>
        <p:spPr/>
        <p:txBody>
          <a:bodyPr/>
          <a:lstStyle/>
          <a:p>
            <a:r>
              <a:rPr lang="en-US"/>
              <a:t>© Leadership Circle | All Rights Reserved</a:t>
            </a:r>
            <a:endParaRPr lang="en-US" dirty="0"/>
          </a:p>
        </p:txBody>
      </p:sp>
    </p:spTree>
    <p:extLst>
      <p:ext uri="{BB962C8B-B14F-4D97-AF65-F5344CB8AC3E}">
        <p14:creationId xmlns:p14="http://schemas.microsoft.com/office/powerpoint/2010/main" val="36527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9F6F466-00A8-7F06-C5F4-7811E14C7DA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7792" y="1178697"/>
            <a:ext cx="4343400" cy="4611337"/>
          </a:xfrm>
          <a:prstGeom prst="rect">
            <a:avLst/>
          </a:prstGeom>
        </p:spPr>
      </p:pic>
      <p:sp>
        <p:nvSpPr>
          <p:cNvPr id="3" name="Slide Number Placeholder 2">
            <a:extLst>
              <a:ext uri="{FF2B5EF4-FFF2-40B4-BE49-F238E27FC236}">
                <a16:creationId xmlns:a16="http://schemas.microsoft.com/office/drawing/2014/main" id="{1F7D7569-83DE-CD97-DC9C-89AA5242C2E8}"/>
              </a:ext>
            </a:extLst>
          </p:cNvPr>
          <p:cNvSpPr>
            <a:spLocks noGrp="1"/>
          </p:cNvSpPr>
          <p:nvPr>
            <p:ph type="sldNum" sz="quarter" idx="11"/>
          </p:nvPr>
        </p:nvSpPr>
        <p:spPr/>
        <p:txBody>
          <a:bodyPr/>
          <a:lstStyle/>
          <a:p>
            <a:fld id="{4E547FC5-224D-4B2B-AB96-D4331BB3CBEC}" type="slidenum">
              <a:rPr lang="en-US" smtClean="0"/>
              <a:pPr/>
              <a:t>52</a:t>
            </a:fld>
            <a:endParaRPr lang="en-US" dirty="0"/>
          </a:p>
        </p:txBody>
      </p:sp>
      <p:sp>
        <p:nvSpPr>
          <p:cNvPr id="4" name="Footer Placeholder 3">
            <a:extLst>
              <a:ext uri="{FF2B5EF4-FFF2-40B4-BE49-F238E27FC236}">
                <a16:creationId xmlns:a16="http://schemas.microsoft.com/office/drawing/2014/main" id="{7D713173-FF95-AF17-E018-F2CDF65919A3}"/>
              </a:ext>
            </a:extLst>
          </p:cNvPr>
          <p:cNvSpPr>
            <a:spLocks noGrp="1"/>
          </p:cNvSpPr>
          <p:nvPr>
            <p:ph type="ftr" sz="quarter" idx="10"/>
          </p:nvPr>
        </p:nvSpPr>
        <p:spPr/>
        <p:txBody>
          <a:bodyPr/>
          <a:lstStyle/>
          <a:p>
            <a:r>
              <a:rPr lang="en-US"/>
              <a:t>© Leadership Circle | All Rights Reserved</a:t>
            </a:r>
            <a:endParaRPr lang="en-US" dirty="0"/>
          </a:p>
        </p:txBody>
      </p:sp>
      <p:sp>
        <p:nvSpPr>
          <p:cNvPr id="9" name="Content Placeholder 8">
            <a:extLst>
              <a:ext uri="{FF2B5EF4-FFF2-40B4-BE49-F238E27FC236}">
                <a16:creationId xmlns:a16="http://schemas.microsoft.com/office/drawing/2014/main" id="{EC6D8EF2-ECE2-9711-2C17-7AAD9D8E23FD}"/>
              </a:ext>
            </a:extLst>
          </p:cNvPr>
          <p:cNvSpPr>
            <a:spLocks noGrp="1"/>
          </p:cNvSpPr>
          <p:nvPr>
            <p:ph sz="quarter" idx="12"/>
          </p:nvPr>
        </p:nvSpPr>
        <p:spPr>
          <a:xfrm>
            <a:off x="5752618" y="1493839"/>
            <a:ext cx="5829782" cy="2554282"/>
          </a:xfrm>
        </p:spPr>
        <p:txBody>
          <a:bodyPr>
            <a:normAutofit fontScale="92500"/>
          </a:bodyPr>
          <a:lstStyle/>
          <a:p>
            <a:pPr>
              <a:spcBef>
                <a:spcPts val="1200"/>
              </a:spcBef>
            </a:pPr>
            <a:r>
              <a:rPr lang="en-US" dirty="0">
                <a:solidFill>
                  <a:schemeClr val="tx1">
                    <a:lumMod val="50000"/>
                  </a:schemeClr>
                </a:solidFill>
              </a:rPr>
              <a:t>38% de </a:t>
            </a:r>
            <a:r>
              <a:rPr lang="en-US" dirty="0" err="1">
                <a:solidFill>
                  <a:schemeClr val="tx1">
                    <a:lumMod val="50000"/>
                  </a:schemeClr>
                </a:solidFill>
              </a:rPr>
              <a:t>probabilidad</a:t>
            </a:r>
            <a:r>
              <a:rPr lang="en-US" dirty="0">
                <a:solidFill>
                  <a:schemeClr val="tx1">
                    <a:lumMod val="50000"/>
                  </a:schemeClr>
                </a:solidFill>
              </a:rPr>
              <a:t> de que la </a:t>
            </a:r>
            <a:r>
              <a:rPr lang="en-US" dirty="0" err="1">
                <a:solidFill>
                  <a:schemeClr val="tx1">
                    <a:lumMod val="50000"/>
                  </a:schemeClr>
                </a:solidFill>
              </a:rPr>
              <a:t>mejora</a:t>
            </a:r>
            <a:r>
              <a:rPr lang="en-US" dirty="0">
                <a:solidFill>
                  <a:schemeClr val="tx1">
                    <a:lumMod val="50000"/>
                  </a:schemeClr>
                </a:solidFill>
              </a:rPr>
              <a:t> de la </a:t>
            </a:r>
            <a:r>
              <a:rPr lang="en-US" dirty="0" err="1">
                <a:solidFill>
                  <a:schemeClr val="tx1">
                    <a:lumMod val="50000"/>
                  </a:schemeClr>
                </a:solidFill>
              </a:rPr>
              <a:t>efectividad</a:t>
            </a:r>
            <a:r>
              <a:rPr lang="en-US" dirty="0">
                <a:solidFill>
                  <a:schemeClr val="tx1">
                    <a:lumMod val="50000"/>
                  </a:schemeClr>
                </a:solidFill>
              </a:rPr>
              <a:t> de </a:t>
            </a:r>
            <a:r>
              <a:rPr lang="en-US" dirty="0" err="1">
                <a:solidFill>
                  <a:schemeClr val="tx1">
                    <a:lumMod val="50000"/>
                  </a:schemeClr>
                </a:solidFill>
              </a:rPr>
              <a:t>liderazgo</a:t>
            </a:r>
            <a:r>
              <a:rPr lang="en-US" dirty="0">
                <a:solidFill>
                  <a:schemeClr val="tx1">
                    <a:lumMod val="50000"/>
                  </a:schemeClr>
                </a:solidFill>
              </a:rPr>
              <a:t> se </a:t>
            </a:r>
            <a:r>
              <a:rPr lang="en-US" dirty="0" err="1">
                <a:solidFill>
                  <a:schemeClr val="tx1">
                    <a:lumMod val="50000"/>
                  </a:schemeClr>
                </a:solidFill>
              </a:rPr>
              <a:t>traduzca</a:t>
            </a:r>
            <a:r>
              <a:rPr lang="en-US" dirty="0">
                <a:solidFill>
                  <a:schemeClr val="tx1">
                    <a:lumMod val="50000"/>
                  </a:schemeClr>
                </a:solidFill>
              </a:rPr>
              <a:t> </a:t>
            </a:r>
            <a:r>
              <a:rPr lang="en-US" dirty="0" err="1">
                <a:solidFill>
                  <a:schemeClr val="tx1">
                    <a:lumMod val="50000"/>
                  </a:schemeClr>
                </a:solidFill>
              </a:rPr>
              <a:t>en</a:t>
            </a:r>
            <a:r>
              <a:rPr lang="en-US" dirty="0">
                <a:solidFill>
                  <a:schemeClr val="tx1">
                    <a:lumMod val="50000"/>
                  </a:schemeClr>
                </a:solidFill>
              </a:rPr>
              <a:t> un mayor </a:t>
            </a:r>
            <a:r>
              <a:rPr lang="en-US" dirty="0" err="1">
                <a:solidFill>
                  <a:schemeClr val="tx1">
                    <a:lumMod val="50000"/>
                  </a:schemeClr>
                </a:solidFill>
              </a:rPr>
              <a:t>rendimiento</a:t>
            </a:r>
            <a:r>
              <a:rPr lang="en-US" dirty="0">
                <a:solidFill>
                  <a:schemeClr val="tx1">
                    <a:lumMod val="50000"/>
                  </a:schemeClr>
                </a:solidFill>
              </a:rPr>
              <a:t> </a:t>
            </a:r>
            <a:r>
              <a:rPr lang="en-US" dirty="0" err="1">
                <a:solidFill>
                  <a:schemeClr val="tx1">
                    <a:lumMod val="50000"/>
                  </a:schemeClr>
                </a:solidFill>
              </a:rPr>
              <a:t>empresarial</a:t>
            </a:r>
            <a:r>
              <a:rPr lang="en-US" dirty="0">
                <a:solidFill>
                  <a:schemeClr val="tx1">
                    <a:lumMod val="50000"/>
                  </a:schemeClr>
                </a:solidFill>
              </a:rPr>
              <a:t>.</a:t>
            </a:r>
          </a:p>
          <a:p>
            <a:pPr>
              <a:spcBef>
                <a:spcPts val="1200"/>
              </a:spcBef>
            </a:pPr>
            <a:r>
              <a:rPr lang="en-US" dirty="0">
                <a:solidFill>
                  <a:schemeClr val="tx1">
                    <a:lumMod val="50000"/>
                  </a:schemeClr>
                </a:solidFill>
              </a:rPr>
              <a:t>La </a:t>
            </a:r>
            <a:r>
              <a:rPr lang="en-US" dirty="0" err="1">
                <a:solidFill>
                  <a:schemeClr val="tx1">
                    <a:lumMod val="50000"/>
                  </a:schemeClr>
                </a:solidFill>
              </a:rPr>
              <a:t>efectividad</a:t>
            </a:r>
            <a:r>
              <a:rPr lang="en-US" dirty="0">
                <a:solidFill>
                  <a:schemeClr val="tx1">
                    <a:lumMod val="50000"/>
                  </a:schemeClr>
                </a:solidFill>
              </a:rPr>
              <a:t> de </a:t>
            </a:r>
            <a:r>
              <a:rPr lang="en-US" dirty="0" err="1">
                <a:solidFill>
                  <a:schemeClr val="tx1">
                    <a:lumMod val="50000"/>
                  </a:schemeClr>
                </a:solidFill>
              </a:rPr>
              <a:t>liderazgo</a:t>
            </a:r>
            <a:r>
              <a:rPr lang="en-US" dirty="0">
                <a:solidFill>
                  <a:schemeClr val="tx1">
                    <a:lumMod val="50000"/>
                  </a:schemeClr>
                </a:solidFill>
              </a:rPr>
              <a:t> es uno de </a:t>
            </a:r>
            <a:r>
              <a:rPr lang="en-US" dirty="0" err="1">
                <a:solidFill>
                  <a:schemeClr val="tx1">
                    <a:lumMod val="50000"/>
                  </a:schemeClr>
                </a:solidFill>
              </a:rPr>
              <a:t>los</a:t>
            </a:r>
            <a:r>
              <a:rPr lang="en-US" dirty="0">
                <a:solidFill>
                  <a:schemeClr val="tx1">
                    <a:lumMod val="50000"/>
                  </a:schemeClr>
                </a:solidFill>
              </a:rPr>
              <a:t> </a:t>
            </a:r>
            <a:r>
              <a:rPr lang="en-US" dirty="0" err="1">
                <a:solidFill>
                  <a:schemeClr val="tx1">
                    <a:lumMod val="50000"/>
                  </a:schemeClr>
                </a:solidFill>
              </a:rPr>
              <a:t>principales</a:t>
            </a:r>
            <a:r>
              <a:rPr lang="en-US" dirty="0">
                <a:solidFill>
                  <a:schemeClr val="tx1">
                    <a:lumMod val="50000"/>
                  </a:schemeClr>
                </a:solidFill>
              </a:rPr>
              <a:t> </a:t>
            </a:r>
            <a:r>
              <a:rPr lang="en-US" dirty="0" err="1">
                <a:solidFill>
                  <a:schemeClr val="tx1">
                    <a:lumMod val="50000"/>
                  </a:schemeClr>
                </a:solidFill>
              </a:rPr>
              <a:t>factores</a:t>
            </a:r>
            <a:r>
              <a:rPr lang="en-US" dirty="0">
                <a:solidFill>
                  <a:schemeClr val="tx1">
                    <a:lumMod val="50000"/>
                  </a:schemeClr>
                </a:solidFill>
              </a:rPr>
              <a:t> que </a:t>
            </a:r>
            <a:r>
              <a:rPr lang="en-US" dirty="0" err="1">
                <a:solidFill>
                  <a:schemeClr val="tx1">
                    <a:lumMod val="50000"/>
                  </a:schemeClr>
                </a:solidFill>
              </a:rPr>
              <a:t>contribuyen</a:t>
            </a:r>
            <a:r>
              <a:rPr lang="en-US" dirty="0">
                <a:solidFill>
                  <a:schemeClr val="tx1">
                    <a:lumMod val="50000"/>
                  </a:schemeClr>
                </a:solidFill>
              </a:rPr>
              <a:t> al </a:t>
            </a:r>
            <a:r>
              <a:rPr lang="en-US" dirty="0" err="1">
                <a:solidFill>
                  <a:schemeClr val="tx1">
                    <a:lumMod val="50000"/>
                  </a:schemeClr>
                </a:solidFill>
              </a:rPr>
              <a:t>rendimiento</a:t>
            </a:r>
            <a:r>
              <a:rPr lang="en-US" dirty="0">
                <a:solidFill>
                  <a:schemeClr val="tx1">
                    <a:lumMod val="50000"/>
                  </a:schemeClr>
                </a:solidFill>
              </a:rPr>
              <a:t> </a:t>
            </a:r>
            <a:r>
              <a:rPr lang="en-US" dirty="0" err="1">
                <a:solidFill>
                  <a:schemeClr val="tx1">
                    <a:lumMod val="50000"/>
                  </a:schemeClr>
                </a:solidFill>
              </a:rPr>
              <a:t>empresarial</a:t>
            </a:r>
            <a:r>
              <a:rPr lang="en-US" dirty="0">
                <a:solidFill>
                  <a:schemeClr val="tx1">
                    <a:lumMod val="50000"/>
                  </a:schemeClr>
                </a:solidFill>
              </a:rPr>
              <a:t>.</a:t>
            </a:r>
          </a:p>
        </p:txBody>
      </p:sp>
      <p:sp>
        <p:nvSpPr>
          <p:cNvPr id="10" name="Rectangle 9">
            <a:extLst>
              <a:ext uri="{FF2B5EF4-FFF2-40B4-BE49-F238E27FC236}">
                <a16:creationId xmlns:a16="http://schemas.microsoft.com/office/drawing/2014/main" id="{1A66310E-F296-7C94-FDF7-76AE078DA544}"/>
              </a:ext>
            </a:extLst>
          </p:cNvPr>
          <p:cNvSpPr/>
          <p:nvPr/>
        </p:nvSpPr>
        <p:spPr>
          <a:xfrm>
            <a:off x="6145606" y="4455581"/>
            <a:ext cx="5258602" cy="1384995"/>
          </a:xfrm>
          <a:prstGeom prst="rect">
            <a:avLst/>
          </a:prstGeom>
        </p:spPr>
        <p:txBody>
          <a:bodyPr wrap="square">
            <a:spAutoFit/>
          </a:bodyPr>
          <a:lstStyle/>
          <a:p>
            <a:pPr>
              <a:spcBef>
                <a:spcPts val="1200"/>
              </a:spcBef>
            </a:pPr>
            <a:r>
              <a:rPr lang="en-US" sz="2800" i="1" dirty="0">
                <a:solidFill>
                  <a:schemeClr val="tx2"/>
                </a:solidFill>
                <a:latin typeface="Helvetica" pitchFamily="2" charset="0"/>
              </a:rPr>
              <a:t>Una </a:t>
            </a:r>
            <a:r>
              <a:rPr lang="en-US" sz="2800" i="1" dirty="0" err="1">
                <a:solidFill>
                  <a:schemeClr val="tx2"/>
                </a:solidFill>
                <a:latin typeface="Helvetica" pitchFamily="2" charset="0"/>
              </a:rPr>
              <a:t>organización</a:t>
            </a:r>
            <a:r>
              <a:rPr lang="en-US" sz="2800" i="1" dirty="0">
                <a:solidFill>
                  <a:schemeClr val="tx2"/>
                </a:solidFill>
                <a:latin typeface="Helvetica" pitchFamily="2" charset="0"/>
              </a:rPr>
              <a:t> no </a:t>
            </a:r>
            <a:r>
              <a:rPr lang="en-US" sz="2800" i="1" dirty="0" err="1">
                <a:solidFill>
                  <a:schemeClr val="tx2"/>
                </a:solidFill>
                <a:latin typeface="Helvetica" pitchFamily="2" charset="0"/>
              </a:rPr>
              <a:t>puede</a:t>
            </a:r>
            <a:r>
              <a:rPr lang="en-US" sz="2800" i="1" dirty="0">
                <a:solidFill>
                  <a:schemeClr val="tx2"/>
                </a:solidFill>
                <a:latin typeface="Helvetica" pitchFamily="2" charset="0"/>
              </a:rPr>
              <a:t> </a:t>
            </a:r>
            <a:r>
              <a:rPr lang="en-US" sz="2800" i="1" dirty="0" err="1">
                <a:solidFill>
                  <a:schemeClr val="tx2"/>
                </a:solidFill>
                <a:latin typeface="Helvetica" pitchFamily="2" charset="0"/>
              </a:rPr>
              <a:t>superar</a:t>
            </a:r>
            <a:r>
              <a:rPr lang="en-US" sz="2800" i="1" dirty="0">
                <a:solidFill>
                  <a:schemeClr val="tx2"/>
                </a:solidFill>
                <a:latin typeface="Helvetica" pitchFamily="2" charset="0"/>
              </a:rPr>
              <a:t> la </a:t>
            </a:r>
            <a:r>
              <a:rPr lang="en-US" sz="2800" i="1" dirty="0" err="1">
                <a:solidFill>
                  <a:schemeClr val="tx2"/>
                </a:solidFill>
                <a:latin typeface="Helvetica" pitchFamily="2" charset="0"/>
              </a:rPr>
              <a:t>efectividad</a:t>
            </a:r>
            <a:r>
              <a:rPr lang="en-US" sz="2800" i="1" dirty="0">
                <a:solidFill>
                  <a:schemeClr val="tx2"/>
                </a:solidFill>
                <a:latin typeface="Helvetica" pitchFamily="2" charset="0"/>
              </a:rPr>
              <a:t> </a:t>
            </a:r>
            <a:r>
              <a:rPr lang="en-US" sz="2800" i="1" dirty="0" err="1">
                <a:solidFill>
                  <a:schemeClr val="tx2"/>
                </a:solidFill>
                <a:latin typeface="Helvetica" pitchFamily="2" charset="0"/>
              </a:rPr>
              <a:t>colectiva</a:t>
            </a:r>
            <a:r>
              <a:rPr lang="en-US" sz="2800" i="1" dirty="0">
                <a:solidFill>
                  <a:schemeClr val="tx2"/>
                </a:solidFill>
                <a:latin typeface="Helvetica" pitchFamily="2" charset="0"/>
              </a:rPr>
              <a:t> de </a:t>
            </a:r>
            <a:r>
              <a:rPr lang="en-US" sz="2800" i="1" dirty="0" err="1">
                <a:solidFill>
                  <a:schemeClr val="tx2"/>
                </a:solidFill>
                <a:latin typeface="Helvetica" pitchFamily="2" charset="0"/>
              </a:rPr>
              <a:t>su</a:t>
            </a:r>
            <a:r>
              <a:rPr lang="en-US" sz="2800" i="1" dirty="0">
                <a:solidFill>
                  <a:schemeClr val="tx2"/>
                </a:solidFill>
                <a:latin typeface="Helvetica" pitchFamily="2" charset="0"/>
              </a:rPr>
              <a:t> </a:t>
            </a:r>
            <a:r>
              <a:rPr lang="en-US" sz="2800" i="1" dirty="0" err="1">
                <a:solidFill>
                  <a:schemeClr val="tx2"/>
                </a:solidFill>
                <a:latin typeface="Helvetica" pitchFamily="2" charset="0"/>
              </a:rPr>
              <a:t>liderazgo</a:t>
            </a:r>
            <a:endParaRPr lang="en-US" sz="2800" i="1" dirty="0">
              <a:solidFill>
                <a:schemeClr val="tx2"/>
              </a:solidFill>
              <a:latin typeface="Helvetica" pitchFamily="2" charset="0"/>
            </a:endParaRPr>
          </a:p>
        </p:txBody>
      </p:sp>
    </p:spTree>
    <p:extLst>
      <p:ext uri="{BB962C8B-B14F-4D97-AF65-F5344CB8AC3E}">
        <p14:creationId xmlns:p14="http://schemas.microsoft.com/office/powerpoint/2010/main" val="4145761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BF7B39-E3E2-3818-A665-5BF54851EB99}"/>
              </a:ext>
            </a:extLst>
          </p:cNvPr>
          <p:cNvSpPr>
            <a:spLocks noGrp="1"/>
          </p:cNvSpPr>
          <p:nvPr>
            <p:ph type="sldNum" sz="quarter" idx="11"/>
          </p:nvPr>
        </p:nvSpPr>
        <p:spPr/>
        <p:txBody>
          <a:bodyPr/>
          <a:lstStyle/>
          <a:p>
            <a:fld id="{4E547FC5-224D-4B2B-AB96-D4331BB3CBEC}" type="slidenum">
              <a:rPr lang="en-US" smtClean="0"/>
              <a:pPr/>
              <a:t>53</a:t>
            </a:fld>
            <a:endParaRPr lang="en-US" dirty="0"/>
          </a:p>
        </p:txBody>
      </p:sp>
      <p:sp>
        <p:nvSpPr>
          <p:cNvPr id="3" name="Footer Placeholder 2">
            <a:extLst>
              <a:ext uri="{FF2B5EF4-FFF2-40B4-BE49-F238E27FC236}">
                <a16:creationId xmlns:a16="http://schemas.microsoft.com/office/drawing/2014/main" id="{96EBD7E1-81BC-DD40-A5A5-077AAA5C984B}"/>
              </a:ext>
            </a:extLst>
          </p:cNvPr>
          <p:cNvSpPr>
            <a:spLocks noGrp="1"/>
          </p:cNvSpPr>
          <p:nvPr>
            <p:ph type="ftr" sz="quarter" idx="10"/>
          </p:nvPr>
        </p:nvSpPr>
        <p:spPr/>
        <p:txBody>
          <a:bodyPr/>
          <a:lstStyle/>
          <a:p>
            <a:r>
              <a:rPr lang="en-US"/>
              <a:t>© Leadership Circle | All Rights Reserved</a:t>
            </a:r>
            <a:endParaRPr lang="en-US" dirty="0"/>
          </a:p>
        </p:txBody>
      </p:sp>
      <p:sp>
        <p:nvSpPr>
          <p:cNvPr id="4" name="Title 3">
            <a:extLst>
              <a:ext uri="{FF2B5EF4-FFF2-40B4-BE49-F238E27FC236}">
                <a16:creationId xmlns:a16="http://schemas.microsoft.com/office/drawing/2014/main" id="{C43EE557-1519-F0DA-73DD-A612DE64A268}"/>
              </a:ext>
            </a:extLst>
          </p:cNvPr>
          <p:cNvSpPr>
            <a:spLocks noGrp="1"/>
          </p:cNvSpPr>
          <p:nvPr>
            <p:ph type="title"/>
          </p:nvPr>
        </p:nvSpPr>
        <p:spPr>
          <a:xfrm>
            <a:off x="6390392" y="571635"/>
            <a:ext cx="5482294" cy="681355"/>
          </a:xfrm>
        </p:spPr>
        <p:txBody>
          <a:bodyPr/>
          <a:lstStyle/>
          <a:p>
            <a:r>
              <a:rPr lang="en-US" sz="2400" dirty="0"/>
              <a:t>Un </a:t>
            </a:r>
            <a:r>
              <a:rPr lang="en-US" sz="2400" dirty="0" err="1"/>
              <a:t>sistema</a:t>
            </a:r>
            <a:r>
              <a:rPr lang="en-US" sz="2400" dirty="0"/>
              <a:t> de </a:t>
            </a:r>
            <a:r>
              <a:rPr lang="en-US" sz="2400" dirty="0" err="1"/>
              <a:t>desarrollo</a:t>
            </a:r>
            <a:r>
              <a:rPr lang="en-US" sz="2400" dirty="0"/>
              <a:t> </a:t>
            </a:r>
            <a:r>
              <a:rPr lang="en-US" sz="2400" dirty="0" err="1"/>
              <a:t>completo</a:t>
            </a:r>
            <a:endParaRPr lang="en-US" sz="2400" dirty="0"/>
          </a:p>
        </p:txBody>
      </p:sp>
      <p:sp>
        <p:nvSpPr>
          <p:cNvPr id="5" name="Content Placeholder 4">
            <a:extLst>
              <a:ext uri="{FF2B5EF4-FFF2-40B4-BE49-F238E27FC236}">
                <a16:creationId xmlns:a16="http://schemas.microsoft.com/office/drawing/2014/main" id="{8011DF46-C16A-E1DB-586D-5B4F45FDC030}"/>
              </a:ext>
            </a:extLst>
          </p:cNvPr>
          <p:cNvSpPr>
            <a:spLocks noGrp="1"/>
          </p:cNvSpPr>
          <p:nvPr>
            <p:ph sz="quarter" idx="12"/>
          </p:nvPr>
        </p:nvSpPr>
        <p:spPr/>
        <p:txBody>
          <a:bodyPr/>
          <a:lstStyle/>
          <a:p>
            <a:r>
              <a:rPr lang="en-US" i="1" dirty="0" err="1"/>
              <a:t>Modelo</a:t>
            </a:r>
            <a:r>
              <a:rPr lang="en-US" i="1" dirty="0"/>
              <a:t> de </a:t>
            </a:r>
            <a:r>
              <a:rPr lang="en-US" i="1" dirty="0" err="1"/>
              <a:t>liderazgo</a:t>
            </a:r>
            <a:r>
              <a:rPr lang="en-US" i="1" dirty="0"/>
              <a:t> universal</a:t>
            </a:r>
          </a:p>
          <a:p>
            <a:r>
              <a:rPr lang="en-US" i="1" dirty="0" err="1"/>
              <a:t>Lenguaje</a:t>
            </a:r>
            <a:r>
              <a:rPr lang="en-US" i="1" dirty="0"/>
              <a:t> </a:t>
            </a:r>
            <a:r>
              <a:rPr lang="en-US" i="1" dirty="0" err="1"/>
              <a:t>común</a:t>
            </a:r>
            <a:endParaRPr lang="en-US" i="1" dirty="0"/>
          </a:p>
          <a:p>
            <a:r>
              <a:rPr lang="en-US" i="1" dirty="0"/>
              <a:t>Base para </a:t>
            </a:r>
            <a:r>
              <a:rPr lang="en-US" i="1" dirty="0" err="1"/>
              <a:t>el</a:t>
            </a:r>
            <a:r>
              <a:rPr lang="en-US" i="1" dirty="0"/>
              <a:t> coaching y </a:t>
            </a:r>
            <a:r>
              <a:rPr lang="en-US" i="1" dirty="0" err="1"/>
              <a:t>el</a:t>
            </a:r>
            <a:r>
              <a:rPr lang="en-US" i="1" dirty="0"/>
              <a:t> feedback continuo</a:t>
            </a:r>
          </a:p>
          <a:p>
            <a:r>
              <a:rPr lang="en-US" i="1" dirty="0"/>
              <a:t>Planes de </a:t>
            </a:r>
            <a:r>
              <a:rPr lang="en-US" i="1" dirty="0" err="1"/>
              <a:t>desarrollo</a:t>
            </a:r>
            <a:r>
              <a:rPr lang="en-US" i="1" dirty="0"/>
              <a:t> del </a:t>
            </a:r>
            <a:r>
              <a:rPr lang="en-US" i="1" dirty="0" err="1"/>
              <a:t>liderazgo</a:t>
            </a:r>
            <a:endParaRPr lang="en-US" i="1" dirty="0"/>
          </a:p>
          <a:p>
            <a:r>
              <a:rPr lang="en-US" i="1" dirty="0" err="1"/>
              <a:t>Programa</a:t>
            </a:r>
            <a:r>
              <a:rPr lang="en-US" i="1" dirty="0"/>
              <a:t> </a:t>
            </a:r>
            <a:r>
              <a:rPr lang="en-US" i="1" dirty="0" err="1"/>
              <a:t>Promesa</a:t>
            </a:r>
            <a:r>
              <a:rPr lang="en-US" i="1" dirty="0"/>
              <a:t> de </a:t>
            </a:r>
            <a:r>
              <a:rPr lang="en-US" i="1" dirty="0" err="1"/>
              <a:t>Liderazgo</a:t>
            </a:r>
            <a:endParaRPr lang="en-US" i="1" dirty="0"/>
          </a:p>
          <a:p>
            <a:r>
              <a:rPr lang="en-US" i="1" dirty="0"/>
              <a:t>Libro Mastering Leadership</a:t>
            </a:r>
          </a:p>
          <a:p>
            <a:r>
              <a:rPr lang="en-US" i="1" dirty="0"/>
              <a:t>Coaching entre pares y </a:t>
            </a:r>
            <a:r>
              <a:rPr lang="en-US" i="1" dirty="0" err="1"/>
              <a:t>aprendizaje</a:t>
            </a:r>
            <a:r>
              <a:rPr lang="en-US" i="1" dirty="0"/>
              <a:t> </a:t>
            </a:r>
            <a:r>
              <a:rPr lang="en-US" i="1" dirty="0" err="1"/>
              <a:t>en</a:t>
            </a:r>
            <a:r>
              <a:rPr lang="en-US" i="1" dirty="0"/>
              <a:t> </a:t>
            </a:r>
            <a:r>
              <a:rPr lang="en-US" i="1" dirty="0" err="1"/>
              <a:t>acción</a:t>
            </a:r>
            <a:endParaRPr lang="en-US" i="1" dirty="0"/>
          </a:p>
        </p:txBody>
      </p:sp>
    </p:spTree>
    <p:extLst>
      <p:ext uri="{BB962C8B-B14F-4D97-AF65-F5344CB8AC3E}">
        <p14:creationId xmlns:p14="http://schemas.microsoft.com/office/powerpoint/2010/main" val="69645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rcRect/>
          <a:stretch/>
        </p:blipFill>
        <p:spPr>
          <a:xfrm>
            <a:off x="2834759" y="167759"/>
            <a:ext cx="6522481" cy="6522481"/>
          </a:xfrm>
          <a:prstGeom prst="rect">
            <a:avLst/>
          </a:prstGeom>
        </p:spPr>
      </p:pic>
      <p:sp>
        <p:nvSpPr>
          <p:cNvPr id="5" name="Rectangle 4"/>
          <p:cNvSpPr/>
          <p:nvPr/>
        </p:nvSpPr>
        <p:spPr>
          <a:xfrm>
            <a:off x="1524000" y="1752600"/>
            <a:ext cx="9144000" cy="12876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err="1">
                <a:solidFill>
                  <a:schemeClr val="tx1"/>
                </a:solidFill>
                <a:cs typeface="Gotham Book" pitchFamily="50" charset="0"/>
              </a:rPr>
              <a:t>Mide</a:t>
            </a:r>
            <a:r>
              <a:rPr lang="en-US" sz="3200" dirty="0">
                <a:solidFill>
                  <a:schemeClr val="tx1"/>
                </a:solidFill>
                <a:cs typeface="Gotham Book" pitchFamily="50" charset="0"/>
              </a:rPr>
              <a:t> </a:t>
            </a:r>
            <a:r>
              <a:rPr lang="en-US" sz="3200" dirty="0" err="1">
                <a:solidFill>
                  <a:schemeClr val="tx1"/>
                </a:solidFill>
                <a:cs typeface="Gotham Book" pitchFamily="50" charset="0"/>
              </a:rPr>
              <a:t>realmente</a:t>
            </a:r>
            <a:endParaRPr lang="en-US" sz="3200" dirty="0">
              <a:solidFill>
                <a:schemeClr val="tx1"/>
              </a:solidFill>
              <a:cs typeface="Gotham Book" pitchFamily="50" charset="0"/>
            </a:endParaRPr>
          </a:p>
          <a:p>
            <a:pPr algn="ctr"/>
            <a:r>
              <a:rPr lang="en-US" sz="3200" dirty="0">
                <a:solidFill>
                  <a:schemeClr val="tx1"/>
                </a:solidFill>
                <a:cs typeface="Gotham Book" pitchFamily="50" charset="0"/>
              </a:rPr>
              <a:t>lo que </a:t>
            </a:r>
            <a:r>
              <a:rPr lang="en-US" sz="3200" dirty="0" err="1">
                <a:solidFill>
                  <a:schemeClr val="tx1"/>
                </a:solidFill>
                <a:cs typeface="Gotham Book" pitchFamily="50" charset="0"/>
              </a:rPr>
              <a:t>está</a:t>
            </a:r>
            <a:r>
              <a:rPr lang="en-US" sz="3200" dirty="0">
                <a:solidFill>
                  <a:schemeClr val="tx1"/>
                </a:solidFill>
                <a:cs typeface="Gotham Book" pitchFamily="50" charset="0"/>
              </a:rPr>
              <a:t> </a:t>
            </a:r>
            <a:r>
              <a:rPr lang="en-US" sz="3200" dirty="0" err="1">
                <a:solidFill>
                  <a:schemeClr val="tx1"/>
                </a:solidFill>
                <a:cs typeface="Gotham Book" pitchFamily="50" charset="0"/>
              </a:rPr>
              <a:t>diseñado</a:t>
            </a:r>
            <a:r>
              <a:rPr lang="en-US" sz="3200" dirty="0">
                <a:solidFill>
                  <a:schemeClr val="tx1"/>
                </a:solidFill>
                <a:cs typeface="Gotham Book" pitchFamily="50" charset="0"/>
              </a:rPr>
              <a:t> para </a:t>
            </a:r>
            <a:r>
              <a:rPr lang="en-US" sz="3200" dirty="0" err="1">
                <a:solidFill>
                  <a:schemeClr val="tx1"/>
                </a:solidFill>
                <a:cs typeface="Gotham Book" pitchFamily="50" charset="0"/>
              </a:rPr>
              <a:t>medir</a:t>
            </a:r>
            <a:endParaRPr lang="en-US" sz="3200" dirty="0">
              <a:solidFill>
                <a:schemeClr val="tx1"/>
              </a:solidFill>
              <a:cs typeface="Gotham Book" pitchFamily="50" charset="0"/>
            </a:endParaRPr>
          </a:p>
        </p:txBody>
      </p:sp>
      <p:sp>
        <p:nvSpPr>
          <p:cNvPr id="7" name="Rectangle 6"/>
          <p:cNvSpPr/>
          <p:nvPr/>
        </p:nvSpPr>
        <p:spPr>
          <a:xfrm>
            <a:off x="1524000" y="3817717"/>
            <a:ext cx="9144000" cy="12876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err="1">
                <a:solidFill>
                  <a:schemeClr val="tx1"/>
                </a:solidFill>
                <a:cs typeface="Gotham Book" pitchFamily="50" charset="0"/>
              </a:rPr>
              <a:t>Datos</a:t>
            </a:r>
            <a:r>
              <a:rPr lang="en-US" sz="3200" dirty="0">
                <a:solidFill>
                  <a:schemeClr val="tx1"/>
                </a:solidFill>
                <a:cs typeface="Gotham Book" pitchFamily="50" charset="0"/>
              </a:rPr>
              <a:t> </a:t>
            </a:r>
            <a:r>
              <a:rPr lang="en-US" sz="3200" dirty="0" err="1">
                <a:solidFill>
                  <a:schemeClr val="tx1"/>
                </a:solidFill>
                <a:cs typeface="Gotham Book" pitchFamily="50" charset="0"/>
              </a:rPr>
              <a:t>respaldados</a:t>
            </a:r>
            <a:r>
              <a:rPr lang="en-US" sz="3200" dirty="0">
                <a:solidFill>
                  <a:schemeClr val="tx1"/>
                </a:solidFill>
                <a:cs typeface="Gotham Book" pitchFamily="50" charset="0"/>
              </a:rPr>
              <a:t> </a:t>
            </a:r>
            <a:r>
              <a:rPr lang="en-US" sz="3200" dirty="0" err="1">
                <a:solidFill>
                  <a:schemeClr val="tx1"/>
                </a:solidFill>
                <a:cs typeface="Gotham Book" pitchFamily="50" charset="0"/>
              </a:rPr>
              <a:t>por</a:t>
            </a:r>
            <a:r>
              <a:rPr lang="en-US" sz="3200" dirty="0">
                <a:solidFill>
                  <a:schemeClr val="tx1"/>
                </a:solidFill>
                <a:cs typeface="Gotham Book" pitchFamily="50" charset="0"/>
              </a:rPr>
              <a:t> </a:t>
            </a:r>
          </a:p>
          <a:p>
            <a:pPr algn="ctr"/>
            <a:r>
              <a:rPr lang="en-US" sz="3200" dirty="0" err="1">
                <a:solidFill>
                  <a:schemeClr val="tx1"/>
                </a:solidFill>
                <a:cs typeface="Gotham Book" pitchFamily="50" charset="0"/>
              </a:rPr>
              <a:t>cientos</a:t>
            </a:r>
            <a:r>
              <a:rPr lang="en-US" sz="3200" dirty="0">
                <a:solidFill>
                  <a:schemeClr val="tx1"/>
                </a:solidFill>
                <a:cs typeface="Gotham Book" pitchFamily="50" charset="0"/>
              </a:rPr>
              <a:t> de miles de </a:t>
            </a:r>
            <a:r>
              <a:rPr lang="en-US" sz="3200" dirty="0" err="1">
                <a:solidFill>
                  <a:schemeClr val="tx1"/>
                </a:solidFill>
                <a:cs typeface="Gotham Book" pitchFamily="50" charset="0"/>
              </a:rPr>
              <a:t>evaluadores</a:t>
            </a:r>
            <a:endParaRPr lang="en-US" sz="3200" dirty="0">
              <a:solidFill>
                <a:schemeClr val="tx1"/>
              </a:solidFill>
              <a:cs typeface="Gotham Book" pitchFamily="50" charset="0"/>
            </a:endParaRPr>
          </a:p>
        </p:txBody>
      </p:sp>
    </p:spTree>
    <p:extLst>
      <p:ext uri="{BB962C8B-B14F-4D97-AF65-F5344CB8AC3E}">
        <p14:creationId xmlns:p14="http://schemas.microsoft.com/office/powerpoint/2010/main" val="224234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E8B334AE-F55F-0DE6-1E43-E33A6EDD825B}"/>
              </a:ext>
            </a:extLst>
          </p:cNvPr>
          <p:cNvPicPr>
            <a:picLocks noChangeAspect="1"/>
          </p:cNvPicPr>
          <p:nvPr/>
        </p:nvPicPr>
        <p:blipFill rotWithShape="1">
          <a:blip r:embed="rId2">
            <a:extLst>
              <a:ext uri="{28A0092B-C50C-407E-A947-70E740481C1C}">
                <a14:useLocalDpi xmlns:a14="http://schemas.microsoft.com/office/drawing/2010/main"/>
              </a:ext>
            </a:extLst>
          </a:blip>
          <a:srcRect l="14160"/>
          <a:stretch/>
        </p:blipFill>
        <p:spPr>
          <a:xfrm>
            <a:off x="0" y="55188"/>
            <a:ext cx="5689600" cy="6628188"/>
          </a:xfrm>
          <a:prstGeom prst="rect">
            <a:avLst/>
          </a:prstGeom>
        </p:spPr>
      </p:pic>
      <p:sp>
        <p:nvSpPr>
          <p:cNvPr id="3" name="TextBox 2">
            <a:extLst>
              <a:ext uri="{FF2B5EF4-FFF2-40B4-BE49-F238E27FC236}">
                <a16:creationId xmlns:a16="http://schemas.microsoft.com/office/drawing/2014/main" id="{6F785F45-4C81-E39D-C90C-C13A9D64FDBE}"/>
              </a:ext>
            </a:extLst>
          </p:cNvPr>
          <p:cNvSpPr txBox="1"/>
          <p:nvPr/>
        </p:nvSpPr>
        <p:spPr>
          <a:xfrm>
            <a:off x="6921661" y="2551837"/>
            <a:ext cx="3883306" cy="2123658"/>
          </a:xfrm>
          <a:prstGeom prst="rect">
            <a:avLst/>
          </a:prstGeom>
          <a:noFill/>
        </p:spPr>
        <p:txBody>
          <a:bodyPr wrap="square">
            <a:spAutoFit/>
          </a:bodyPr>
          <a:lstStyle/>
          <a:p>
            <a:pPr marL="0" indent="0" algn="ctr">
              <a:buNone/>
            </a:pPr>
            <a:r>
              <a:rPr lang="en-US" sz="3600" dirty="0"/>
              <a:t>Más </a:t>
            </a:r>
            <a:r>
              <a:rPr lang="en-US" sz="3600" dirty="0" err="1"/>
              <a:t>revelador</a:t>
            </a:r>
            <a:endParaRPr lang="en-US" sz="3600" dirty="0"/>
          </a:p>
          <a:p>
            <a:pPr algn="ctr">
              <a:buNone/>
            </a:pPr>
            <a:endParaRPr lang="en-US" sz="2400" dirty="0"/>
          </a:p>
          <a:p>
            <a:pPr marL="0" indent="0" algn="ctr">
              <a:buNone/>
            </a:pPr>
            <a:r>
              <a:rPr lang="en-US" sz="2400" dirty="0" err="1"/>
              <a:t>Relaciona</a:t>
            </a:r>
            <a:r>
              <a:rPr lang="en-US" sz="2400" dirty="0"/>
              <a:t> las </a:t>
            </a:r>
            <a:r>
              <a:rPr lang="en-US" sz="2400" dirty="0" err="1"/>
              <a:t>competencias</a:t>
            </a:r>
            <a:r>
              <a:rPr lang="en-US" sz="2400" dirty="0"/>
              <a:t> con las </a:t>
            </a:r>
            <a:r>
              <a:rPr lang="en-US" sz="2400" dirty="0" err="1"/>
              <a:t>creencias</a:t>
            </a:r>
            <a:r>
              <a:rPr lang="en-US" sz="2400" dirty="0"/>
              <a:t> </a:t>
            </a:r>
            <a:r>
              <a:rPr lang="en-US" sz="2400" dirty="0" err="1"/>
              <a:t>fundamentales</a:t>
            </a:r>
            <a:endParaRPr lang="en-US" sz="2400" dirty="0"/>
          </a:p>
        </p:txBody>
      </p:sp>
    </p:spTree>
    <p:extLst>
      <p:ext uri="{BB962C8B-B14F-4D97-AF65-F5344CB8AC3E}">
        <p14:creationId xmlns:p14="http://schemas.microsoft.com/office/powerpoint/2010/main" val="4138616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1" y="2551837"/>
            <a:ext cx="3883306" cy="1754326"/>
          </a:xfrm>
          <a:prstGeom prst="rect">
            <a:avLst/>
          </a:prstGeom>
          <a:noFill/>
        </p:spPr>
        <p:txBody>
          <a:bodyPr wrap="square">
            <a:spAutoFit/>
          </a:bodyPr>
          <a:lstStyle/>
          <a:p>
            <a:pPr marL="0" indent="0" algn="ctr">
              <a:buNone/>
            </a:pPr>
            <a:r>
              <a:rPr lang="en-US" sz="3600" dirty="0"/>
              <a:t>Más Avanzado</a:t>
            </a:r>
          </a:p>
          <a:p>
            <a:pPr algn="ctr">
              <a:buNone/>
            </a:pPr>
            <a:endParaRPr lang="en-US" sz="2400" dirty="0"/>
          </a:p>
          <a:p>
            <a:pPr algn="ctr"/>
            <a:r>
              <a:rPr lang="en-US" sz="2400" dirty="0"/>
              <a:t>El coaching </a:t>
            </a:r>
            <a:r>
              <a:rPr lang="en-US" sz="2400" dirty="0" err="1"/>
              <a:t>comienza</a:t>
            </a:r>
            <a:r>
              <a:rPr lang="en-US" sz="2400" dirty="0"/>
              <a:t> con un punto de </a:t>
            </a:r>
            <a:r>
              <a:rPr lang="en-US" sz="2400" dirty="0" err="1"/>
              <a:t>inflexión</a:t>
            </a:r>
            <a:endParaRPr lang="en-US" sz="2400" dirty="0"/>
          </a:p>
        </p:txBody>
      </p:sp>
      <p:pic>
        <p:nvPicPr>
          <p:cNvPr id="4" name="Picture 9">
            <a:extLst>
              <a:ext uri="{FF2B5EF4-FFF2-40B4-BE49-F238E27FC236}">
                <a16:creationId xmlns:a16="http://schemas.microsoft.com/office/drawing/2014/main" id="{82D45179-B06B-0269-0E17-35385FA144F8}"/>
              </a:ext>
            </a:extLst>
          </p:cNvPr>
          <p:cNvPicPr>
            <a:picLocks noChangeAspect="1"/>
          </p:cNvPicPr>
          <p:nvPr/>
        </p:nvPicPr>
        <p:blipFill rotWithShape="1">
          <a:blip r:embed="rId2">
            <a:extLst>
              <a:ext uri="{28A0092B-C50C-407E-A947-70E740481C1C}">
                <a14:useLocalDpi xmlns:a14="http://schemas.microsoft.com/office/drawing/2010/main"/>
              </a:ext>
            </a:extLst>
          </a:blip>
          <a:srcRect l="14160"/>
          <a:stretch/>
        </p:blipFill>
        <p:spPr>
          <a:xfrm>
            <a:off x="0" y="55188"/>
            <a:ext cx="5689600" cy="6628188"/>
          </a:xfrm>
          <a:prstGeom prst="rect">
            <a:avLst/>
          </a:prstGeom>
        </p:spPr>
      </p:pic>
    </p:spTree>
    <p:extLst>
      <p:ext uri="{BB962C8B-B14F-4D97-AF65-F5344CB8AC3E}">
        <p14:creationId xmlns:p14="http://schemas.microsoft.com/office/powerpoint/2010/main" val="2950667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1" y="2551837"/>
            <a:ext cx="3883306" cy="2308324"/>
          </a:xfrm>
          <a:prstGeom prst="rect">
            <a:avLst/>
          </a:prstGeom>
          <a:noFill/>
        </p:spPr>
        <p:txBody>
          <a:bodyPr wrap="square">
            <a:spAutoFit/>
          </a:bodyPr>
          <a:lstStyle/>
          <a:p>
            <a:pPr algn="ctr"/>
            <a:r>
              <a:rPr lang="en-US" sz="3600" dirty="0"/>
              <a:t>Más que </a:t>
            </a:r>
            <a:r>
              <a:rPr lang="en-US" sz="3600" dirty="0" err="1"/>
              <a:t>una</a:t>
            </a:r>
            <a:r>
              <a:rPr lang="en-US" sz="3600" dirty="0"/>
              <a:t> </a:t>
            </a:r>
            <a:r>
              <a:rPr lang="en-US" sz="3600" dirty="0" err="1"/>
              <a:t>evaluación</a:t>
            </a:r>
            <a:endParaRPr lang="en-US" sz="3600" dirty="0"/>
          </a:p>
          <a:p>
            <a:pPr algn="ctr"/>
            <a:endParaRPr lang="en-US" sz="2400" dirty="0"/>
          </a:p>
          <a:p>
            <a:pPr algn="ctr"/>
            <a:r>
              <a:rPr lang="en-US" sz="2400" dirty="0"/>
              <a:t>El </a:t>
            </a:r>
            <a:r>
              <a:rPr lang="en-US" sz="2400" dirty="0" err="1"/>
              <a:t>marco</a:t>
            </a:r>
            <a:r>
              <a:rPr lang="en-US" sz="2400" dirty="0"/>
              <a:t> </a:t>
            </a:r>
            <a:r>
              <a:rPr lang="en-US" sz="2400" dirty="0" err="1"/>
              <a:t>ofrece</a:t>
            </a:r>
            <a:r>
              <a:rPr lang="en-US" sz="2400" dirty="0"/>
              <a:t> un </a:t>
            </a:r>
            <a:r>
              <a:rPr lang="en-US" sz="2400" dirty="0" err="1"/>
              <a:t>camino</a:t>
            </a:r>
            <a:r>
              <a:rPr lang="en-US" sz="2400" dirty="0"/>
              <a:t> para la </a:t>
            </a:r>
            <a:r>
              <a:rPr lang="en-US" sz="2400" dirty="0" err="1"/>
              <a:t>transformación</a:t>
            </a:r>
            <a:endParaRPr lang="en-US" sz="2400" dirty="0"/>
          </a:p>
        </p:txBody>
      </p:sp>
      <p:pic>
        <p:nvPicPr>
          <p:cNvPr id="4" name="Picture 9">
            <a:extLst>
              <a:ext uri="{FF2B5EF4-FFF2-40B4-BE49-F238E27FC236}">
                <a16:creationId xmlns:a16="http://schemas.microsoft.com/office/drawing/2014/main" id="{7BB1A1D2-0874-64B8-3CC2-D8350F2C188D}"/>
              </a:ext>
            </a:extLst>
          </p:cNvPr>
          <p:cNvPicPr>
            <a:picLocks noChangeAspect="1"/>
          </p:cNvPicPr>
          <p:nvPr/>
        </p:nvPicPr>
        <p:blipFill rotWithShape="1">
          <a:blip r:embed="rId2">
            <a:extLst>
              <a:ext uri="{28A0092B-C50C-407E-A947-70E740481C1C}">
                <a14:useLocalDpi xmlns:a14="http://schemas.microsoft.com/office/drawing/2010/main"/>
              </a:ext>
            </a:extLst>
          </a:blip>
          <a:srcRect l="14160"/>
          <a:stretch/>
        </p:blipFill>
        <p:spPr>
          <a:xfrm>
            <a:off x="0" y="55188"/>
            <a:ext cx="5689600" cy="6628188"/>
          </a:xfrm>
          <a:prstGeom prst="rect">
            <a:avLst/>
          </a:prstGeom>
        </p:spPr>
      </p:pic>
    </p:spTree>
    <p:extLst>
      <p:ext uri="{BB962C8B-B14F-4D97-AF65-F5344CB8AC3E}">
        <p14:creationId xmlns:p14="http://schemas.microsoft.com/office/powerpoint/2010/main" val="2893569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1" y="2551837"/>
            <a:ext cx="3883306" cy="1754326"/>
          </a:xfrm>
          <a:prstGeom prst="rect">
            <a:avLst/>
          </a:prstGeom>
          <a:noFill/>
        </p:spPr>
        <p:txBody>
          <a:bodyPr wrap="square">
            <a:spAutoFit/>
          </a:bodyPr>
          <a:lstStyle/>
          <a:p>
            <a:pPr algn="ctr"/>
            <a:r>
              <a:rPr lang="en-US" sz="3600" dirty="0"/>
              <a:t>Más </a:t>
            </a:r>
            <a:r>
              <a:rPr lang="en-US" sz="3600" dirty="0" err="1"/>
              <a:t>eficaz</a:t>
            </a:r>
            <a:endParaRPr lang="en-US" sz="3600" dirty="0"/>
          </a:p>
          <a:p>
            <a:pPr algn="ctr"/>
            <a:endParaRPr lang="en-US" sz="2400" dirty="0"/>
          </a:p>
          <a:p>
            <a:pPr algn="ctr"/>
            <a:r>
              <a:rPr lang="en-US" sz="2400" dirty="0"/>
              <a:t>Informe </a:t>
            </a:r>
            <a:r>
              <a:rPr lang="en-US" sz="2400" dirty="0" err="1"/>
              <a:t>fácil</a:t>
            </a:r>
            <a:r>
              <a:rPr lang="en-US" sz="2400" dirty="0"/>
              <a:t> de usar que </a:t>
            </a:r>
            <a:r>
              <a:rPr lang="en-US" sz="2400" dirty="0" err="1"/>
              <a:t>ahorra</a:t>
            </a:r>
            <a:r>
              <a:rPr lang="en-US" sz="2400" dirty="0"/>
              <a:t> </a:t>
            </a:r>
            <a:r>
              <a:rPr lang="en-US" sz="2400" dirty="0" err="1"/>
              <a:t>tiempo</a:t>
            </a:r>
            <a:r>
              <a:rPr lang="en-US" sz="2400" dirty="0"/>
              <a:t> de coaching</a:t>
            </a:r>
          </a:p>
        </p:txBody>
      </p:sp>
      <p:pic>
        <p:nvPicPr>
          <p:cNvPr id="4" name="Picture 9">
            <a:extLst>
              <a:ext uri="{FF2B5EF4-FFF2-40B4-BE49-F238E27FC236}">
                <a16:creationId xmlns:a16="http://schemas.microsoft.com/office/drawing/2014/main" id="{7DEEAE99-B223-628C-D4F5-639DFC984711}"/>
              </a:ext>
            </a:extLst>
          </p:cNvPr>
          <p:cNvPicPr>
            <a:picLocks noChangeAspect="1"/>
          </p:cNvPicPr>
          <p:nvPr/>
        </p:nvPicPr>
        <p:blipFill rotWithShape="1">
          <a:blip r:embed="rId2">
            <a:extLst>
              <a:ext uri="{28A0092B-C50C-407E-A947-70E740481C1C}">
                <a14:useLocalDpi xmlns:a14="http://schemas.microsoft.com/office/drawing/2010/main"/>
              </a:ext>
            </a:extLst>
          </a:blip>
          <a:srcRect l="14160"/>
          <a:stretch/>
        </p:blipFill>
        <p:spPr>
          <a:xfrm>
            <a:off x="0" y="55188"/>
            <a:ext cx="5689600" cy="6628188"/>
          </a:xfrm>
          <a:prstGeom prst="rect">
            <a:avLst/>
          </a:prstGeom>
        </p:spPr>
      </p:pic>
    </p:spTree>
    <p:extLst>
      <p:ext uri="{BB962C8B-B14F-4D97-AF65-F5344CB8AC3E}">
        <p14:creationId xmlns:p14="http://schemas.microsoft.com/office/powerpoint/2010/main" val="3966683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1" y="2551837"/>
            <a:ext cx="3883306" cy="3046988"/>
          </a:xfrm>
          <a:prstGeom prst="rect">
            <a:avLst/>
          </a:prstGeom>
          <a:noFill/>
        </p:spPr>
        <p:txBody>
          <a:bodyPr wrap="square">
            <a:spAutoFit/>
          </a:bodyPr>
          <a:lstStyle/>
          <a:p>
            <a:pPr algn="ctr"/>
            <a:r>
              <a:rPr lang="en-US" sz="3600" dirty="0" err="1"/>
              <a:t>Ampliamente</a:t>
            </a:r>
            <a:r>
              <a:rPr lang="en-US" sz="3600" dirty="0"/>
              <a:t> </a:t>
            </a:r>
            <a:r>
              <a:rPr lang="en-US" sz="3600" dirty="0" err="1"/>
              <a:t>aceptado</a:t>
            </a:r>
            <a:endParaRPr lang="en-US" sz="3600" dirty="0"/>
          </a:p>
          <a:p>
            <a:pPr algn="ctr"/>
            <a:endParaRPr lang="en-US" sz="2400" dirty="0"/>
          </a:p>
          <a:p>
            <a:pPr algn="ctr"/>
            <a:r>
              <a:rPr lang="en-US" sz="2400" dirty="0" err="1"/>
              <a:t>Utilizado</a:t>
            </a:r>
            <a:r>
              <a:rPr lang="en-US" sz="2400" dirty="0"/>
              <a:t> </a:t>
            </a:r>
            <a:r>
              <a:rPr lang="en-US" sz="2400" dirty="0" err="1"/>
              <a:t>por</a:t>
            </a:r>
            <a:r>
              <a:rPr lang="en-US" sz="2400" dirty="0"/>
              <a:t> las </a:t>
            </a:r>
            <a:r>
              <a:rPr lang="en-US" sz="2400" dirty="0" err="1"/>
              <a:t>principales</a:t>
            </a:r>
            <a:r>
              <a:rPr lang="en-US" sz="2400" dirty="0"/>
              <a:t> </a:t>
            </a:r>
            <a:r>
              <a:rPr lang="en-US" sz="2400" dirty="0" err="1"/>
              <a:t>organizaciones</a:t>
            </a:r>
            <a:r>
              <a:rPr lang="en-US" sz="2400" dirty="0"/>
              <a:t>, </a:t>
            </a:r>
            <a:r>
              <a:rPr lang="en-US" sz="2400" dirty="0" err="1"/>
              <a:t>universidades</a:t>
            </a:r>
            <a:r>
              <a:rPr lang="en-US" sz="2400" dirty="0"/>
              <a:t> y </a:t>
            </a:r>
            <a:r>
              <a:rPr lang="en-US" sz="2400" dirty="0" err="1"/>
              <a:t>agencias</a:t>
            </a:r>
            <a:r>
              <a:rPr lang="en-US" sz="2400" dirty="0"/>
              <a:t> </a:t>
            </a:r>
            <a:r>
              <a:rPr lang="en-US" sz="2400" dirty="0" err="1"/>
              <a:t>gubernamentales</a:t>
            </a:r>
            <a:endParaRPr lang="en-US" sz="2400" dirty="0"/>
          </a:p>
        </p:txBody>
      </p:sp>
      <p:pic>
        <p:nvPicPr>
          <p:cNvPr id="4" name="Picture 9">
            <a:extLst>
              <a:ext uri="{FF2B5EF4-FFF2-40B4-BE49-F238E27FC236}">
                <a16:creationId xmlns:a16="http://schemas.microsoft.com/office/drawing/2014/main" id="{F1A36BA2-E37A-F6D5-0922-3CB1C58BE89D}"/>
              </a:ext>
            </a:extLst>
          </p:cNvPr>
          <p:cNvPicPr>
            <a:picLocks noChangeAspect="1"/>
          </p:cNvPicPr>
          <p:nvPr/>
        </p:nvPicPr>
        <p:blipFill rotWithShape="1">
          <a:blip r:embed="rId2">
            <a:extLst>
              <a:ext uri="{28A0092B-C50C-407E-A947-70E740481C1C}">
                <a14:useLocalDpi xmlns:a14="http://schemas.microsoft.com/office/drawing/2010/main"/>
              </a:ext>
            </a:extLst>
          </a:blip>
          <a:srcRect l="14160"/>
          <a:stretch/>
        </p:blipFill>
        <p:spPr>
          <a:xfrm>
            <a:off x="0" y="55188"/>
            <a:ext cx="5689600" cy="6628188"/>
          </a:xfrm>
          <a:prstGeom prst="rect">
            <a:avLst/>
          </a:prstGeom>
        </p:spPr>
      </p:pic>
    </p:spTree>
    <p:extLst>
      <p:ext uri="{BB962C8B-B14F-4D97-AF65-F5344CB8AC3E}">
        <p14:creationId xmlns:p14="http://schemas.microsoft.com/office/powerpoint/2010/main" val="717203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524000" y="1524000"/>
            <a:ext cx="8258622" cy="1270334"/>
            <a:chOff x="76200" y="1385954"/>
            <a:chExt cx="8258622" cy="1270334"/>
          </a:xfrm>
        </p:grpSpPr>
        <p:sp>
          <p:nvSpPr>
            <p:cNvPr id="17" name="Rounded Rectangle 16"/>
            <p:cNvSpPr/>
            <p:nvPr/>
          </p:nvSpPr>
          <p:spPr>
            <a:xfrm>
              <a:off x="76200" y="1385954"/>
              <a:ext cx="8258622" cy="1237599"/>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pitchFamily="2" charset="0"/>
              </a:endParaRPr>
            </a:p>
          </p:txBody>
        </p:sp>
        <p:sp>
          <p:nvSpPr>
            <p:cNvPr id="18" name="Rectangle 17"/>
            <p:cNvSpPr/>
            <p:nvPr/>
          </p:nvSpPr>
          <p:spPr>
            <a:xfrm>
              <a:off x="4129311" y="1418038"/>
              <a:ext cx="3963335"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lnSpc>
                  <a:spcPct val="90000"/>
                </a:lnSpc>
              </a:pPr>
              <a:r>
                <a:rPr lang="en-US" sz="3600" dirty="0" err="1">
                  <a:solidFill>
                    <a:schemeClr val="tx1">
                      <a:lumMod val="50000"/>
                    </a:schemeClr>
                  </a:solidFill>
                  <a:latin typeface="Helvetica" pitchFamily="2" charset="0"/>
                  <a:cs typeface="Gotham Book" pitchFamily="50" charset="0"/>
                </a:rPr>
                <a:t>Competencias</a:t>
              </a:r>
              <a:endParaRPr lang="en-US" sz="3600" dirty="0">
                <a:solidFill>
                  <a:schemeClr val="tx1">
                    <a:lumMod val="50000"/>
                  </a:schemeClr>
                </a:solidFill>
                <a:latin typeface="Helvetica" pitchFamily="2" charset="0"/>
                <a:cs typeface="Gotham Book" pitchFamily="50" charset="0"/>
              </a:endParaRPr>
            </a:p>
          </p:txBody>
        </p:sp>
      </p:grpSp>
      <p:grpSp>
        <p:nvGrpSpPr>
          <p:cNvPr id="2" name="Group 1"/>
          <p:cNvGrpSpPr/>
          <p:nvPr/>
        </p:nvGrpSpPr>
        <p:grpSpPr>
          <a:xfrm>
            <a:off x="1524000" y="1515019"/>
            <a:ext cx="8258622" cy="1279315"/>
            <a:chOff x="-246652" y="1376973"/>
            <a:chExt cx="8258622" cy="1279315"/>
          </a:xfrm>
        </p:grpSpPr>
        <p:sp>
          <p:nvSpPr>
            <p:cNvPr id="10" name="Rounded Rectangle 9"/>
            <p:cNvSpPr/>
            <p:nvPr/>
          </p:nvSpPr>
          <p:spPr>
            <a:xfrm>
              <a:off x="-246652" y="1376973"/>
              <a:ext cx="8258622" cy="1237599"/>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pitchFamily="2" charset="0"/>
              </a:endParaRPr>
            </a:p>
          </p:txBody>
        </p:sp>
        <p:sp>
          <p:nvSpPr>
            <p:cNvPr id="4" name="Rectangle 3"/>
            <p:cNvSpPr/>
            <p:nvPr/>
          </p:nvSpPr>
          <p:spPr>
            <a:xfrm>
              <a:off x="3805298" y="1418038"/>
              <a:ext cx="3963335"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lnSpc>
                  <a:spcPct val="90000"/>
                </a:lnSpc>
              </a:pPr>
              <a:r>
                <a:rPr lang="en-US" sz="3600" dirty="0" err="1">
                  <a:solidFill>
                    <a:schemeClr val="bg1"/>
                  </a:solidFill>
                  <a:latin typeface="Helvetica" pitchFamily="2" charset="0"/>
                  <a:cs typeface="Gotham Book" pitchFamily="50" charset="0"/>
                </a:rPr>
                <a:t>Competencias</a:t>
              </a:r>
              <a:endParaRPr lang="en-US" sz="3600" dirty="0">
                <a:solidFill>
                  <a:schemeClr val="bg1"/>
                </a:solidFill>
                <a:latin typeface="Helvetica" pitchFamily="2" charset="0"/>
                <a:cs typeface="Gotham Book" pitchFamily="50" charset="0"/>
              </a:endParaRPr>
            </a:p>
          </p:txBody>
        </p:sp>
      </p:grpSp>
      <p:grpSp>
        <p:nvGrpSpPr>
          <p:cNvPr id="19" name="Group 18"/>
          <p:cNvGrpSpPr/>
          <p:nvPr/>
        </p:nvGrpSpPr>
        <p:grpSpPr>
          <a:xfrm>
            <a:off x="1524000" y="3021126"/>
            <a:ext cx="8258622" cy="1238250"/>
            <a:chOff x="0" y="3021126"/>
            <a:chExt cx="8258622" cy="1238250"/>
          </a:xfrm>
          <a:solidFill>
            <a:schemeClr val="bg2"/>
          </a:solidFill>
        </p:grpSpPr>
        <p:sp>
          <p:nvSpPr>
            <p:cNvPr id="20" name="Rounded Rectangle 19"/>
            <p:cNvSpPr/>
            <p:nvPr/>
          </p:nvSpPr>
          <p:spPr>
            <a:xfrm>
              <a:off x="0" y="3021777"/>
              <a:ext cx="8258622" cy="1237599"/>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pitchFamily="2" charset="0"/>
              </a:endParaRPr>
            </a:p>
          </p:txBody>
        </p:sp>
        <p:sp>
          <p:nvSpPr>
            <p:cNvPr id="21" name="Rectangle 20"/>
            <p:cNvSpPr/>
            <p:nvPr/>
          </p:nvSpPr>
          <p:spPr>
            <a:xfrm>
              <a:off x="4001533" y="3021126"/>
              <a:ext cx="4066489" cy="1238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r>
                <a:rPr lang="en-US" sz="3600" dirty="0" err="1">
                  <a:solidFill>
                    <a:schemeClr val="tx1">
                      <a:lumMod val="50000"/>
                    </a:schemeClr>
                  </a:solidFill>
                  <a:latin typeface="Helvetica" pitchFamily="2" charset="0"/>
                  <a:cs typeface="Gotham Book" pitchFamily="50" charset="0"/>
                </a:rPr>
                <a:t>Suposiciones</a:t>
              </a:r>
              <a:endParaRPr lang="en-US" sz="3600" dirty="0">
                <a:solidFill>
                  <a:schemeClr val="tx1">
                    <a:lumMod val="50000"/>
                  </a:schemeClr>
                </a:solidFill>
                <a:latin typeface="Helvetica" pitchFamily="2" charset="0"/>
                <a:cs typeface="Gotham Book" pitchFamily="50" charset="0"/>
              </a:endParaRPr>
            </a:p>
          </p:txBody>
        </p:sp>
      </p:grpSp>
      <p:grpSp>
        <p:nvGrpSpPr>
          <p:cNvPr id="22" name="Group 21"/>
          <p:cNvGrpSpPr/>
          <p:nvPr/>
        </p:nvGrpSpPr>
        <p:grpSpPr>
          <a:xfrm>
            <a:off x="1524000" y="4495800"/>
            <a:ext cx="8258622" cy="1238250"/>
            <a:chOff x="0" y="4495800"/>
            <a:chExt cx="8258622" cy="1238250"/>
          </a:xfrm>
        </p:grpSpPr>
        <p:sp>
          <p:nvSpPr>
            <p:cNvPr id="23" name="Rounded Rectangle 22"/>
            <p:cNvSpPr/>
            <p:nvPr/>
          </p:nvSpPr>
          <p:spPr>
            <a:xfrm>
              <a:off x="0" y="4495800"/>
              <a:ext cx="8258622" cy="1237599"/>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Helvetica" pitchFamily="2" charset="0"/>
                <a:cs typeface="Gotham Book" pitchFamily="50" charset="0"/>
              </a:endParaRPr>
            </a:p>
          </p:txBody>
        </p:sp>
        <p:sp>
          <p:nvSpPr>
            <p:cNvPr id="24" name="Rectangle 23"/>
            <p:cNvSpPr/>
            <p:nvPr/>
          </p:nvSpPr>
          <p:spPr>
            <a:xfrm>
              <a:off x="4095671" y="4495800"/>
              <a:ext cx="3878214"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lnSpc>
                  <a:spcPct val="90000"/>
                </a:lnSpc>
              </a:pPr>
              <a:r>
                <a:rPr lang="en-US" sz="3600" dirty="0" err="1">
                  <a:solidFill>
                    <a:schemeClr val="tx1">
                      <a:lumMod val="50000"/>
                    </a:schemeClr>
                  </a:solidFill>
                  <a:latin typeface="Helvetica" pitchFamily="2" charset="0"/>
                  <a:cs typeface="Gotham Book" pitchFamily="50" charset="0"/>
                </a:rPr>
                <a:t>Estilo-tipo</a:t>
              </a:r>
              <a:r>
                <a:rPr lang="en-US" sz="3600" dirty="0">
                  <a:solidFill>
                    <a:schemeClr val="tx1">
                      <a:lumMod val="50000"/>
                    </a:schemeClr>
                  </a:solidFill>
                  <a:latin typeface="Helvetica" pitchFamily="2" charset="0"/>
                  <a:cs typeface="Gotham Book" pitchFamily="50" charset="0"/>
                </a:rPr>
                <a:t> </a:t>
              </a:r>
              <a:r>
                <a:rPr lang="en-US" sz="3600" dirty="0" err="1">
                  <a:solidFill>
                    <a:schemeClr val="tx1">
                      <a:lumMod val="50000"/>
                    </a:schemeClr>
                  </a:solidFill>
                  <a:latin typeface="Helvetica" pitchFamily="2" charset="0"/>
                  <a:cs typeface="Gotham Book" pitchFamily="50" charset="0"/>
                </a:rPr>
                <a:t>personalidad</a:t>
              </a:r>
              <a:endParaRPr lang="en-US" sz="3600" dirty="0">
                <a:solidFill>
                  <a:schemeClr val="tx1">
                    <a:lumMod val="50000"/>
                  </a:schemeClr>
                </a:solidFill>
                <a:latin typeface="Helvetica" pitchFamily="2" charset="0"/>
                <a:cs typeface="Gotham Book" pitchFamily="50" charset="0"/>
              </a:endParaRPr>
            </a:p>
          </p:txBody>
        </p:sp>
      </p:grpSp>
      <p:grpSp>
        <p:nvGrpSpPr>
          <p:cNvPr id="3" name="Group 2"/>
          <p:cNvGrpSpPr/>
          <p:nvPr/>
        </p:nvGrpSpPr>
        <p:grpSpPr>
          <a:xfrm>
            <a:off x="1524000" y="3008727"/>
            <a:ext cx="8258622" cy="1247969"/>
            <a:chOff x="-190600" y="2975992"/>
            <a:chExt cx="8258622" cy="1247969"/>
          </a:xfrm>
          <a:gradFill flip="none" rotWithShape="1">
            <a:gsLst>
              <a:gs pos="0">
                <a:schemeClr val="accent1">
                  <a:lumMod val="50000"/>
                </a:schemeClr>
              </a:gs>
              <a:gs pos="50000">
                <a:schemeClr val="accent1">
                  <a:shade val="67500"/>
                  <a:satMod val="115000"/>
                </a:schemeClr>
              </a:gs>
              <a:gs pos="100000">
                <a:schemeClr val="accent1">
                  <a:shade val="100000"/>
                  <a:satMod val="115000"/>
                </a:schemeClr>
              </a:gs>
            </a:gsLst>
            <a:lin ang="0" scaled="1"/>
            <a:tileRect/>
          </a:gradFill>
        </p:grpSpPr>
        <p:sp>
          <p:nvSpPr>
            <p:cNvPr id="11" name="Rounded Rectangle 10"/>
            <p:cNvSpPr/>
            <p:nvPr/>
          </p:nvSpPr>
          <p:spPr>
            <a:xfrm>
              <a:off x="-190600" y="2975992"/>
              <a:ext cx="8258622" cy="1237599"/>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Helvetica" pitchFamily="2" charset="0"/>
              </a:endParaRPr>
            </a:p>
          </p:txBody>
        </p:sp>
        <p:sp>
          <p:nvSpPr>
            <p:cNvPr id="5" name="Rectangle 4"/>
            <p:cNvSpPr/>
            <p:nvPr/>
          </p:nvSpPr>
          <p:spPr>
            <a:xfrm>
              <a:off x="3810933" y="2985711"/>
              <a:ext cx="4066489"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r>
                <a:rPr lang="en-US" sz="3600" dirty="0" err="1">
                  <a:solidFill>
                    <a:schemeClr val="bg1"/>
                  </a:solidFill>
                  <a:latin typeface="Helvetica" pitchFamily="2" charset="0"/>
                  <a:cs typeface="Gotham Book" pitchFamily="50" charset="0"/>
                </a:rPr>
                <a:t>Suposiciones</a:t>
              </a:r>
              <a:endParaRPr lang="en-US" sz="3600" dirty="0">
                <a:solidFill>
                  <a:schemeClr val="bg1"/>
                </a:solidFill>
                <a:latin typeface="Helvetica" pitchFamily="2" charset="0"/>
                <a:cs typeface="Gotham Book" pitchFamily="50" charset="0"/>
              </a:endParaRPr>
            </a:p>
          </p:txBody>
        </p:sp>
      </p:grpSp>
      <p:grpSp>
        <p:nvGrpSpPr>
          <p:cNvPr id="8" name="Group 7"/>
          <p:cNvGrpSpPr/>
          <p:nvPr/>
        </p:nvGrpSpPr>
        <p:grpSpPr>
          <a:xfrm>
            <a:off x="1524000" y="4495799"/>
            <a:ext cx="8258622" cy="1238251"/>
            <a:chOff x="0" y="4495799"/>
            <a:chExt cx="8258622" cy="1238251"/>
          </a:xfrm>
        </p:grpSpPr>
        <p:sp>
          <p:nvSpPr>
            <p:cNvPr id="12" name="Rounded Rectangle 11"/>
            <p:cNvSpPr/>
            <p:nvPr/>
          </p:nvSpPr>
          <p:spPr>
            <a:xfrm>
              <a:off x="0" y="4495799"/>
              <a:ext cx="8258622" cy="1237599"/>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Helvetica" pitchFamily="2" charset="0"/>
                <a:cs typeface="Gotham Book" pitchFamily="50" charset="0"/>
              </a:endParaRPr>
            </a:p>
          </p:txBody>
        </p:sp>
        <p:sp>
          <p:nvSpPr>
            <p:cNvPr id="6" name="Rectangle 5"/>
            <p:cNvSpPr/>
            <p:nvPr/>
          </p:nvSpPr>
          <p:spPr>
            <a:xfrm>
              <a:off x="4095671" y="4495800"/>
              <a:ext cx="3878214"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lnSpc>
                  <a:spcPct val="90000"/>
                </a:lnSpc>
              </a:pPr>
              <a:r>
                <a:rPr lang="en-US" sz="3600" dirty="0" err="1">
                  <a:solidFill>
                    <a:schemeClr val="bg1"/>
                  </a:solidFill>
                  <a:latin typeface="Helvetica" pitchFamily="2" charset="0"/>
                  <a:cs typeface="Gotham Book" pitchFamily="50" charset="0"/>
                </a:rPr>
                <a:t>Estilo-tipo-personalidad</a:t>
              </a:r>
              <a:endParaRPr lang="en-US" sz="3600" dirty="0">
                <a:solidFill>
                  <a:schemeClr val="bg1"/>
                </a:solidFill>
                <a:latin typeface="Helvetica" pitchFamily="2" charset="0"/>
                <a:cs typeface="Gotham Book" pitchFamily="50" charset="0"/>
              </a:endParaRPr>
            </a:p>
          </p:txBody>
        </p:sp>
      </p:grpSp>
      <p:sp>
        <p:nvSpPr>
          <p:cNvPr id="14" name="Title 1"/>
          <p:cNvSpPr>
            <a:spLocks noGrp="1"/>
          </p:cNvSpPr>
          <p:nvPr>
            <p:ph type="title"/>
          </p:nvPr>
        </p:nvSpPr>
        <p:spPr/>
        <p:txBody>
          <a:bodyPr>
            <a:normAutofit/>
          </a:bodyPr>
          <a:lstStyle/>
          <a:p>
            <a:r>
              <a:rPr lang="en-US" b="0" dirty="0">
                <a:latin typeface="Helvetica" pitchFamily="2" charset="0"/>
                <a:cs typeface="Gotham Book" pitchFamily="50" charset="0"/>
              </a:rPr>
              <a:t>3 </a:t>
            </a:r>
            <a:r>
              <a:rPr lang="en-US" b="0" dirty="0" err="1">
                <a:latin typeface="Helvetica" pitchFamily="2" charset="0"/>
                <a:cs typeface="Gotham Book" pitchFamily="50" charset="0"/>
              </a:rPr>
              <a:t>Categorías</a:t>
            </a:r>
            <a:r>
              <a:rPr lang="en-US" b="0" dirty="0">
                <a:latin typeface="Helvetica" pitchFamily="2" charset="0"/>
                <a:cs typeface="Gotham Book" pitchFamily="50" charset="0"/>
              </a:rPr>
              <a:t> de </a:t>
            </a:r>
            <a:r>
              <a:rPr lang="en-US" b="0" dirty="0" err="1">
                <a:latin typeface="Helvetica" pitchFamily="2" charset="0"/>
                <a:cs typeface="Gotham Book" pitchFamily="50" charset="0"/>
              </a:rPr>
              <a:t>evaluación</a:t>
            </a:r>
            <a:r>
              <a:rPr lang="en-US" b="0" dirty="0">
                <a:latin typeface="Helvetica" pitchFamily="2" charset="0"/>
                <a:cs typeface="Gotham Book" pitchFamily="50" charset="0"/>
              </a:rPr>
              <a:t> del </a:t>
            </a:r>
            <a:r>
              <a:rPr lang="en-US" b="0" dirty="0" err="1">
                <a:latin typeface="Helvetica" pitchFamily="2" charset="0"/>
                <a:cs typeface="Gotham Book" pitchFamily="50" charset="0"/>
              </a:rPr>
              <a:t>liderazgo</a:t>
            </a:r>
            <a:endParaRPr lang="en-US" sz="4800" b="0" dirty="0">
              <a:latin typeface="Helvetica" pitchFamily="2" charset="0"/>
              <a:cs typeface="Gotham Book" pitchFamily="50" charset="0"/>
            </a:endParaRPr>
          </a:p>
        </p:txBody>
      </p:sp>
      <p:sp>
        <p:nvSpPr>
          <p:cNvPr id="7" name="Footer Placeholder 6">
            <a:extLst>
              <a:ext uri="{FF2B5EF4-FFF2-40B4-BE49-F238E27FC236}">
                <a16:creationId xmlns:a16="http://schemas.microsoft.com/office/drawing/2014/main" id="{F3E61708-EA0A-27C0-4026-6A894F32467A}"/>
              </a:ext>
            </a:extLst>
          </p:cNvPr>
          <p:cNvSpPr>
            <a:spLocks noGrp="1"/>
          </p:cNvSpPr>
          <p:nvPr>
            <p:ph type="ftr" sz="quarter" idx="10"/>
          </p:nvPr>
        </p:nvSpPr>
        <p:spPr/>
        <p:txBody>
          <a:bodyPr/>
          <a:lstStyle/>
          <a:p>
            <a:r>
              <a:rPr lang="en-US"/>
              <a:t>© Leadership Circle | All Rights Reserved</a:t>
            </a:r>
            <a:endParaRPr lang="en-US" dirty="0"/>
          </a:p>
        </p:txBody>
      </p:sp>
      <p:sp>
        <p:nvSpPr>
          <p:cNvPr id="9" name="Slide Number Placeholder 8">
            <a:extLst>
              <a:ext uri="{FF2B5EF4-FFF2-40B4-BE49-F238E27FC236}">
                <a16:creationId xmlns:a16="http://schemas.microsoft.com/office/drawing/2014/main" id="{CA6C5532-D623-2608-718E-4D845E682DE2}"/>
              </a:ext>
            </a:extLst>
          </p:cNvPr>
          <p:cNvSpPr>
            <a:spLocks noGrp="1"/>
          </p:cNvSpPr>
          <p:nvPr>
            <p:ph type="sldNum" sz="quarter" idx="11"/>
          </p:nvPr>
        </p:nvSpPr>
        <p:spPr/>
        <p:txBody>
          <a:bodyPr/>
          <a:lstStyle/>
          <a:p>
            <a:fld id="{4E547FC5-224D-4B2B-AB96-D4331BB3CBEC}" type="slidenum">
              <a:rPr lang="en-US" smtClean="0"/>
              <a:pPr/>
              <a:t>6</a:t>
            </a:fld>
            <a:endParaRPr lang="en-US" dirty="0"/>
          </a:p>
        </p:txBody>
      </p:sp>
      <p:pic>
        <p:nvPicPr>
          <p:cNvPr id="30" name="Imagen 29">
            <a:extLst>
              <a:ext uri="{FF2B5EF4-FFF2-40B4-BE49-F238E27FC236}">
                <a16:creationId xmlns:a16="http://schemas.microsoft.com/office/drawing/2014/main" id="{E30A7A35-E33F-F022-8CCE-D0E36CB1FDFC}"/>
              </a:ext>
            </a:extLst>
          </p:cNvPr>
          <p:cNvPicPr>
            <a:picLocks noChangeAspect="1"/>
          </p:cNvPicPr>
          <p:nvPr/>
        </p:nvPicPr>
        <p:blipFill rotWithShape="1">
          <a:blip r:embed="rId3">
            <a:extLst>
              <a:ext uri="{28A0092B-C50C-407E-A947-70E740481C1C}">
                <a14:useLocalDpi xmlns:a14="http://schemas.microsoft.com/office/drawing/2010/main"/>
              </a:ext>
            </a:extLst>
          </a:blip>
          <a:srcRect l="24532" t="9267" r="22327" b="8743"/>
          <a:stretch/>
        </p:blipFill>
        <p:spPr>
          <a:xfrm>
            <a:off x="-1398494" y="1123950"/>
            <a:ext cx="7297270" cy="7284944"/>
          </a:xfrm>
          <a:prstGeom prst="rect">
            <a:avLst/>
          </a:prstGeom>
        </p:spPr>
      </p:pic>
    </p:spTree>
    <p:extLst>
      <p:ext uri="{BB962C8B-B14F-4D97-AF65-F5344CB8AC3E}">
        <p14:creationId xmlns:p14="http://schemas.microsoft.com/office/powerpoint/2010/main" val="146212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1" y="1813173"/>
            <a:ext cx="3883306" cy="4154984"/>
          </a:xfrm>
          <a:prstGeom prst="rect">
            <a:avLst/>
          </a:prstGeom>
          <a:noFill/>
        </p:spPr>
        <p:txBody>
          <a:bodyPr wrap="square">
            <a:spAutoFit/>
          </a:bodyPr>
          <a:lstStyle/>
          <a:p>
            <a:pPr algn="ctr"/>
            <a:r>
              <a:rPr lang="en-US" sz="3600" dirty="0" err="1"/>
              <a:t>Elementos</a:t>
            </a:r>
            <a:r>
              <a:rPr lang="en-US" sz="3600" dirty="0"/>
              <a:t> de </a:t>
            </a:r>
            <a:r>
              <a:rPr lang="en-US" sz="3600" dirty="0" err="1"/>
              <a:t>diferenciación</a:t>
            </a:r>
            <a:endParaRPr lang="en-US" sz="3600" dirty="0"/>
          </a:p>
          <a:p>
            <a:pPr algn="ctr"/>
            <a:endParaRPr lang="en-US" sz="2400" dirty="0"/>
          </a:p>
          <a:p>
            <a:pPr marL="342900" indent="-342900">
              <a:buFont typeface="Arial" panose="020B0604020202020204" pitchFamily="34" charset="0"/>
              <a:buChar char="•"/>
            </a:pPr>
            <a:r>
              <a:rPr lang="en-US" sz="2400" dirty="0" err="1"/>
              <a:t>Creativo</a:t>
            </a:r>
            <a:r>
              <a:rPr lang="en-US" sz="2400" dirty="0"/>
              <a:t> y </a:t>
            </a:r>
            <a:r>
              <a:rPr lang="en-US" sz="2400" dirty="0" err="1"/>
              <a:t>Reactivo</a:t>
            </a:r>
            <a:endParaRPr lang="en-US" sz="2400" dirty="0"/>
          </a:p>
          <a:p>
            <a:pPr marL="342900" indent="-342900">
              <a:buFont typeface="Arial" panose="020B0604020202020204" pitchFamily="34" charset="0"/>
              <a:buChar char="•"/>
            </a:pPr>
            <a:r>
              <a:rPr lang="en-US" sz="2400" dirty="0" err="1"/>
              <a:t>Gráfico</a:t>
            </a:r>
            <a:r>
              <a:rPr lang="en-US" sz="2400" dirty="0"/>
              <a:t> circular</a:t>
            </a:r>
          </a:p>
          <a:p>
            <a:pPr marL="342900" indent="-342900">
              <a:buFont typeface="Arial" panose="020B0604020202020204" pitchFamily="34" charset="0"/>
              <a:buChar char="•"/>
            </a:pPr>
            <a:r>
              <a:rPr lang="en-US" sz="2400" dirty="0" err="1"/>
              <a:t>Investigación</a:t>
            </a:r>
            <a:r>
              <a:rPr lang="en-US" sz="2400" dirty="0"/>
              <a:t> y </a:t>
            </a:r>
            <a:r>
              <a:rPr lang="en-US" sz="2400" dirty="0" err="1"/>
              <a:t>validez</a:t>
            </a:r>
            <a:endParaRPr lang="en-US" sz="2400" dirty="0"/>
          </a:p>
          <a:p>
            <a:pPr marL="342900" indent="-342900">
              <a:buFont typeface="Arial" panose="020B0604020202020204" pitchFamily="34" charset="0"/>
              <a:buChar char="•"/>
            </a:pPr>
            <a:r>
              <a:rPr lang="en-US" sz="2400" dirty="0" err="1"/>
              <a:t>Alineación</a:t>
            </a:r>
            <a:r>
              <a:rPr lang="en-US" sz="2400" dirty="0"/>
              <a:t> con </a:t>
            </a:r>
            <a:r>
              <a:rPr lang="en-US" sz="2400" dirty="0" err="1"/>
              <a:t>el</a:t>
            </a:r>
            <a:r>
              <a:rPr lang="en-US" sz="2400" dirty="0"/>
              <a:t> </a:t>
            </a:r>
            <a:r>
              <a:rPr lang="en-US" sz="2400" dirty="0" err="1"/>
              <a:t>desarrollo</a:t>
            </a:r>
            <a:r>
              <a:rPr lang="en-US" sz="2400" dirty="0"/>
              <a:t> de </a:t>
            </a:r>
            <a:r>
              <a:rPr lang="en-US" sz="2400" dirty="0" err="1"/>
              <a:t>adultos</a:t>
            </a:r>
            <a:endParaRPr lang="en-US" sz="2400" dirty="0"/>
          </a:p>
          <a:p>
            <a:pPr marL="342900" indent="-342900">
              <a:buFont typeface="Arial" panose="020B0604020202020204" pitchFamily="34" charset="0"/>
              <a:buChar char="•"/>
            </a:pPr>
            <a:r>
              <a:rPr lang="en-US" sz="2400" dirty="0" err="1"/>
              <a:t>Compromiso</a:t>
            </a:r>
            <a:r>
              <a:rPr lang="en-US" sz="2400" dirty="0"/>
              <a:t> con </a:t>
            </a:r>
            <a:r>
              <a:rPr lang="en-US" sz="2400" dirty="0" err="1"/>
              <a:t>el</a:t>
            </a:r>
            <a:r>
              <a:rPr lang="en-US" sz="2400" dirty="0"/>
              <a:t> </a:t>
            </a:r>
            <a:r>
              <a:rPr lang="en-US" sz="2400" dirty="0" err="1"/>
              <a:t>servicio</a:t>
            </a:r>
            <a:endParaRPr lang="en-US" sz="2400" dirty="0"/>
          </a:p>
        </p:txBody>
      </p:sp>
      <p:pic>
        <p:nvPicPr>
          <p:cNvPr id="4" name="Picture 9">
            <a:extLst>
              <a:ext uri="{FF2B5EF4-FFF2-40B4-BE49-F238E27FC236}">
                <a16:creationId xmlns:a16="http://schemas.microsoft.com/office/drawing/2014/main" id="{7DB922A6-48BA-17E4-BDE2-1404E9C3ACA6}"/>
              </a:ext>
            </a:extLst>
          </p:cNvPr>
          <p:cNvPicPr>
            <a:picLocks noChangeAspect="1"/>
          </p:cNvPicPr>
          <p:nvPr/>
        </p:nvPicPr>
        <p:blipFill rotWithShape="1">
          <a:blip r:embed="rId2">
            <a:extLst>
              <a:ext uri="{28A0092B-C50C-407E-A947-70E740481C1C}">
                <a14:useLocalDpi xmlns:a14="http://schemas.microsoft.com/office/drawing/2010/main"/>
              </a:ext>
            </a:extLst>
          </a:blip>
          <a:srcRect l="14160"/>
          <a:stretch/>
        </p:blipFill>
        <p:spPr>
          <a:xfrm>
            <a:off x="0" y="55188"/>
            <a:ext cx="5689600" cy="6628188"/>
          </a:xfrm>
          <a:prstGeom prst="rect">
            <a:avLst/>
          </a:prstGeom>
        </p:spPr>
      </p:pic>
    </p:spTree>
    <p:extLst>
      <p:ext uri="{BB962C8B-B14F-4D97-AF65-F5344CB8AC3E}">
        <p14:creationId xmlns:p14="http://schemas.microsoft.com/office/powerpoint/2010/main" val="1172128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54A04-9450-1A16-DEC4-858850A182E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032" y="0"/>
            <a:ext cx="4423154" cy="5727032"/>
          </a:xfrm>
          <a:prstGeom prst="rect">
            <a:avLst/>
          </a:prstGeom>
        </p:spPr>
      </p:pic>
      <p:sp>
        <p:nvSpPr>
          <p:cNvPr id="3" name="Rectangle 2">
            <a:extLst>
              <a:ext uri="{FF2B5EF4-FFF2-40B4-BE49-F238E27FC236}">
                <a16:creationId xmlns:a16="http://schemas.microsoft.com/office/drawing/2014/main" id="{5FE7F67F-3A9D-695F-85B9-6B472018E915}"/>
              </a:ext>
            </a:extLst>
          </p:cNvPr>
          <p:cNvSpPr/>
          <p:nvPr/>
        </p:nvSpPr>
        <p:spPr>
          <a:xfrm>
            <a:off x="3563141" y="278119"/>
            <a:ext cx="3637387" cy="1061829"/>
          </a:xfrm>
          <a:prstGeom prst="rect">
            <a:avLst/>
          </a:prstGeom>
        </p:spPr>
        <p:txBody>
          <a:bodyPr wrap="square">
            <a:spAutoFit/>
          </a:bodyPr>
          <a:lstStyle/>
          <a:p>
            <a:pPr algn="ctr">
              <a:lnSpc>
                <a:spcPct val="150000"/>
              </a:lnSpc>
            </a:pPr>
            <a:r>
              <a:rPr lang="en-US" sz="1400" b="1" i="1" dirty="0">
                <a:latin typeface="Helvetica" pitchFamily="2" charset="0"/>
                <a:ea typeface="Corbel" charset="0"/>
                <a:cs typeface="Corbel" charset="0"/>
              </a:rPr>
              <a:t>MASTERING LEADERSHIP: </a:t>
            </a:r>
          </a:p>
          <a:p>
            <a:pPr algn="ctr"/>
            <a:r>
              <a:rPr lang="en-US" sz="1400" i="1" dirty="0">
                <a:latin typeface="Helvetica" pitchFamily="2" charset="0"/>
                <a:ea typeface="Corbel" charset="0"/>
                <a:cs typeface="Corbel" charset="0"/>
              </a:rPr>
              <a:t>Un </a:t>
            </a:r>
            <a:r>
              <a:rPr lang="en-US" sz="1400" i="1" dirty="0" err="1">
                <a:latin typeface="Helvetica" pitchFamily="2" charset="0"/>
                <a:ea typeface="Corbel" charset="0"/>
                <a:cs typeface="Corbel" charset="0"/>
              </a:rPr>
              <a:t>marco</a:t>
            </a:r>
            <a:r>
              <a:rPr lang="en-US" sz="1400" i="1" dirty="0">
                <a:latin typeface="Helvetica" pitchFamily="2" charset="0"/>
                <a:ea typeface="Corbel" charset="0"/>
                <a:cs typeface="Corbel" charset="0"/>
              </a:rPr>
              <a:t> </a:t>
            </a:r>
            <a:r>
              <a:rPr lang="en-US" sz="1400" i="1" dirty="0" err="1">
                <a:latin typeface="Helvetica" pitchFamily="2" charset="0"/>
                <a:ea typeface="Corbel" charset="0"/>
                <a:cs typeface="Corbel" charset="0"/>
              </a:rPr>
              <a:t>integrado</a:t>
            </a:r>
            <a:r>
              <a:rPr lang="en-US" sz="1400" i="1" dirty="0">
                <a:latin typeface="Helvetica" pitchFamily="2" charset="0"/>
                <a:ea typeface="Corbel" charset="0"/>
                <a:cs typeface="Corbel" charset="0"/>
              </a:rPr>
              <a:t> para un </a:t>
            </a:r>
            <a:r>
              <a:rPr lang="en-US" sz="1400" i="1" dirty="0" err="1">
                <a:latin typeface="Helvetica" pitchFamily="2" charset="0"/>
                <a:ea typeface="Corbel" charset="0"/>
                <a:cs typeface="Corbel" charset="0"/>
              </a:rPr>
              <a:t>rendimiento</a:t>
            </a:r>
            <a:r>
              <a:rPr lang="en-US" sz="1400" i="1" dirty="0">
                <a:latin typeface="Helvetica" pitchFamily="2" charset="0"/>
                <a:ea typeface="Corbel" charset="0"/>
                <a:cs typeface="Corbel" charset="0"/>
              </a:rPr>
              <a:t> sin </a:t>
            </a:r>
            <a:r>
              <a:rPr lang="en-US" sz="1400" i="1" dirty="0" err="1">
                <a:latin typeface="Helvetica" pitchFamily="2" charset="0"/>
                <a:ea typeface="Corbel" charset="0"/>
                <a:cs typeface="Corbel" charset="0"/>
              </a:rPr>
              <a:t>precedentes</a:t>
            </a:r>
            <a:r>
              <a:rPr lang="en-US" sz="1400" i="1" dirty="0">
                <a:latin typeface="Helvetica" pitchFamily="2" charset="0"/>
                <a:ea typeface="Corbel" charset="0"/>
                <a:cs typeface="Corbel" charset="0"/>
              </a:rPr>
              <a:t> y </a:t>
            </a:r>
            <a:r>
              <a:rPr lang="en-US" sz="1400" i="1" dirty="0" err="1">
                <a:latin typeface="Helvetica" pitchFamily="2" charset="0"/>
                <a:ea typeface="Corbel" charset="0"/>
                <a:cs typeface="Corbel" charset="0"/>
              </a:rPr>
              <a:t>unos</a:t>
            </a:r>
            <a:r>
              <a:rPr lang="en-US" sz="1400" i="1" dirty="0">
                <a:latin typeface="Helvetica" pitchFamily="2" charset="0"/>
                <a:ea typeface="Corbel" charset="0"/>
                <a:cs typeface="Corbel" charset="0"/>
              </a:rPr>
              <a:t> </a:t>
            </a:r>
            <a:r>
              <a:rPr lang="en-US" sz="1400" i="1" dirty="0" err="1">
                <a:latin typeface="Helvetica" pitchFamily="2" charset="0"/>
                <a:ea typeface="Corbel" charset="0"/>
                <a:cs typeface="Corbel" charset="0"/>
              </a:rPr>
              <a:t>resultados</a:t>
            </a:r>
            <a:r>
              <a:rPr lang="en-US" sz="1400" i="1" dirty="0">
                <a:latin typeface="Helvetica" pitchFamily="2" charset="0"/>
                <a:ea typeface="Corbel" charset="0"/>
                <a:cs typeface="Corbel" charset="0"/>
              </a:rPr>
              <a:t> </a:t>
            </a:r>
            <a:r>
              <a:rPr lang="en-US" sz="1400" i="1" dirty="0" err="1">
                <a:latin typeface="Helvetica" pitchFamily="2" charset="0"/>
                <a:ea typeface="Corbel" charset="0"/>
                <a:cs typeface="Corbel" charset="0"/>
              </a:rPr>
              <a:t>empresariales</a:t>
            </a:r>
            <a:r>
              <a:rPr lang="en-US" sz="1400" i="1" dirty="0">
                <a:latin typeface="Helvetica" pitchFamily="2" charset="0"/>
                <a:ea typeface="Corbel" charset="0"/>
                <a:cs typeface="Corbel" charset="0"/>
              </a:rPr>
              <a:t> </a:t>
            </a:r>
            <a:r>
              <a:rPr lang="en-US" sz="1400" i="1" dirty="0" err="1">
                <a:latin typeface="Helvetica" pitchFamily="2" charset="0"/>
                <a:ea typeface="Corbel" charset="0"/>
                <a:cs typeface="Corbel" charset="0"/>
              </a:rPr>
              <a:t>extraordinarios</a:t>
            </a:r>
            <a:endParaRPr lang="en-US" sz="1600" b="1" dirty="0">
              <a:latin typeface="Helvetica" pitchFamily="2" charset="0"/>
              <a:ea typeface="Corbel" charset="0"/>
              <a:cs typeface="Corbel" charset="0"/>
            </a:endParaRPr>
          </a:p>
        </p:txBody>
      </p:sp>
      <p:pic>
        <p:nvPicPr>
          <p:cNvPr id="4" name="Picture 3">
            <a:extLst>
              <a:ext uri="{FF2B5EF4-FFF2-40B4-BE49-F238E27FC236}">
                <a16:creationId xmlns:a16="http://schemas.microsoft.com/office/drawing/2014/main" id="{25CBAE15-3F87-4B4B-36F7-F49D91BA115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777375" y="1130968"/>
            <a:ext cx="4360950" cy="5727032"/>
          </a:xfrm>
          <a:prstGeom prst="rect">
            <a:avLst/>
          </a:prstGeom>
        </p:spPr>
      </p:pic>
      <p:sp>
        <p:nvSpPr>
          <p:cNvPr id="5" name="Rectangle 4">
            <a:extLst>
              <a:ext uri="{FF2B5EF4-FFF2-40B4-BE49-F238E27FC236}">
                <a16:creationId xmlns:a16="http://schemas.microsoft.com/office/drawing/2014/main" id="{DFD0FEDE-35A8-3911-A9FF-BF134D192517}"/>
              </a:ext>
            </a:extLst>
          </p:cNvPr>
          <p:cNvSpPr/>
          <p:nvPr/>
        </p:nvSpPr>
        <p:spPr>
          <a:xfrm>
            <a:off x="6441096" y="1606405"/>
            <a:ext cx="3328546" cy="1061829"/>
          </a:xfrm>
          <a:prstGeom prst="rect">
            <a:avLst/>
          </a:prstGeom>
        </p:spPr>
        <p:txBody>
          <a:bodyPr wrap="square">
            <a:spAutoFit/>
          </a:bodyPr>
          <a:lstStyle/>
          <a:p>
            <a:pPr algn="ctr">
              <a:lnSpc>
                <a:spcPct val="150000"/>
              </a:lnSpc>
            </a:pPr>
            <a:r>
              <a:rPr lang="en-US" sz="1400" b="1" i="1" dirty="0">
                <a:latin typeface="Helvetica" pitchFamily="2" charset="0"/>
                <a:ea typeface="Corbel" charset="0"/>
                <a:cs typeface="Corbel" charset="0"/>
              </a:rPr>
              <a:t>SCALING LEADERSHIP: </a:t>
            </a:r>
          </a:p>
          <a:p>
            <a:pPr algn="ctr"/>
            <a:r>
              <a:rPr lang="en-US" sz="1400" i="1" dirty="0" err="1">
                <a:latin typeface="Helvetica" pitchFamily="2" charset="0"/>
                <a:ea typeface="Corbel" charset="0"/>
                <a:cs typeface="Corbel" charset="0"/>
              </a:rPr>
              <a:t>Desarrollar</a:t>
            </a:r>
            <a:r>
              <a:rPr lang="en-US" sz="1400" i="1" dirty="0">
                <a:latin typeface="Helvetica" pitchFamily="2" charset="0"/>
                <a:ea typeface="Corbel" charset="0"/>
                <a:cs typeface="Corbel" charset="0"/>
              </a:rPr>
              <a:t> la </a:t>
            </a:r>
            <a:r>
              <a:rPr lang="en-US" sz="1400" i="1" dirty="0" err="1">
                <a:latin typeface="Helvetica" pitchFamily="2" charset="0"/>
                <a:ea typeface="Corbel" charset="0"/>
                <a:cs typeface="Corbel" charset="0"/>
              </a:rPr>
              <a:t>capacidad</a:t>
            </a:r>
            <a:r>
              <a:rPr lang="en-US" sz="1400" i="1" dirty="0">
                <a:latin typeface="Helvetica" pitchFamily="2" charset="0"/>
                <a:ea typeface="Corbel" charset="0"/>
                <a:cs typeface="Corbel" charset="0"/>
              </a:rPr>
              <a:t> </a:t>
            </a:r>
            <a:r>
              <a:rPr lang="en-US" sz="1400" i="1" dirty="0" err="1">
                <a:latin typeface="Helvetica" pitchFamily="2" charset="0"/>
                <a:ea typeface="Corbel" charset="0"/>
                <a:cs typeface="Corbel" charset="0"/>
              </a:rPr>
              <a:t>organizativa</a:t>
            </a:r>
            <a:r>
              <a:rPr lang="en-US" sz="1400" i="1" dirty="0">
                <a:latin typeface="Helvetica" pitchFamily="2" charset="0"/>
                <a:ea typeface="Corbel" charset="0"/>
                <a:cs typeface="Corbel" charset="0"/>
              </a:rPr>
              <a:t> para </a:t>
            </a:r>
            <a:r>
              <a:rPr lang="en-US" sz="1400" i="1" dirty="0" err="1">
                <a:latin typeface="Helvetica" pitchFamily="2" charset="0"/>
                <a:ea typeface="Corbel" charset="0"/>
                <a:cs typeface="Corbel" charset="0"/>
              </a:rPr>
              <a:t>obtener</a:t>
            </a:r>
            <a:r>
              <a:rPr lang="en-US" sz="1400" i="1" dirty="0">
                <a:latin typeface="Helvetica" pitchFamily="2" charset="0"/>
                <a:ea typeface="Corbel" charset="0"/>
                <a:cs typeface="Corbel" charset="0"/>
              </a:rPr>
              <a:t> </a:t>
            </a:r>
            <a:r>
              <a:rPr lang="en-US" sz="1400" i="1" dirty="0" err="1">
                <a:latin typeface="Helvetica" pitchFamily="2" charset="0"/>
                <a:ea typeface="Corbel" charset="0"/>
                <a:cs typeface="Corbel" charset="0"/>
              </a:rPr>
              <a:t>los</a:t>
            </a:r>
            <a:r>
              <a:rPr lang="en-US" sz="1400" i="1" dirty="0">
                <a:latin typeface="Helvetica" pitchFamily="2" charset="0"/>
                <a:ea typeface="Corbel" charset="0"/>
                <a:cs typeface="Corbel" charset="0"/>
              </a:rPr>
              <a:t> </a:t>
            </a:r>
            <a:r>
              <a:rPr lang="en-US" sz="1400" i="1" dirty="0" err="1">
                <a:latin typeface="Helvetica" pitchFamily="2" charset="0"/>
                <a:ea typeface="Corbel" charset="0"/>
                <a:cs typeface="Corbel" charset="0"/>
              </a:rPr>
              <a:t>resultados</a:t>
            </a:r>
            <a:r>
              <a:rPr lang="en-US" sz="1400" i="1" dirty="0">
                <a:latin typeface="Helvetica" pitchFamily="2" charset="0"/>
                <a:ea typeface="Corbel" charset="0"/>
                <a:cs typeface="Corbel" charset="0"/>
              </a:rPr>
              <a:t> </a:t>
            </a:r>
            <a:r>
              <a:rPr lang="en-US" sz="1400" i="1" dirty="0" err="1">
                <a:latin typeface="Helvetica" pitchFamily="2" charset="0"/>
                <a:ea typeface="Corbel" charset="0"/>
                <a:cs typeface="Corbel" charset="0"/>
              </a:rPr>
              <a:t>más</a:t>
            </a:r>
            <a:r>
              <a:rPr lang="en-US" sz="1400" i="1" dirty="0">
                <a:latin typeface="Helvetica" pitchFamily="2" charset="0"/>
                <a:ea typeface="Corbel" charset="0"/>
                <a:cs typeface="Corbel" charset="0"/>
              </a:rPr>
              <a:t> </a:t>
            </a:r>
            <a:r>
              <a:rPr lang="en-US" sz="1400" i="1" dirty="0" err="1">
                <a:latin typeface="Helvetica" pitchFamily="2" charset="0"/>
                <a:ea typeface="Corbel" charset="0"/>
                <a:cs typeface="Corbel" charset="0"/>
              </a:rPr>
              <a:t>importantes</a:t>
            </a:r>
            <a:endParaRPr lang="en-US" sz="1600" b="1" dirty="0">
              <a:latin typeface="Helvetica" pitchFamily="2" charset="0"/>
              <a:ea typeface="Corbel" charset="0"/>
              <a:cs typeface="Corbel" charset="0"/>
            </a:endParaRPr>
          </a:p>
        </p:txBody>
      </p:sp>
      <p:pic>
        <p:nvPicPr>
          <p:cNvPr id="6" name="Picture 5">
            <a:extLst>
              <a:ext uri="{FF2B5EF4-FFF2-40B4-BE49-F238E27FC236}">
                <a16:creationId xmlns:a16="http://schemas.microsoft.com/office/drawing/2014/main" id="{F65767D2-A8D5-EE2C-1804-FB5FC66AF010}"/>
              </a:ext>
            </a:extLst>
          </p:cNvPr>
          <p:cNvPicPr>
            <a:picLocks noChangeAspect="1"/>
          </p:cNvPicPr>
          <p:nvPr/>
        </p:nvPicPr>
        <p:blipFill>
          <a:blip r:embed="rId4">
            <a:extLst>
              <a:ext uri="{28A0092B-C50C-407E-A947-70E740481C1C}">
                <a14:useLocalDpi xmlns:a14="http://schemas.microsoft.com/office/drawing/2010/main"/>
              </a:ext>
            </a:extLst>
          </a:blip>
          <a:stretch/>
        </p:blipFill>
        <p:spPr>
          <a:xfrm>
            <a:off x="7799950" y="3235888"/>
            <a:ext cx="1595424" cy="2393136"/>
          </a:xfrm>
          <a:prstGeom prst="rect">
            <a:avLst/>
          </a:prstGeom>
        </p:spPr>
      </p:pic>
      <p:pic>
        <p:nvPicPr>
          <p:cNvPr id="7" name="Picture 6">
            <a:extLst>
              <a:ext uri="{FF2B5EF4-FFF2-40B4-BE49-F238E27FC236}">
                <a16:creationId xmlns:a16="http://schemas.microsoft.com/office/drawing/2014/main" id="{6474BA6D-C8FF-2716-4299-908A69208ADC}"/>
              </a:ext>
            </a:extLst>
          </p:cNvPr>
          <p:cNvPicPr>
            <a:picLocks noChangeAspect="1"/>
          </p:cNvPicPr>
          <p:nvPr/>
        </p:nvPicPr>
        <p:blipFill>
          <a:blip r:embed="rId5"/>
          <a:srcRect/>
          <a:stretch/>
        </p:blipFill>
        <p:spPr>
          <a:xfrm>
            <a:off x="9522872" y="3235888"/>
            <a:ext cx="1595424" cy="2393136"/>
          </a:xfrm>
          <a:prstGeom prst="rect">
            <a:avLst/>
          </a:prstGeom>
        </p:spPr>
      </p:pic>
      <p:sp>
        <p:nvSpPr>
          <p:cNvPr id="8" name="Rectangle 7">
            <a:extLst>
              <a:ext uri="{FF2B5EF4-FFF2-40B4-BE49-F238E27FC236}">
                <a16:creationId xmlns:a16="http://schemas.microsoft.com/office/drawing/2014/main" id="{EA14F3A9-FD3C-61BF-36CF-502E162CB8ED}"/>
              </a:ext>
            </a:extLst>
          </p:cNvPr>
          <p:cNvSpPr/>
          <p:nvPr/>
        </p:nvSpPr>
        <p:spPr>
          <a:xfrm>
            <a:off x="9665693" y="5700200"/>
            <a:ext cx="1309782" cy="307777"/>
          </a:xfrm>
          <a:prstGeom prst="rect">
            <a:avLst/>
          </a:prstGeom>
        </p:spPr>
        <p:txBody>
          <a:bodyPr wrap="none">
            <a:spAutoFit/>
          </a:bodyPr>
          <a:lstStyle/>
          <a:p>
            <a:r>
              <a:rPr lang="en-US" sz="1400" dirty="0">
                <a:solidFill>
                  <a:schemeClr val="tx1">
                    <a:lumMod val="50000"/>
                  </a:schemeClr>
                </a:solidFill>
                <a:latin typeface="Helvetica" pitchFamily="2" charset="0"/>
                <a:ea typeface="Corbel" charset="0"/>
                <a:cs typeface="Corbel" charset="0"/>
              </a:rPr>
              <a:t>Bob Anderson</a:t>
            </a:r>
          </a:p>
        </p:txBody>
      </p:sp>
      <p:sp>
        <p:nvSpPr>
          <p:cNvPr id="9" name="Rectangle 8">
            <a:extLst>
              <a:ext uri="{FF2B5EF4-FFF2-40B4-BE49-F238E27FC236}">
                <a16:creationId xmlns:a16="http://schemas.microsoft.com/office/drawing/2014/main" id="{3752EB0A-A79C-6DBE-AF37-C7B2F57FDA16}"/>
              </a:ext>
            </a:extLst>
          </p:cNvPr>
          <p:cNvSpPr/>
          <p:nvPr/>
        </p:nvSpPr>
        <p:spPr>
          <a:xfrm>
            <a:off x="8086240" y="5700200"/>
            <a:ext cx="1022844" cy="307777"/>
          </a:xfrm>
          <a:prstGeom prst="rect">
            <a:avLst/>
          </a:prstGeom>
        </p:spPr>
        <p:txBody>
          <a:bodyPr wrap="none">
            <a:spAutoFit/>
          </a:bodyPr>
          <a:lstStyle/>
          <a:p>
            <a:r>
              <a:rPr lang="en-US" sz="1400" dirty="0">
                <a:solidFill>
                  <a:schemeClr val="tx1">
                    <a:lumMod val="50000"/>
                  </a:schemeClr>
                </a:solidFill>
                <a:latin typeface="Helvetica" pitchFamily="2" charset="0"/>
              </a:rPr>
              <a:t>Bill Adams</a:t>
            </a:r>
          </a:p>
        </p:txBody>
      </p:sp>
    </p:spTree>
    <p:extLst>
      <p:ext uri="{BB962C8B-B14F-4D97-AF65-F5344CB8AC3E}">
        <p14:creationId xmlns:p14="http://schemas.microsoft.com/office/powerpoint/2010/main" val="99077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1F3861D-718C-60AE-D50C-6E02E9813388}"/>
              </a:ext>
            </a:extLst>
          </p:cNvPr>
          <p:cNvPicPr>
            <a:picLocks noChangeAspect="1"/>
          </p:cNvPicPr>
          <p:nvPr/>
        </p:nvPicPr>
        <p:blipFill rotWithShape="1">
          <a:blip r:embed="rId3">
            <a:extLst>
              <a:ext uri="{28A0092B-C50C-407E-A947-70E740481C1C}">
                <a14:useLocalDpi xmlns:a14="http://schemas.microsoft.com/office/drawing/2010/main"/>
              </a:ext>
            </a:extLst>
          </a:blip>
          <a:srcRect l="24532" t="9267" r="22327" b="8743"/>
          <a:stretch/>
        </p:blipFill>
        <p:spPr>
          <a:xfrm>
            <a:off x="2741781" y="107107"/>
            <a:ext cx="6708437" cy="6697106"/>
          </a:xfrm>
          <a:prstGeom prst="rect">
            <a:avLst/>
          </a:prstGeom>
        </p:spPr>
      </p:pic>
      <p:sp>
        <p:nvSpPr>
          <p:cNvPr id="5" name="Rectangle 4"/>
          <p:cNvSpPr/>
          <p:nvPr/>
        </p:nvSpPr>
        <p:spPr>
          <a:xfrm>
            <a:off x="1524000" y="1752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err="1">
                <a:solidFill>
                  <a:schemeClr val="tx1"/>
                </a:solidFill>
                <a:cs typeface="Gotham Book" pitchFamily="50" charset="0"/>
              </a:rPr>
              <a:t>Qué</a:t>
            </a:r>
            <a:r>
              <a:rPr lang="en-US" sz="3200" dirty="0">
                <a:solidFill>
                  <a:schemeClr val="tx1"/>
                </a:solidFill>
                <a:cs typeface="Gotham Book" pitchFamily="50" charset="0"/>
              </a:rPr>
              <a:t> </a:t>
            </a:r>
            <a:r>
              <a:rPr lang="en-US" sz="3200" dirty="0" err="1">
                <a:solidFill>
                  <a:schemeClr val="tx1"/>
                </a:solidFill>
                <a:cs typeface="Gotham Book" pitchFamily="50" charset="0"/>
              </a:rPr>
              <a:t>está</a:t>
            </a:r>
            <a:r>
              <a:rPr lang="en-US" sz="3200" dirty="0">
                <a:solidFill>
                  <a:schemeClr val="tx1"/>
                </a:solidFill>
                <a:cs typeface="Gotham Book" pitchFamily="50" charset="0"/>
              </a:rPr>
              <a:t> </a:t>
            </a:r>
            <a:r>
              <a:rPr lang="en-US" sz="3200" dirty="0" err="1">
                <a:solidFill>
                  <a:schemeClr val="tx1"/>
                </a:solidFill>
                <a:cs typeface="Gotham Book" pitchFamily="50" charset="0"/>
              </a:rPr>
              <a:t>pasando</a:t>
            </a:r>
            <a:endParaRPr lang="en-US" sz="3200" dirty="0">
              <a:solidFill>
                <a:schemeClr val="tx1"/>
              </a:solidFill>
              <a:cs typeface="Gotham Book" pitchFamily="50" charset="0"/>
            </a:endParaRPr>
          </a:p>
        </p:txBody>
      </p:sp>
      <p:sp>
        <p:nvSpPr>
          <p:cNvPr id="7" name="Rectangle 6"/>
          <p:cNvSpPr/>
          <p:nvPr/>
        </p:nvSpPr>
        <p:spPr>
          <a:xfrm>
            <a:off x="1524000" y="29718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cs typeface="Gotham Book" pitchFamily="50" charset="0"/>
              </a:rPr>
              <a:t>Por </a:t>
            </a:r>
            <a:r>
              <a:rPr lang="en-US" sz="3200" dirty="0" err="1">
                <a:solidFill>
                  <a:schemeClr val="tx1"/>
                </a:solidFill>
                <a:cs typeface="Gotham Book" pitchFamily="50" charset="0"/>
              </a:rPr>
              <a:t>qué</a:t>
            </a:r>
            <a:r>
              <a:rPr lang="en-US" sz="3200" dirty="0">
                <a:solidFill>
                  <a:schemeClr val="tx1"/>
                </a:solidFill>
                <a:cs typeface="Gotham Book" pitchFamily="50" charset="0"/>
              </a:rPr>
              <a:t> </a:t>
            </a:r>
            <a:r>
              <a:rPr lang="en-US" sz="3200" dirty="0" err="1">
                <a:solidFill>
                  <a:schemeClr val="tx1"/>
                </a:solidFill>
                <a:cs typeface="Gotham Book" pitchFamily="50" charset="0"/>
              </a:rPr>
              <a:t>está</a:t>
            </a:r>
            <a:r>
              <a:rPr lang="en-US" sz="3200" dirty="0">
                <a:solidFill>
                  <a:schemeClr val="tx1"/>
                </a:solidFill>
                <a:cs typeface="Gotham Book" pitchFamily="50" charset="0"/>
              </a:rPr>
              <a:t> </a:t>
            </a:r>
            <a:r>
              <a:rPr lang="en-US" sz="3200" dirty="0" err="1">
                <a:solidFill>
                  <a:schemeClr val="tx1"/>
                </a:solidFill>
                <a:cs typeface="Gotham Book" pitchFamily="50" charset="0"/>
              </a:rPr>
              <a:t>pasando</a:t>
            </a:r>
            <a:endParaRPr lang="en-US" sz="3200" dirty="0">
              <a:solidFill>
                <a:schemeClr val="tx1"/>
              </a:solidFill>
              <a:cs typeface="Gotham Book" pitchFamily="50" charset="0"/>
            </a:endParaRPr>
          </a:p>
        </p:txBody>
      </p:sp>
      <p:sp>
        <p:nvSpPr>
          <p:cNvPr id="8" name="Rectangle 7"/>
          <p:cNvSpPr/>
          <p:nvPr/>
        </p:nvSpPr>
        <p:spPr>
          <a:xfrm>
            <a:off x="1524000" y="41910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cs typeface="Gotham Book" pitchFamily="50" charset="0"/>
              </a:rPr>
              <a:t>El </a:t>
            </a:r>
            <a:r>
              <a:rPr lang="en-US" sz="3200" dirty="0" err="1">
                <a:solidFill>
                  <a:schemeClr val="tx1"/>
                </a:solidFill>
                <a:cs typeface="Gotham Book" pitchFamily="50" charset="0"/>
              </a:rPr>
              <a:t>camino</a:t>
            </a:r>
            <a:r>
              <a:rPr lang="en-US" sz="3200" dirty="0">
                <a:solidFill>
                  <a:schemeClr val="tx1"/>
                </a:solidFill>
                <a:cs typeface="Gotham Book" pitchFamily="50" charset="0"/>
              </a:rPr>
              <a:t> </a:t>
            </a:r>
            <a:r>
              <a:rPr lang="en-US" sz="3200" dirty="0" err="1">
                <a:solidFill>
                  <a:schemeClr val="tx1"/>
                </a:solidFill>
                <a:cs typeface="Gotham Book" pitchFamily="50" charset="0"/>
              </a:rPr>
              <a:t>hacia</a:t>
            </a:r>
            <a:r>
              <a:rPr lang="en-US" sz="3200" dirty="0">
                <a:solidFill>
                  <a:schemeClr val="tx1"/>
                </a:solidFill>
                <a:cs typeface="Gotham Book" pitchFamily="50" charset="0"/>
              </a:rPr>
              <a:t> </a:t>
            </a:r>
            <a:r>
              <a:rPr lang="en-US" sz="3200" dirty="0" err="1">
                <a:solidFill>
                  <a:schemeClr val="tx1"/>
                </a:solidFill>
                <a:cs typeface="Gotham Book" pitchFamily="50" charset="0"/>
              </a:rPr>
              <a:t>el</a:t>
            </a:r>
            <a:r>
              <a:rPr lang="en-US" sz="3200" dirty="0">
                <a:solidFill>
                  <a:schemeClr val="tx1"/>
                </a:solidFill>
                <a:cs typeface="Gotham Book" pitchFamily="50" charset="0"/>
              </a:rPr>
              <a:t> </a:t>
            </a:r>
            <a:r>
              <a:rPr lang="en-US" sz="3200" dirty="0" err="1">
                <a:solidFill>
                  <a:schemeClr val="tx1"/>
                </a:solidFill>
                <a:cs typeface="Gotham Book" pitchFamily="50" charset="0"/>
              </a:rPr>
              <a:t>cambio</a:t>
            </a:r>
            <a:endParaRPr lang="en-US" sz="3200" dirty="0">
              <a:solidFill>
                <a:schemeClr val="tx1"/>
              </a:solidFill>
              <a:cs typeface="Gotham Book" pitchFamily="50" charset="0"/>
            </a:endParaRPr>
          </a:p>
        </p:txBody>
      </p:sp>
    </p:spTree>
    <p:extLst>
      <p:ext uri="{BB962C8B-B14F-4D97-AF65-F5344CB8AC3E}">
        <p14:creationId xmlns:p14="http://schemas.microsoft.com/office/powerpoint/2010/main" val="327616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8C9E3FB2-A514-DD6A-7E45-ABDC6D71D9B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829615" y="928947"/>
            <a:ext cx="4532770" cy="4542312"/>
          </a:xfrm>
          <a:prstGeom prst="rect">
            <a:avLst/>
          </a:prstGeom>
        </p:spPr>
      </p:pic>
      <p:sp>
        <p:nvSpPr>
          <p:cNvPr id="12" name="Freeform 11">
            <a:extLst>
              <a:ext uri="{FF2B5EF4-FFF2-40B4-BE49-F238E27FC236}">
                <a16:creationId xmlns:a16="http://schemas.microsoft.com/office/drawing/2014/main" id="{9852416A-284F-7F11-AE2E-71DB26228EF4}"/>
              </a:ext>
            </a:extLst>
          </p:cNvPr>
          <p:cNvSpPr/>
          <p:nvPr/>
        </p:nvSpPr>
        <p:spPr>
          <a:xfrm>
            <a:off x="3687671" y="781278"/>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5B647B50-6451-BD0B-2A2B-D76DEB7ED120}"/>
              </a:ext>
            </a:extLst>
          </p:cNvPr>
          <p:cNvSpPr/>
          <p:nvPr/>
        </p:nvSpPr>
        <p:spPr>
          <a:xfrm rot="10800000">
            <a:off x="3687671" y="3177615"/>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a:extLst>
              <a:ext uri="{FF2B5EF4-FFF2-40B4-BE49-F238E27FC236}">
                <a16:creationId xmlns:a16="http://schemas.microsoft.com/office/drawing/2014/main" id="{3CE4F1CC-A5C7-8B4D-AB8B-55128F4E04B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687670" y="3311335"/>
            <a:ext cx="4775799" cy="2306422"/>
          </a:xfrm>
          <a:prstGeom prst="rect">
            <a:avLst/>
          </a:prstGeom>
        </p:spPr>
      </p:pic>
      <p:pic>
        <p:nvPicPr>
          <p:cNvPr id="11" name="Graphic 10">
            <a:extLst>
              <a:ext uri="{FF2B5EF4-FFF2-40B4-BE49-F238E27FC236}">
                <a16:creationId xmlns:a16="http://schemas.microsoft.com/office/drawing/2014/main" id="{C11441B7-CA16-FE45-A89A-FC1EE369BD0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641829" y="855651"/>
            <a:ext cx="4862501" cy="2297244"/>
          </a:xfrm>
          <a:prstGeom prst="rect">
            <a:avLst/>
          </a:prstGeom>
        </p:spPr>
      </p:pic>
      <p:sp>
        <p:nvSpPr>
          <p:cNvPr id="2" name="Title 1">
            <a:extLst>
              <a:ext uri="{FF2B5EF4-FFF2-40B4-BE49-F238E27FC236}">
                <a16:creationId xmlns:a16="http://schemas.microsoft.com/office/drawing/2014/main" id="{F36EF4DA-0326-442A-A8AD-4735D283BBAB}"/>
              </a:ext>
            </a:extLst>
          </p:cNvPr>
          <p:cNvSpPr>
            <a:spLocks noGrp="1"/>
          </p:cNvSpPr>
          <p:nvPr>
            <p:ph type="title"/>
          </p:nvPr>
        </p:nvSpPr>
        <p:spPr>
          <a:xfrm>
            <a:off x="243840" y="805908"/>
            <a:ext cx="3528060" cy="681355"/>
          </a:xfrm>
        </p:spPr>
        <p:txBody>
          <a:bodyPr/>
          <a:lstStyle/>
          <a:p>
            <a:r>
              <a:rPr lang="en-US" sz="2800" dirty="0">
                <a:latin typeface="Helvetica"/>
              </a:rPr>
              <a:t>El </a:t>
            </a:r>
            <a:r>
              <a:rPr lang="en-US" sz="2800" dirty="0" err="1">
                <a:latin typeface="Helvetica"/>
              </a:rPr>
              <a:t>modelo</a:t>
            </a:r>
            <a:r>
              <a:rPr lang="en-US" sz="2800" dirty="0">
                <a:latin typeface="Helvetica"/>
              </a:rPr>
              <a:t> fundamental: dos </a:t>
            </a:r>
            <a:r>
              <a:rPr lang="en-US" sz="2800" dirty="0" err="1">
                <a:latin typeface="Helvetica"/>
              </a:rPr>
              <a:t>estructuras</a:t>
            </a:r>
            <a:r>
              <a:rPr lang="en-US" sz="2800" dirty="0">
                <a:latin typeface="Helvetica"/>
              </a:rPr>
              <a:t> de la </a:t>
            </a:r>
            <a:r>
              <a:rPr lang="en-US" sz="2800" dirty="0" err="1">
                <a:latin typeface="Helvetica"/>
              </a:rPr>
              <a:t>mente</a:t>
            </a:r>
            <a:endParaRPr lang="en-US" sz="2800" dirty="0"/>
          </a:p>
        </p:txBody>
      </p:sp>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Tree>
    <p:extLst>
      <p:ext uri="{BB962C8B-B14F-4D97-AF65-F5344CB8AC3E}">
        <p14:creationId xmlns:p14="http://schemas.microsoft.com/office/powerpoint/2010/main" val="3735899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700"/>
                                        <p:tgtEl>
                                          <p:spTgt spid="12"/>
                                        </p:tgtEl>
                                      </p:cBhvr>
                                    </p:animEffect>
                                  </p:childTnLst>
                                </p:cTn>
                              </p:par>
                            </p:childTnLst>
                          </p:cTn>
                        </p:par>
                        <p:par>
                          <p:cTn id="11" fill="hold">
                            <p:stCondLst>
                              <p:cond delay="12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7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err="1"/>
              <a:t>Competencias</a:t>
            </a:r>
            <a:r>
              <a:rPr lang="en-US" dirty="0"/>
              <a:t> </a:t>
            </a:r>
            <a:r>
              <a:rPr lang="en-US" dirty="0" err="1"/>
              <a:t>creativas</a:t>
            </a:r>
            <a:endParaRPr lang="en-US" dirty="0"/>
          </a:p>
        </p:txBody>
      </p:sp>
      <p:sp>
        <p:nvSpPr>
          <p:cNvPr id="14" name="TextBox 13">
            <a:extLst>
              <a:ext uri="{FF2B5EF4-FFF2-40B4-BE49-F238E27FC236}">
                <a16:creationId xmlns:a16="http://schemas.microsoft.com/office/drawing/2014/main" id="{29B26B33-0A8E-6043-9D12-0A3A594CFAA1}"/>
              </a:ext>
            </a:extLst>
          </p:cNvPr>
          <p:cNvSpPr txBox="1"/>
          <p:nvPr/>
        </p:nvSpPr>
        <p:spPr>
          <a:xfrm>
            <a:off x="786175" y="1548318"/>
            <a:ext cx="2760662" cy="1246378"/>
          </a:xfrm>
          <a:prstGeom prst="rect">
            <a:avLst/>
          </a:prstGeom>
          <a:noFill/>
        </p:spPr>
        <p:txBody>
          <a:bodyPr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err="1">
                <a:ln>
                  <a:noFill/>
                </a:ln>
                <a:solidFill>
                  <a:srgbClr val="333333"/>
                </a:solidFill>
                <a:effectLst/>
                <a:uLnTx/>
                <a:uFillTx/>
                <a:latin typeface="Helvetica" pitchFamily="2" charset="0"/>
                <a:ea typeface="+mn-ea"/>
                <a:cs typeface="Arial" pitchFamily="34" charset="0"/>
              </a:rPr>
              <a:t>Relación</a:t>
            </a: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 </a:t>
            </a:r>
            <a:r>
              <a:rPr kumimoji="0" lang="en-US" sz="1500" b="0" i="1" u="none" strike="noStrike" kern="1200" cap="none" spc="0" normalizeH="0" baseline="0" noProof="0" dirty="0" err="1">
                <a:ln>
                  <a:noFill/>
                </a:ln>
                <a:solidFill>
                  <a:srgbClr val="333333"/>
                </a:solidFill>
                <a:effectLst/>
                <a:uLnTx/>
                <a:uFillTx/>
                <a:latin typeface="Helvetica" pitchFamily="2" charset="0"/>
                <a:ea typeface="+mn-ea"/>
                <a:cs typeface="Arial" pitchFamily="34" charset="0"/>
              </a:rPr>
              <a:t>generosa</a:t>
            </a:r>
            <a:endPar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endParaRPr>
          </a:p>
          <a:p>
            <a:pPr lvl="0">
              <a:defRPr/>
            </a:pPr>
            <a:r>
              <a:rPr lang="en-US" sz="1500" i="1" dirty="0" err="1">
                <a:solidFill>
                  <a:srgbClr val="333333"/>
                </a:solidFill>
                <a:latin typeface="Helvetica" pitchFamily="2" charset="0"/>
                <a:cs typeface="Arial" pitchFamily="34" charset="0"/>
              </a:rPr>
              <a:t>Fomenta</a:t>
            </a:r>
            <a:r>
              <a:rPr lang="en-US" sz="1500" i="1" dirty="0">
                <a:solidFill>
                  <a:srgbClr val="333333"/>
                </a:solidFill>
                <a:latin typeface="Helvetica" pitchFamily="2" charset="0"/>
                <a:cs typeface="Arial" pitchFamily="34" charset="0"/>
              </a:rPr>
              <a:t> </a:t>
            </a:r>
            <a:r>
              <a:rPr lang="en-US" sz="1500" i="1" dirty="0" err="1">
                <a:solidFill>
                  <a:srgbClr val="333333"/>
                </a:solidFill>
                <a:latin typeface="Helvetica" pitchFamily="2" charset="0"/>
                <a:cs typeface="Arial" pitchFamily="34" charset="0"/>
              </a:rPr>
              <a:t>el</a:t>
            </a:r>
            <a:r>
              <a:rPr lang="en-US" sz="1500" i="1" dirty="0">
                <a:solidFill>
                  <a:srgbClr val="333333"/>
                </a:solidFill>
                <a:latin typeface="Helvetica" pitchFamily="2" charset="0"/>
                <a:cs typeface="Arial" pitchFamily="34" charset="0"/>
              </a:rPr>
              <a:t> </a:t>
            </a:r>
            <a:r>
              <a:rPr lang="en-US" sz="1500" i="1" dirty="0" err="1">
                <a:solidFill>
                  <a:srgbClr val="333333"/>
                </a:solidFill>
                <a:latin typeface="Helvetica" pitchFamily="2" charset="0"/>
                <a:cs typeface="Arial" pitchFamily="34" charset="0"/>
              </a:rPr>
              <a:t>Trabajo</a:t>
            </a:r>
            <a:r>
              <a:rPr lang="en-US" sz="1500" i="1" dirty="0">
                <a:solidFill>
                  <a:srgbClr val="333333"/>
                </a:solidFill>
                <a:latin typeface="Helvetica" pitchFamily="2" charset="0"/>
                <a:cs typeface="Arial" pitchFamily="34" charset="0"/>
              </a:rPr>
              <a:t> </a:t>
            </a:r>
            <a:r>
              <a:rPr lang="en-US" sz="1500" i="1" dirty="0" err="1">
                <a:solidFill>
                  <a:srgbClr val="333333"/>
                </a:solidFill>
                <a:latin typeface="Helvetica" pitchFamily="2" charset="0"/>
                <a:cs typeface="Arial" pitchFamily="34" charset="0"/>
              </a:rPr>
              <a:t>en</a:t>
            </a:r>
            <a:r>
              <a:rPr lang="en-US" sz="1500" i="1" dirty="0">
                <a:solidFill>
                  <a:srgbClr val="333333"/>
                </a:solidFill>
                <a:latin typeface="Helvetica" pitchFamily="2" charset="0"/>
                <a:cs typeface="Arial" pitchFamily="34" charset="0"/>
              </a:rPr>
              <a:t> </a:t>
            </a:r>
            <a:r>
              <a:rPr lang="en-US" sz="1500" i="1" dirty="0" err="1">
                <a:solidFill>
                  <a:srgbClr val="333333"/>
                </a:solidFill>
                <a:latin typeface="Helvetica" pitchFamily="2" charset="0"/>
                <a:cs typeface="Arial" pitchFamily="34" charset="0"/>
              </a:rPr>
              <a:t>Equipo</a:t>
            </a:r>
            <a:endParaRPr lang="en-US" sz="1500" i="1" dirty="0">
              <a:solidFill>
                <a:srgbClr val="333333"/>
              </a:solidFill>
              <a:latin typeface="Helvetica" pitchFamily="2" charset="0"/>
              <a:cs typeface="Arial" pitchFamily="34" charset="0"/>
            </a:endParaRPr>
          </a:p>
          <a:p>
            <a:pPr lvl="0">
              <a:defRPr/>
            </a:pPr>
            <a:r>
              <a:rPr lang="en-US" sz="1500" i="1" dirty="0" err="1">
                <a:solidFill>
                  <a:srgbClr val="333333"/>
                </a:solidFill>
                <a:latin typeface="Helvetica" pitchFamily="2" charset="0"/>
                <a:cs typeface="Arial" pitchFamily="34" charset="0"/>
              </a:rPr>
              <a:t>Colaborador</a:t>
            </a:r>
            <a:endPar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Mentoring </a:t>
            </a:r>
            <a:r>
              <a:rPr lang="en-US" sz="1500" i="1" dirty="0">
                <a:solidFill>
                  <a:srgbClr val="333333"/>
                </a:solidFill>
                <a:latin typeface="Helvetica" pitchFamily="2" charset="0"/>
                <a:cs typeface="Arial" pitchFamily="34" charset="0"/>
              </a:rPr>
              <a:t>y</a:t>
            </a:r>
            <a:r>
              <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rPr>
              <a:t> Desarrollo</a:t>
            </a:r>
          </a:p>
          <a:p>
            <a:pPr lvl="0">
              <a:defRPr/>
            </a:pPr>
            <a:r>
              <a:rPr lang="en-US" sz="1500" i="1" dirty="0" err="1">
                <a:solidFill>
                  <a:srgbClr val="333333"/>
                </a:solidFill>
                <a:latin typeface="Helvetica" pitchFamily="2" charset="0"/>
                <a:cs typeface="Arial" pitchFamily="34" charset="0"/>
              </a:rPr>
              <a:t>Inteligencia</a:t>
            </a:r>
            <a:r>
              <a:rPr lang="en-US" sz="1500" i="1" dirty="0">
                <a:solidFill>
                  <a:srgbClr val="333333"/>
                </a:solidFill>
                <a:latin typeface="Helvetica" pitchFamily="2" charset="0"/>
                <a:cs typeface="Arial" pitchFamily="34" charset="0"/>
              </a:rPr>
              <a:t> Interpersonal</a:t>
            </a:r>
            <a:endPar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endParaRPr>
          </a:p>
        </p:txBody>
      </p:sp>
      <p:sp>
        <p:nvSpPr>
          <p:cNvPr id="15" name="TextBox 14">
            <a:extLst>
              <a:ext uri="{FF2B5EF4-FFF2-40B4-BE49-F238E27FC236}">
                <a16:creationId xmlns:a16="http://schemas.microsoft.com/office/drawing/2014/main" id="{D41A9146-8D26-3140-8CB2-B99A2E78EEB9}"/>
              </a:ext>
            </a:extLst>
          </p:cNvPr>
          <p:cNvSpPr txBox="1"/>
          <p:nvPr/>
        </p:nvSpPr>
        <p:spPr>
          <a:xfrm>
            <a:off x="786175" y="3167188"/>
            <a:ext cx="1801812" cy="1015546"/>
          </a:xfrm>
          <a:prstGeom prst="rect">
            <a:avLst/>
          </a:prstGeom>
          <a:noFill/>
        </p:spPr>
        <p:txBody>
          <a:bodyPr lIns="91322" tIns="45662" rIns="91322" bIns="45662">
            <a:spAutoFit/>
          </a:bodyPr>
          <a:lstStyle/>
          <a:p>
            <a:pPr lvl="0">
              <a:defRPr/>
            </a:pPr>
            <a:r>
              <a:rPr lang="en-US" sz="1500" i="1" dirty="0" err="1">
                <a:solidFill>
                  <a:srgbClr val="333333"/>
                </a:solidFill>
                <a:latin typeface="Helvetica" pitchFamily="2" charset="0"/>
                <a:cs typeface="Arial" pitchFamily="34" charset="0"/>
              </a:rPr>
              <a:t>Líder</a:t>
            </a:r>
            <a:r>
              <a:rPr lang="en-US" sz="1500" i="1" dirty="0">
                <a:solidFill>
                  <a:srgbClr val="333333"/>
                </a:solidFill>
                <a:latin typeface="Helvetica" pitchFamily="2" charset="0"/>
                <a:cs typeface="Arial" pitchFamily="34" charset="0"/>
              </a:rPr>
              <a:t> </a:t>
            </a:r>
            <a:r>
              <a:rPr lang="en-US" sz="1500" i="1" dirty="0" err="1">
                <a:solidFill>
                  <a:srgbClr val="333333"/>
                </a:solidFill>
                <a:latin typeface="Helvetica" pitchFamily="2" charset="0"/>
                <a:cs typeface="Arial" pitchFamily="34" charset="0"/>
              </a:rPr>
              <a:t>Abnegado</a:t>
            </a:r>
            <a:endParaRPr lang="en-US" sz="1500" i="1" dirty="0">
              <a:solidFill>
                <a:srgbClr val="333333"/>
              </a:solidFill>
              <a:latin typeface="Helvetica" pitchFamily="2" charset="0"/>
              <a:cs typeface="Arial" pitchFamily="34" charset="0"/>
            </a:endParaRPr>
          </a:p>
          <a:p>
            <a:pPr>
              <a:defRPr/>
            </a:pPr>
            <a:r>
              <a:rPr lang="en-US" sz="1500" i="1" dirty="0" err="1">
                <a:solidFill>
                  <a:srgbClr val="333333"/>
                </a:solidFill>
                <a:latin typeface="Helvetica" pitchFamily="2" charset="0"/>
                <a:cs typeface="Arial" pitchFamily="34" charset="0"/>
              </a:rPr>
              <a:t>Equilibrio</a:t>
            </a:r>
            <a:endPar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err="1">
                <a:ln>
                  <a:noFill/>
                </a:ln>
                <a:solidFill>
                  <a:srgbClr val="333333"/>
                </a:solidFill>
                <a:effectLst/>
                <a:uLnTx/>
                <a:uFillTx/>
                <a:latin typeface="Helvetica" pitchFamily="2" charset="0"/>
                <a:ea typeface="+mn-ea"/>
                <a:cs typeface="Arial" pitchFamily="34" charset="0"/>
              </a:rPr>
              <a:t>Compostura</a:t>
            </a:r>
            <a:endPar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err="1">
                <a:ln>
                  <a:noFill/>
                </a:ln>
                <a:solidFill>
                  <a:srgbClr val="333333"/>
                </a:solidFill>
                <a:effectLst/>
                <a:uLnTx/>
                <a:uFillTx/>
                <a:latin typeface="Helvetica" pitchFamily="2" charset="0"/>
                <a:ea typeface="+mn-ea"/>
                <a:cs typeface="Arial" pitchFamily="34" charset="0"/>
              </a:rPr>
              <a:t>Autodidacta</a:t>
            </a:r>
            <a:endPar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endParaRPr>
          </a:p>
        </p:txBody>
      </p:sp>
      <p:sp>
        <p:nvSpPr>
          <p:cNvPr id="16" name="TextBox 15">
            <a:extLst>
              <a:ext uri="{FF2B5EF4-FFF2-40B4-BE49-F238E27FC236}">
                <a16:creationId xmlns:a16="http://schemas.microsoft.com/office/drawing/2014/main" id="{CB0557EB-CC77-614A-8553-23A27C5D3247}"/>
              </a:ext>
            </a:extLst>
          </p:cNvPr>
          <p:cNvSpPr txBox="1"/>
          <p:nvPr/>
        </p:nvSpPr>
        <p:spPr>
          <a:xfrm>
            <a:off x="786185" y="4591428"/>
            <a:ext cx="2465016" cy="553881"/>
          </a:xfrm>
          <a:prstGeom prst="rect">
            <a:avLst/>
          </a:prstGeom>
          <a:noFill/>
        </p:spPr>
        <p:txBody>
          <a:bodyPr wrap="squar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err="1">
                <a:ln>
                  <a:noFill/>
                </a:ln>
                <a:solidFill>
                  <a:srgbClr val="333333"/>
                </a:solidFill>
                <a:effectLst/>
                <a:uLnTx/>
                <a:uFillTx/>
                <a:latin typeface="Helvetica" pitchFamily="2" charset="0"/>
                <a:ea typeface="+mn-ea"/>
                <a:cs typeface="Arial" pitchFamily="34" charset="0"/>
              </a:rPr>
              <a:t>Integridad</a:t>
            </a:r>
            <a:endPar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endParaRPr>
          </a:p>
          <a:p>
            <a:pPr lvl="0">
              <a:defRPr/>
            </a:pPr>
            <a:r>
              <a:rPr lang="en-US" sz="1500" i="1" dirty="0" err="1">
                <a:solidFill>
                  <a:srgbClr val="333333"/>
                </a:solidFill>
                <a:latin typeface="Helvetica" pitchFamily="2" charset="0"/>
                <a:cs typeface="Arial" pitchFamily="34" charset="0"/>
              </a:rPr>
              <a:t>Autenticidad</a:t>
            </a:r>
            <a:r>
              <a:rPr lang="en-US" sz="1500" i="1" dirty="0">
                <a:solidFill>
                  <a:srgbClr val="333333"/>
                </a:solidFill>
                <a:latin typeface="Helvetica" pitchFamily="2" charset="0"/>
                <a:cs typeface="Arial" pitchFamily="34" charset="0"/>
              </a:rPr>
              <a:t> con </a:t>
            </a:r>
            <a:r>
              <a:rPr lang="en-US" sz="1500" i="1" dirty="0" err="1">
                <a:solidFill>
                  <a:srgbClr val="333333"/>
                </a:solidFill>
                <a:latin typeface="Helvetica" pitchFamily="2" charset="0"/>
                <a:cs typeface="Arial" pitchFamily="34" charset="0"/>
              </a:rPr>
              <a:t>Valentía</a:t>
            </a:r>
            <a:endPar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endParaRPr>
          </a:p>
        </p:txBody>
      </p:sp>
      <p:sp>
        <p:nvSpPr>
          <p:cNvPr id="17" name="TextBox 16">
            <a:extLst>
              <a:ext uri="{FF2B5EF4-FFF2-40B4-BE49-F238E27FC236}">
                <a16:creationId xmlns:a16="http://schemas.microsoft.com/office/drawing/2014/main" id="{B21F098E-0BAF-3546-B3ED-497B6C51C20A}"/>
              </a:ext>
            </a:extLst>
          </p:cNvPr>
          <p:cNvSpPr txBox="1"/>
          <p:nvPr/>
        </p:nvSpPr>
        <p:spPr>
          <a:xfrm>
            <a:off x="3517804" y="1523037"/>
            <a:ext cx="2348482" cy="784713"/>
          </a:xfrm>
          <a:prstGeom prst="rect">
            <a:avLst/>
          </a:prstGeom>
          <a:noFill/>
        </p:spPr>
        <p:txBody>
          <a:bodyPr wrap="none" lIns="91322" tIns="45662" rIns="91322" bIns="45662">
            <a:spAutoFit/>
          </a:bodyPr>
          <a:lstStyle/>
          <a:p>
            <a:pPr lvl="0">
              <a:defRPr/>
            </a:pPr>
            <a:r>
              <a:rPr lang="en-US" sz="1500" i="1" dirty="0" err="1">
                <a:solidFill>
                  <a:srgbClr val="333333"/>
                </a:solidFill>
                <a:latin typeface="Helvetica" pitchFamily="2" charset="0"/>
                <a:cs typeface="Arial" pitchFamily="34" charset="0"/>
              </a:rPr>
              <a:t>Interés</a:t>
            </a:r>
            <a:r>
              <a:rPr lang="en-US" sz="1500" i="1" dirty="0">
                <a:solidFill>
                  <a:srgbClr val="333333"/>
                </a:solidFill>
                <a:latin typeface="Helvetica" pitchFamily="2" charset="0"/>
                <a:cs typeface="Arial" pitchFamily="34" charset="0"/>
              </a:rPr>
              <a:t> </a:t>
            </a:r>
            <a:r>
              <a:rPr lang="en-US" sz="1500" i="1" dirty="0" err="1">
                <a:solidFill>
                  <a:srgbClr val="333333"/>
                </a:solidFill>
                <a:latin typeface="Helvetica" pitchFamily="2" charset="0"/>
                <a:cs typeface="Arial" pitchFamily="34" charset="0"/>
              </a:rPr>
              <a:t>por</a:t>
            </a:r>
            <a:r>
              <a:rPr lang="en-US" sz="1500" i="1" dirty="0">
                <a:solidFill>
                  <a:srgbClr val="333333"/>
                </a:solidFill>
                <a:latin typeface="Helvetica" pitchFamily="2" charset="0"/>
                <a:cs typeface="Arial" pitchFamily="34" charset="0"/>
              </a:rPr>
              <a:t> la </a:t>
            </a:r>
            <a:r>
              <a:rPr lang="en-US" sz="1500" i="1" dirty="0" err="1">
                <a:solidFill>
                  <a:srgbClr val="333333"/>
                </a:solidFill>
                <a:latin typeface="Helvetica" pitchFamily="2" charset="0"/>
                <a:cs typeface="Arial" pitchFamily="34" charset="0"/>
              </a:rPr>
              <a:t>Comunidad</a:t>
            </a:r>
            <a:endParaRPr lang="en-US" sz="1500" i="1" dirty="0">
              <a:solidFill>
                <a:srgbClr val="333333"/>
              </a:solidFill>
              <a:latin typeface="Helvetica" pitchFamily="2" charset="0"/>
              <a:cs typeface="Arial" pitchFamily="34" charset="0"/>
            </a:endParaRPr>
          </a:p>
          <a:p>
            <a:pPr lvl="0">
              <a:defRPr/>
            </a:pPr>
            <a:r>
              <a:rPr lang="en-US" sz="1500" i="1" dirty="0" err="1">
                <a:solidFill>
                  <a:srgbClr val="333333"/>
                </a:solidFill>
                <a:latin typeface="Helvetica" pitchFamily="2" charset="0"/>
                <a:cs typeface="Arial" pitchFamily="34" charset="0"/>
              </a:rPr>
              <a:t>Productividad</a:t>
            </a:r>
            <a:r>
              <a:rPr lang="en-US" sz="1500" i="1" dirty="0">
                <a:solidFill>
                  <a:srgbClr val="333333"/>
                </a:solidFill>
                <a:latin typeface="Helvetica" pitchFamily="2" charset="0"/>
                <a:cs typeface="Arial" pitchFamily="34" charset="0"/>
              </a:rPr>
              <a:t> </a:t>
            </a:r>
            <a:r>
              <a:rPr lang="en-US" sz="1500" i="1" dirty="0" err="1">
                <a:solidFill>
                  <a:srgbClr val="333333"/>
                </a:solidFill>
                <a:latin typeface="Helvetica" pitchFamily="2" charset="0"/>
                <a:cs typeface="Arial" pitchFamily="34" charset="0"/>
              </a:rPr>
              <a:t>Sostenible</a:t>
            </a:r>
            <a:endParaRPr lang="en-US" sz="1500" i="1" dirty="0">
              <a:solidFill>
                <a:srgbClr val="333333"/>
              </a:solidFill>
              <a:latin typeface="Helvetica" pitchFamily="2" charset="0"/>
              <a:cs typeface="Arial" pitchFamily="34" charset="0"/>
            </a:endParaRPr>
          </a:p>
          <a:p>
            <a:pPr lvl="0">
              <a:defRPr/>
            </a:pPr>
            <a:r>
              <a:rPr lang="en-US" sz="1500" i="1" dirty="0" err="1">
                <a:solidFill>
                  <a:srgbClr val="333333"/>
                </a:solidFill>
                <a:latin typeface="Helvetica" pitchFamily="2" charset="0"/>
                <a:cs typeface="Arial" pitchFamily="34" charset="0"/>
              </a:rPr>
              <a:t>Pensamiento</a:t>
            </a:r>
            <a:r>
              <a:rPr lang="en-US" sz="1500" i="1" dirty="0">
                <a:solidFill>
                  <a:srgbClr val="333333"/>
                </a:solidFill>
                <a:latin typeface="Helvetica" pitchFamily="2" charset="0"/>
                <a:cs typeface="Arial" pitchFamily="34" charset="0"/>
              </a:rPr>
              <a:t> </a:t>
            </a:r>
            <a:r>
              <a:rPr lang="en-US" sz="1500" i="1" dirty="0" err="1">
                <a:solidFill>
                  <a:srgbClr val="333333"/>
                </a:solidFill>
                <a:latin typeface="Helvetica" pitchFamily="2" charset="0"/>
                <a:cs typeface="Arial" pitchFamily="34" charset="0"/>
              </a:rPr>
              <a:t>Sistémico</a:t>
            </a:r>
            <a:endPar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endParaRPr>
          </a:p>
        </p:txBody>
      </p:sp>
      <p:sp>
        <p:nvSpPr>
          <p:cNvPr id="18" name="TextBox 17">
            <a:extLst>
              <a:ext uri="{FF2B5EF4-FFF2-40B4-BE49-F238E27FC236}">
                <a16:creationId xmlns:a16="http://schemas.microsoft.com/office/drawing/2014/main" id="{9FAEA49C-F6F8-7C4A-AFF2-B3F337423AD6}"/>
              </a:ext>
            </a:extLst>
          </p:cNvPr>
          <p:cNvSpPr txBox="1"/>
          <p:nvPr/>
        </p:nvSpPr>
        <p:spPr>
          <a:xfrm>
            <a:off x="3532323" y="3175170"/>
            <a:ext cx="2130281" cy="1015546"/>
          </a:xfrm>
          <a:prstGeom prst="rect">
            <a:avLst/>
          </a:prstGeom>
          <a:noFill/>
        </p:spPr>
        <p:txBody>
          <a:bodyPr wrap="none" lIns="91322" tIns="45662" rIns="91322" bIns="45662">
            <a:spAutoFit/>
          </a:bodyPr>
          <a:lstStyle/>
          <a:p>
            <a:pPr lvl="0">
              <a:defRPr/>
            </a:pPr>
            <a:r>
              <a:rPr lang="en-US" sz="1500" i="1" dirty="0" err="1">
                <a:solidFill>
                  <a:srgbClr val="333333"/>
                </a:solidFill>
                <a:latin typeface="Helvetica" pitchFamily="2" charset="0"/>
                <a:cs typeface="Arial" pitchFamily="34" charset="0"/>
              </a:rPr>
              <a:t>Enfoque</a:t>
            </a:r>
            <a:r>
              <a:rPr lang="en-US" sz="1500" i="1" dirty="0">
                <a:solidFill>
                  <a:srgbClr val="333333"/>
                </a:solidFill>
                <a:latin typeface="Helvetica" pitchFamily="2" charset="0"/>
                <a:cs typeface="Arial" pitchFamily="34" charset="0"/>
              </a:rPr>
              <a:t> </a:t>
            </a:r>
            <a:r>
              <a:rPr lang="en-US" sz="1500" i="1" dirty="0" err="1">
                <a:solidFill>
                  <a:srgbClr val="333333"/>
                </a:solidFill>
                <a:latin typeface="Helvetica" pitchFamily="2" charset="0"/>
                <a:cs typeface="Arial" pitchFamily="34" charset="0"/>
              </a:rPr>
              <a:t>Estratégico</a:t>
            </a:r>
            <a:endParaRPr lang="en-US" sz="1500" i="1" dirty="0">
              <a:solidFill>
                <a:srgbClr val="333333"/>
              </a:solidFill>
              <a:latin typeface="Helvetica" pitchFamily="2" charset="0"/>
              <a:cs typeface="Arial" pitchFamily="34" charset="0"/>
            </a:endParaRPr>
          </a:p>
          <a:p>
            <a:pPr lvl="0">
              <a:defRPr/>
            </a:pPr>
            <a:r>
              <a:rPr lang="en-US" sz="1500" i="1" dirty="0">
                <a:solidFill>
                  <a:srgbClr val="333333"/>
                </a:solidFill>
                <a:latin typeface="Helvetica" pitchFamily="2" charset="0"/>
                <a:cs typeface="Arial" pitchFamily="34" charset="0"/>
              </a:rPr>
              <a:t>Con </a:t>
            </a:r>
            <a:r>
              <a:rPr lang="en-US" sz="1500" i="1" dirty="0" err="1">
                <a:solidFill>
                  <a:srgbClr val="333333"/>
                </a:solidFill>
                <a:latin typeface="Helvetica" pitchFamily="2" charset="0"/>
                <a:cs typeface="Arial" pitchFamily="34" charset="0"/>
              </a:rPr>
              <a:t>Propósito</a:t>
            </a:r>
            <a:r>
              <a:rPr lang="en-US" sz="1500" i="1" dirty="0">
                <a:solidFill>
                  <a:srgbClr val="333333"/>
                </a:solidFill>
                <a:latin typeface="Helvetica" pitchFamily="2" charset="0"/>
                <a:cs typeface="Arial" pitchFamily="34" charset="0"/>
              </a:rPr>
              <a:t> y </a:t>
            </a:r>
            <a:r>
              <a:rPr lang="en-US" sz="1500" i="1" dirty="0" err="1">
                <a:solidFill>
                  <a:srgbClr val="333333"/>
                </a:solidFill>
                <a:latin typeface="Helvetica" pitchFamily="2" charset="0"/>
                <a:cs typeface="Arial" pitchFamily="34" charset="0"/>
              </a:rPr>
              <a:t>Visión</a:t>
            </a:r>
            <a:endParaRPr lang="en-US" sz="1500" i="1" dirty="0">
              <a:solidFill>
                <a:srgbClr val="333333"/>
              </a:solidFill>
              <a:latin typeface="Helvetica" pitchFamily="2" charset="0"/>
              <a:cs typeface="Arial" pitchFamily="34" charset="0"/>
            </a:endParaRPr>
          </a:p>
          <a:p>
            <a:pPr lvl="0">
              <a:defRPr/>
            </a:pPr>
            <a:r>
              <a:rPr lang="en-US" sz="1500" i="1" dirty="0" err="1">
                <a:solidFill>
                  <a:srgbClr val="333333"/>
                </a:solidFill>
                <a:latin typeface="Helvetica" pitchFamily="2" charset="0"/>
                <a:cs typeface="Arial" pitchFamily="34" charset="0"/>
              </a:rPr>
              <a:t>Logra</a:t>
            </a:r>
            <a:r>
              <a:rPr lang="en-US" sz="1500" i="1" dirty="0">
                <a:solidFill>
                  <a:srgbClr val="333333"/>
                </a:solidFill>
                <a:latin typeface="Helvetica" pitchFamily="2" charset="0"/>
                <a:cs typeface="Arial" pitchFamily="34" charset="0"/>
              </a:rPr>
              <a:t> </a:t>
            </a:r>
            <a:r>
              <a:rPr lang="en-US" sz="1500" i="1" dirty="0" err="1">
                <a:solidFill>
                  <a:srgbClr val="333333"/>
                </a:solidFill>
                <a:latin typeface="Helvetica" pitchFamily="2" charset="0"/>
                <a:cs typeface="Arial" pitchFamily="34" charset="0"/>
              </a:rPr>
              <a:t>Resultados</a:t>
            </a:r>
            <a:endParaRPr lang="en-US" sz="1500" i="1" dirty="0">
              <a:solidFill>
                <a:srgbClr val="333333"/>
              </a:solidFill>
              <a:latin typeface="Helvetica" pitchFamily="2" charset="0"/>
              <a:cs typeface="Arial" pitchFamily="34" charset="0"/>
            </a:endParaRPr>
          </a:p>
          <a:p>
            <a:pPr lvl="0">
              <a:defRPr/>
            </a:pPr>
            <a:r>
              <a:rPr lang="en-US" sz="1500" i="1" dirty="0" err="1">
                <a:solidFill>
                  <a:srgbClr val="333333"/>
                </a:solidFill>
                <a:latin typeface="Helvetica" pitchFamily="2" charset="0"/>
                <a:cs typeface="Arial" pitchFamily="34" charset="0"/>
              </a:rPr>
              <a:t>Decisiones</a:t>
            </a:r>
            <a:endParaRPr kumimoji="0" lang="en-US" sz="1500" b="0" i="1" u="none" strike="noStrike" kern="1200" cap="none" spc="0" normalizeH="0" baseline="0" noProof="0" dirty="0">
              <a:ln>
                <a:noFill/>
              </a:ln>
              <a:solidFill>
                <a:srgbClr val="333333"/>
              </a:solidFill>
              <a:effectLst/>
              <a:uLnTx/>
              <a:uFillTx/>
              <a:latin typeface="Helvetica" pitchFamily="2" charset="0"/>
              <a:ea typeface="+mn-ea"/>
              <a:cs typeface="Arial" pitchFamily="34" charset="0"/>
            </a:endParaRPr>
          </a:p>
        </p:txBody>
      </p:sp>
      <p:sp>
        <p:nvSpPr>
          <p:cNvPr id="19" name="TextBox 18">
            <a:extLst>
              <a:ext uri="{FF2B5EF4-FFF2-40B4-BE49-F238E27FC236}">
                <a16:creationId xmlns:a16="http://schemas.microsoft.com/office/drawing/2014/main" id="{B2C28937-4E88-044A-88D7-D2B8F7B07178}"/>
              </a:ext>
            </a:extLst>
          </p:cNvPr>
          <p:cNvSpPr txBox="1"/>
          <p:nvPr/>
        </p:nvSpPr>
        <p:spPr>
          <a:xfrm>
            <a:off x="510299" y="1214479"/>
            <a:ext cx="1522936" cy="338437"/>
          </a:xfrm>
          <a:prstGeom prst="rect">
            <a:avLst/>
          </a:prstGeom>
          <a:noFill/>
        </p:spPr>
        <p:txBody>
          <a:bodyPr wrap="non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0" normalizeH="0" baseline="0" noProof="0" dirty="0" err="1">
                <a:ln>
                  <a:noFill/>
                </a:ln>
                <a:solidFill>
                  <a:srgbClr val="14699C"/>
                </a:solidFill>
                <a:effectLst/>
                <a:uLnTx/>
                <a:uFillTx/>
                <a:latin typeface="Helvetica" pitchFamily="2" charset="0"/>
                <a:ea typeface="+mn-ea"/>
                <a:cs typeface="Arial" pitchFamily="34" charset="0"/>
              </a:rPr>
              <a:t>Relaciones</a:t>
            </a:r>
            <a:endParaRPr kumimoji="0" lang="en-US" sz="1600" b="1" i="0" u="none" strike="noStrike" kern="1200" cap="none" spc="200" normalizeH="0" baseline="0" noProof="0" dirty="0">
              <a:ln>
                <a:noFill/>
              </a:ln>
              <a:solidFill>
                <a:srgbClr val="14699C"/>
              </a:solidFill>
              <a:effectLst/>
              <a:uLnTx/>
              <a:uFillTx/>
              <a:latin typeface="Helvetica" pitchFamily="2" charset="0"/>
              <a:ea typeface="+mn-ea"/>
              <a:cs typeface="Arial" pitchFamily="34" charset="0"/>
            </a:endParaRPr>
          </a:p>
        </p:txBody>
      </p:sp>
      <p:sp>
        <p:nvSpPr>
          <p:cNvPr id="20" name="TextBox 19">
            <a:extLst>
              <a:ext uri="{FF2B5EF4-FFF2-40B4-BE49-F238E27FC236}">
                <a16:creationId xmlns:a16="http://schemas.microsoft.com/office/drawing/2014/main" id="{E15507CA-A5A1-A04A-9907-E9BA71A7A124}"/>
              </a:ext>
            </a:extLst>
          </p:cNvPr>
          <p:cNvSpPr txBox="1"/>
          <p:nvPr/>
        </p:nvSpPr>
        <p:spPr>
          <a:xfrm>
            <a:off x="510301" y="2852279"/>
            <a:ext cx="2209021" cy="338437"/>
          </a:xfrm>
          <a:prstGeom prst="rect">
            <a:avLst/>
          </a:prstGeom>
          <a:noFill/>
        </p:spPr>
        <p:txBody>
          <a:bodyPr wrap="non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pc="200" dirty="0" err="1">
                <a:solidFill>
                  <a:srgbClr val="14699C"/>
                </a:solidFill>
                <a:latin typeface="Helvetica" pitchFamily="2" charset="0"/>
                <a:cs typeface="Arial" pitchFamily="34" charset="0"/>
              </a:rPr>
              <a:t>Autoconsciencia</a:t>
            </a:r>
            <a:endParaRPr kumimoji="0" lang="en-US" sz="1600" b="1" i="0" u="none" strike="noStrike" kern="1200" cap="none" spc="200" normalizeH="0" baseline="0" noProof="0" dirty="0">
              <a:ln>
                <a:noFill/>
              </a:ln>
              <a:solidFill>
                <a:srgbClr val="14699C"/>
              </a:solidFill>
              <a:effectLst/>
              <a:uLnTx/>
              <a:uFillTx/>
              <a:latin typeface="Helvetica" pitchFamily="2" charset="0"/>
              <a:ea typeface="+mn-ea"/>
              <a:cs typeface="Arial" pitchFamily="34" charset="0"/>
            </a:endParaRPr>
          </a:p>
        </p:txBody>
      </p:sp>
      <p:sp>
        <p:nvSpPr>
          <p:cNvPr id="21" name="TextBox 20">
            <a:extLst>
              <a:ext uri="{FF2B5EF4-FFF2-40B4-BE49-F238E27FC236}">
                <a16:creationId xmlns:a16="http://schemas.microsoft.com/office/drawing/2014/main" id="{59E263BF-A85B-1146-B4E5-5D92C000920E}"/>
              </a:ext>
            </a:extLst>
          </p:cNvPr>
          <p:cNvSpPr txBox="1"/>
          <p:nvPr/>
        </p:nvSpPr>
        <p:spPr>
          <a:xfrm>
            <a:off x="510298" y="4273354"/>
            <a:ext cx="1734532" cy="338437"/>
          </a:xfrm>
          <a:prstGeom prst="rect">
            <a:avLst/>
          </a:prstGeom>
          <a:noFill/>
        </p:spPr>
        <p:txBody>
          <a:bodyPr wrap="non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0" normalizeH="0" baseline="0" noProof="0" dirty="0" err="1">
                <a:ln>
                  <a:noFill/>
                </a:ln>
                <a:solidFill>
                  <a:srgbClr val="14699C"/>
                </a:solidFill>
                <a:effectLst/>
                <a:uLnTx/>
                <a:uFillTx/>
                <a:latin typeface="Helvetica" pitchFamily="2" charset="0"/>
                <a:ea typeface="+mn-ea"/>
                <a:cs typeface="Arial" pitchFamily="34" charset="0"/>
              </a:rPr>
              <a:t>Autenticidad</a:t>
            </a:r>
            <a:endParaRPr kumimoji="0" lang="en-US" sz="1600" b="1" i="0" u="none" strike="noStrike" kern="1200" cap="none" spc="200" normalizeH="0" baseline="0" noProof="0" dirty="0">
              <a:ln>
                <a:noFill/>
              </a:ln>
              <a:solidFill>
                <a:srgbClr val="14699C"/>
              </a:solidFill>
              <a:effectLst/>
              <a:uLnTx/>
              <a:uFillTx/>
              <a:latin typeface="Helvetica" pitchFamily="2" charset="0"/>
              <a:ea typeface="+mn-ea"/>
              <a:cs typeface="Arial" pitchFamily="34" charset="0"/>
            </a:endParaRPr>
          </a:p>
        </p:txBody>
      </p:sp>
      <p:sp>
        <p:nvSpPr>
          <p:cNvPr id="22" name="TextBox 21">
            <a:extLst>
              <a:ext uri="{FF2B5EF4-FFF2-40B4-BE49-F238E27FC236}">
                <a16:creationId xmlns:a16="http://schemas.microsoft.com/office/drawing/2014/main" id="{BD66E83D-2402-9D40-B610-22272A9B9F28}"/>
              </a:ext>
            </a:extLst>
          </p:cNvPr>
          <p:cNvSpPr txBox="1"/>
          <p:nvPr/>
        </p:nvSpPr>
        <p:spPr>
          <a:xfrm>
            <a:off x="3183874" y="1214479"/>
            <a:ext cx="2946402" cy="338437"/>
          </a:xfrm>
          <a:prstGeom prst="rect">
            <a:avLst/>
          </a:prstGeom>
          <a:noFill/>
        </p:spPr>
        <p:txBody>
          <a:bodyPr wrap="non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pc="200" dirty="0" err="1">
                <a:solidFill>
                  <a:srgbClr val="14699C"/>
                </a:solidFill>
                <a:latin typeface="Helvetica" pitchFamily="2" charset="0"/>
                <a:cs typeface="Arial" pitchFamily="34" charset="0"/>
              </a:rPr>
              <a:t>Consciencia</a:t>
            </a:r>
            <a:r>
              <a:rPr lang="en-US" sz="1600" b="1" spc="200" dirty="0">
                <a:solidFill>
                  <a:srgbClr val="14699C"/>
                </a:solidFill>
                <a:latin typeface="Helvetica" pitchFamily="2" charset="0"/>
                <a:cs typeface="Arial" pitchFamily="34" charset="0"/>
              </a:rPr>
              <a:t> </a:t>
            </a:r>
            <a:r>
              <a:rPr lang="en-US" sz="1600" b="1" spc="200" dirty="0" err="1">
                <a:solidFill>
                  <a:srgbClr val="14699C"/>
                </a:solidFill>
                <a:latin typeface="Helvetica" pitchFamily="2" charset="0"/>
                <a:cs typeface="Arial" pitchFamily="34" charset="0"/>
              </a:rPr>
              <a:t>Sistémica</a:t>
            </a:r>
            <a:endParaRPr kumimoji="0" lang="en-US" sz="1600" b="1" i="0" u="none" strike="noStrike" kern="1200" cap="none" spc="200" normalizeH="0" baseline="0" noProof="0" dirty="0">
              <a:ln>
                <a:noFill/>
              </a:ln>
              <a:solidFill>
                <a:srgbClr val="14699C"/>
              </a:solidFill>
              <a:effectLst/>
              <a:uLnTx/>
              <a:uFillTx/>
              <a:latin typeface="Helvetica" pitchFamily="2" charset="0"/>
              <a:ea typeface="+mn-ea"/>
              <a:cs typeface="Arial" pitchFamily="34" charset="0"/>
            </a:endParaRPr>
          </a:p>
        </p:txBody>
      </p:sp>
      <p:sp>
        <p:nvSpPr>
          <p:cNvPr id="23" name="TextBox 22">
            <a:extLst>
              <a:ext uri="{FF2B5EF4-FFF2-40B4-BE49-F238E27FC236}">
                <a16:creationId xmlns:a16="http://schemas.microsoft.com/office/drawing/2014/main" id="{2C96296D-AC06-344B-ADF6-34EFA692BB89}"/>
              </a:ext>
            </a:extLst>
          </p:cNvPr>
          <p:cNvSpPr txBox="1"/>
          <p:nvPr/>
        </p:nvSpPr>
        <p:spPr>
          <a:xfrm>
            <a:off x="3217208" y="2857086"/>
            <a:ext cx="892955" cy="338437"/>
          </a:xfrm>
          <a:prstGeom prst="rect">
            <a:avLst/>
          </a:prstGeom>
          <a:noFill/>
        </p:spPr>
        <p:txBody>
          <a:bodyPr wrap="non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0" normalizeH="0" baseline="0" noProof="0" dirty="0" err="1">
                <a:ln>
                  <a:noFill/>
                </a:ln>
                <a:solidFill>
                  <a:srgbClr val="14699C"/>
                </a:solidFill>
                <a:effectLst/>
                <a:uLnTx/>
                <a:uFillTx/>
                <a:latin typeface="Helvetica" pitchFamily="2" charset="0"/>
                <a:ea typeface="+mn-ea"/>
                <a:cs typeface="Arial" pitchFamily="34" charset="0"/>
              </a:rPr>
              <a:t>Logro</a:t>
            </a:r>
            <a:endParaRPr kumimoji="0" lang="en-US" sz="1600" b="1" i="0" u="none" strike="noStrike" kern="1200" cap="none" spc="200" normalizeH="0" baseline="0" noProof="0" dirty="0">
              <a:ln>
                <a:noFill/>
              </a:ln>
              <a:solidFill>
                <a:srgbClr val="14699C"/>
              </a:solidFill>
              <a:effectLst/>
              <a:uLnTx/>
              <a:uFillTx/>
              <a:latin typeface="Helvetica" pitchFamily="2" charset="0"/>
              <a:ea typeface="+mn-ea"/>
              <a:cs typeface="Arial" pitchFamily="34" charset="0"/>
            </a:endParaRPr>
          </a:p>
        </p:txBody>
      </p:sp>
      <p:pic>
        <p:nvPicPr>
          <p:cNvPr id="3" name="Picture 2" descr="Shape&#10;&#10;Description automatically generated">
            <a:extLst>
              <a:ext uri="{FF2B5EF4-FFF2-40B4-BE49-F238E27FC236}">
                <a16:creationId xmlns:a16="http://schemas.microsoft.com/office/drawing/2014/main" id="{511EEC68-3DD9-1149-9451-6C9BD069769C}"/>
              </a:ext>
            </a:extLst>
          </p:cNvPr>
          <p:cNvPicPr>
            <a:picLocks noChangeAspect="1"/>
          </p:cNvPicPr>
          <p:nvPr/>
        </p:nvPicPr>
        <p:blipFill>
          <a:blip r:embed="rId3"/>
          <a:stretch>
            <a:fillRect/>
          </a:stretch>
        </p:blipFill>
        <p:spPr>
          <a:xfrm>
            <a:off x="9075832" y="1716066"/>
            <a:ext cx="2547750" cy="1552914"/>
          </a:xfrm>
          <a:prstGeom prst="rect">
            <a:avLst/>
          </a:prstGeom>
        </p:spPr>
      </p:pic>
      <p:pic>
        <p:nvPicPr>
          <p:cNvPr id="27" name="Picture 26" descr="Shape&#10;&#10;Description automatically generated">
            <a:extLst>
              <a:ext uri="{FF2B5EF4-FFF2-40B4-BE49-F238E27FC236}">
                <a16:creationId xmlns:a16="http://schemas.microsoft.com/office/drawing/2014/main" id="{A558E1AB-F54D-6140-AD2F-27258FC352A5}"/>
              </a:ext>
            </a:extLst>
          </p:cNvPr>
          <p:cNvPicPr>
            <a:picLocks noChangeAspect="1"/>
          </p:cNvPicPr>
          <p:nvPr/>
        </p:nvPicPr>
        <p:blipFill>
          <a:blip r:embed="rId3"/>
          <a:stretch>
            <a:fillRect/>
          </a:stretch>
        </p:blipFill>
        <p:spPr>
          <a:xfrm rot="19445237">
            <a:off x="8343661" y="1058117"/>
            <a:ext cx="2547750" cy="1552914"/>
          </a:xfrm>
          <a:prstGeom prst="rect">
            <a:avLst/>
          </a:prstGeom>
        </p:spPr>
      </p:pic>
      <p:pic>
        <p:nvPicPr>
          <p:cNvPr id="28" name="Picture 27" descr="Shape&#10;&#10;Description automatically generated">
            <a:extLst>
              <a:ext uri="{FF2B5EF4-FFF2-40B4-BE49-F238E27FC236}">
                <a16:creationId xmlns:a16="http://schemas.microsoft.com/office/drawing/2014/main" id="{1CBA5BE6-DC96-8241-B087-E44A8F126EB2}"/>
              </a:ext>
            </a:extLst>
          </p:cNvPr>
          <p:cNvPicPr>
            <a:picLocks noChangeAspect="1"/>
          </p:cNvPicPr>
          <p:nvPr/>
        </p:nvPicPr>
        <p:blipFill>
          <a:blip r:embed="rId3"/>
          <a:stretch>
            <a:fillRect/>
          </a:stretch>
        </p:blipFill>
        <p:spPr>
          <a:xfrm rot="17232473">
            <a:off x="7374264" y="952134"/>
            <a:ext cx="2547750" cy="1552914"/>
          </a:xfrm>
          <a:prstGeom prst="rect">
            <a:avLst/>
          </a:prstGeom>
        </p:spPr>
      </p:pic>
      <p:pic>
        <p:nvPicPr>
          <p:cNvPr id="29" name="Picture 28" descr="Shape&#10;&#10;Description automatically generated">
            <a:extLst>
              <a:ext uri="{FF2B5EF4-FFF2-40B4-BE49-F238E27FC236}">
                <a16:creationId xmlns:a16="http://schemas.microsoft.com/office/drawing/2014/main" id="{20DBBB34-A807-C14E-A703-265F0AD4E275}"/>
              </a:ext>
            </a:extLst>
          </p:cNvPr>
          <p:cNvPicPr>
            <a:picLocks noChangeAspect="1"/>
          </p:cNvPicPr>
          <p:nvPr/>
        </p:nvPicPr>
        <p:blipFill>
          <a:blip r:embed="rId3"/>
          <a:stretch>
            <a:fillRect/>
          </a:stretch>
        </p:blipFill>
        <p:spPr>
          <a:xfrm rot="15123747">
            <a:off x="6522431" y="1424997"/>
            <a:ext cx="2547750" cy="1552914"/>
          </a:xfrm>
          <a:prstGeom prst="rect">
            <a:avLst/>
          </a:prstGeom>
        </p:spPr>
      </p:pic>
      <p:pic>
        <p:nvPicPr>
          <p:cNvPr id="31" name="Picture 30" descr="Shape&#10;&#10;Description automatically generated">
            <a:extLst>
              <a:ext uri="{FF2B5EF4-FFF2-40B4-BE49-F238E27FC236}">
                <a16:creationId xmlns:a16="http://schemas.microsoft.com/office/drawing/2014/main" id="{9FC45485-F634-A24D-9EE8-3673BBAFE610}"/>
              </a:ext>
            </a:extLst>
          </p:cNvPr>
          <p:cNvPicPr>
            <a:picLocks noChangeAspect="1"/>
          </p:cNvPicPr>
          <p:nvPr/>
        </p:nvPicPr>
        <p:blipFill>
          <a:blip r:embed="rId3"/>
          <a:stretch>
            <a:fillRect/>
          </a:stretch>
        </p:blipFill>
        <p:spPr>
          <a:xfrm flipH="1">
            <a:off x="6333195" y="1716066"/>
            <a:ext cx="2547750" cy="1552914"/>
          </a:xfrm>
          <a:prstGeom prst="rect">
            <a:avLst/>
          </a:prstGeom>
        </p:spPr>
      </p:pic>
      <p:pic>
        <p:nvPicPr>
          <p:cNvPr id="24" name="Graphic 23">
            <a:extLst>
              <a:ext uri="{FF2B5EF4-FFF2-40B4-BE49-F238E27FC236}">
                <a16:creationId xmlns:a16="http://schemas.microsoft.com/office/drawing/2014/main" id="{469712F8-3CAF-9F4F-ACD4-B6AE1FF3F00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778716" y="76200"/>
            <a:ext cx="6417907" cy="6361855"/>
          </a:xfrm>
          <a:prstGeom prst="ellipse">
            <a:avLst/>
          </a:prstGeom>
        </p:spPr>
      </p:pic>
      <p:pic>
        <p:nvPicPr>
          <p:cNvPr id="26" name="Graphic 25">
            <a:extLst>
              <a:ext uri="{FF2B5EF4-FFF2-40B4-BE49-F238E27FC236}">
                <a16:creationId xmlns:a16="http://schemas.microsoft.com/office/drawing/2014/main" id="{05B70346-02DB-034E-A670-1A21C076730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333195" y="643202"/>
            <a:ext cx="5257800" cy="2622655"/>
          </a:xfrm>
          <a:prstGeom prst="rect">
            <a:avLst/>
          </a:prstGeom>
        </p:spPr>
      </p:pic>
      <p:sp>
        <p:nvSpPr>
          <p:cNvPr id="2" name="Footer Placeholder 1">
            <a:extLst>
              <a:ext uri="{FF2B5EF4-FFF2-40B4-BE49-F238E27FC236}">
                <a16:creationId xmlns:a16="http://schemas.microsoft.com/office/drawing/2014/main" id="{DA1453E6-35FE-5417-CD18-53C2E6B4D875}"/>
              </a:ext>
            </a:extLst>
          </p:cNvPr>
          <p:cNvSpPr>
            <a:spLocks noGrp="1"/>
          </p:cNvSpPr>
          <p:nvPr>
            <p:ph type="ftr" sz="quarter" idx="10"/>
          </p:nvPr>
        </p:nvSpPr>
        <p:spPr/>
        <p:txBody>
          <a:bodyPr/>
          <a:lstStyle/>
          <a:p>
            <a:r>
              <a:rPr lang="en-US"/>
              <a:t>© Leadership Circle | All Rights Reserved</a:t>
            </a:r>
            <a:endParaRPr lang="en-US" dirty="0"/>
          </a:p>
        </p:txBody>
      </p:sp>
      <p:sp>
        <p:nvSpPr>
          <p:cNvPr id="4" name="Slide Number Placeholder 3">
            <a:extLst>
              <a:ext uri="{FF2B5EF4-FFF2-40B4-BE49-F238E27FC236}">
                <a16:creationId xmlns:a16="http://schemas.microsoft.com/office/drawing/2014/main" id="{A48473A8-0549-3179-E8E4-94D2F3A48DE9}"/>
              </a:ext>
            </a:extLst>
          </p:cNvPr>
          <p:cNvSpPr>
            <a:spLocks noGrp="1"/>
          </p:cNvSpPr>
          <p:nvPr>
            <p:ph type="sldNum" sz="quarter" idx="11"/>
          </p:nvPr>
        </p:nvSpPr>
        <p:spPr/>
        <p:txBody>
          <a:bodyPr/>
          <a:lstStyle/>
          <a:p>
            <a:fld id="{4E547FC5-224D-4B2B-AB96-D4331BB3CBEC}" type="slidenum">
              <a:rPr lang="en-US" smtClean="0"/>
              <a:pPr/>
              <a:t>9</a:t>
            </a:fld>
            <a:endParaRPr lang="en-US" dirty="0"/>
          </a:p>
        </p:txBody>
      </p:sp>
    </p:spTree>
    <p:extLst>
      <p:ext uri="{BB962C8B-B14F-4D97-AF65-F5344CB8AC3E}">
        <p14:creationId xmlns:p14="http://schemas.microsoft.com/office/powerpoint/2010/main" val="2193690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0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50"/>
                                        <p:tgtEl>
                                          <p:spTgt spid="15"/>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10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childTnLst>
                          </p:cTn>
                        </p:par>
                        <p:par>
                          <p:cTn id="37" fill="hold">
                            <p:stCondLst>
                              <p:cond delay="375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1000"/>
                                        <p:tgtEl>
                                          <p:spTgt spid="22"/>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475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250"/>
                                        <p:tgtEl>
                                          <p:spTgt spid="17"/>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1000"/>
                                        <p:tgtEl>
                                          <p:spTgt spid="23"/>
                                        </p:tgtEl>
                                      </p:cBhvr>
                                    </p:animEffect>
                                  </p:childTnLst>
                                </p:cTn>
                              </p:par>
                              <p:par>
                                <p:cTn id="52" presetID="10"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250"/>
                                        <p:tgtEl>
                                          <p:spTgt spid="18"/>
                                        </p:tgtEl>
                                      </p:cBhvr>
                                    </p:animEffect>
                                  </p:childTnLst>
                                </p:cTn>
                              </p:par>
                            </p:childTnLst>
                          </p:cTn>
                        </p:par>
                        <p:par>
                          <p:cTn id="59" fill="hold">
                            <p:stCondLst>
                              <p:cond delay="6250"/>
                            </p:stCondLst>
                            <p:childTnLst>
                              <p:par>
                                <p:cTn id="60" presetID="10" presetClass="entr" presetSubtype="0" fill="hold" nodeType="after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700"/>
                                        <p:tgtEl>
                                          <p:spTgt spid="26"/>
                                        </p:tgtEl>
                                      </p:cBhvr>
                                    </p:animEffect>
                                  </p:childTnLst>
                                </p:cTn>
                              </p:par>
                              <p:par>
                                <p:cTn id="63" presetID="10" presetClass="exit" presetSubtype="0" fill="hold" nodeType="withEffect">
                                  <p:stCondLst>
                                    <p:cond delay="0"/>
                                  </p:stCondLst>
                                  <p:childTnLst>
                                    <p:animEffect transition="out" filter="fade">
                                      <p:cBhvr>
                                        <p:cTn id="64" dur="500"/>
                                        <p:tgtEl>
                                          <p:spTgt spid="3"/>
                                        </p:tgtEl>
                                      </p:cBhvr>
                                    </p:animEffect>
                                    <p:set>
                                      <p:cBhvr>
                                        <p:cTn id="65" dur="1" fill="hold">
                                          <p:stCondLst>
                                            <p:cond delay="499"/>
                                          </p:stCondLst>
                                        </p:cTn>
                                        <p:tgtEl>
                                          <p:spTgt spid="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31"/>
                                        </p:tgtEl>
                                      </p:cBhvr>
                                    </p:animEffect>
                                    <p:set>
                                      <p:cBhvr>
                                        <p:cTn id="7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OFFISYNC_SLIDE_GUID" val="ace4006a-7e6c-4086-9f0d-0f2b4d71038d"/>
</p:tagLst>
</file>

<file path=ppt/tags/tag2.xml><?xml version="1.0" encoding="utf-8"?>
<p:tagLst xmlns:a="http://schemas.openxmlformats.org/drawingml/2006/main" xmlns:r="http://schemas.openxmlformats.org/officeDocument/2006/relationships" xmlns:p="http://schemas.openxmlformats.org/presentationml/2006/main">
  <p:tag name="OFFISYNC_SLIDE_GUID" val="cc16cacd-697b-4927-a55b-14c03dd85cd5"/>
</p:tagLst>
</file>

<file path=ppt/theme/theme1.xml><?xml version="1.0" encoding="utf-8"?>
<a:theme xmlns:a="http://schemas.openxmlformats.org/drawingml/2006/main" name="LC - PRODUCT">
  <a:themeElements>
    <a:clrScheme name="LC Color Theme 2021-10">
      <a:dk1>
        <a:srgbClr val="414041"/>
      </a:dk1>
      <a:lt1>
        <a:srgbClr val="FFFFFF"/>
      </a:lt1>
      <a:dk2>
        <a:srgbClr val="002B49"/>
      </a:dk2>
      <a:lt2>
        <a:srgbClr val="BBBEC0"/>
      </a:lt2>
      <a:accent1>
        <a:srgbClr val="92C0E9"/>
      </a:accent1>
      <a:accent2>
        <a:srgbClr val="F1A053"/>
      </a:accent2>
      <a:accent3>
        <a:srgbClr val="A12B2A"/>
      </a:accent3>
      <a:accent4>
        <a:srgbClr val="B7CD96"/>
      </a:accent4>
      <a:accent5>
        <a:srgbClr val="004F51"/>
      </a:accent5>
      <a:accent6>
        <a:srgbClr val="D0B5A8"/>
      </a:accent6>
      <a:hlink>
        <a:srgbClr val="002B49"/>
      </a:hlink>
      <a:folHlink>
        <a:srgbClr val="92C0E9"/>
      </a:folHlink>
    </a:clrScheme>
    <a:fontScheme name="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C - PRODUCT">
  <a:themeElements>
    <a:clrScheme name="LC Color Theme 2021-10">
      <a:dk1>
        <a:srgbClr val="414041"/>
      </a:dk1>
      <a:lt1>
        <a:srgbClr val="FFFFFF"/>
      </a:lt1>
      <a:dk2>
        <a:srgbClr val="002B49"/>
      </a:dk2>
      <a:lt2>
        <a:srgbClr val="BBBEC0"/>
      </a:lt2>
      <a:accent1>
        <a:srgbClr val="92C0E9"/>
      </a:accent1>
      <a:accent2>
        <a:srgbClr val="F1A053"/>
      </a:accent2>
      <a:accent3>
        <a:srgbClr val="A12B2A"/>
      </a:accent3>
      <a:accent4>
        <a:srgbClr val="B7CD96"/>
      </a:accent4>
      <a:accent5>
        <a:srgbClr val="004F51"/>
      </a:accent5>
      <a:accent6>
        <a:srgbClr val="D0B5A8"/>
      </a:accent6>
      <a:hlink>
        <a:srgbClr val="002B49"/>
      </a:hlink>
      <a:folHlink>
        <a:srgbClr val="92C0E9"/>
      </a:folHlink>
    </a:clrScheme>
    <a:fontScheme name="Helvetica">
      <a:majorFont>
        <a:latin typeface="Helvetica"/>
        <a:ea typeface="Arial"/>
        <a:cs typeface="Arial"/>
      </a:majorFont>
      <a:minorFont>
        <a:latin typeface="Helvetica"/>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50498</TotalTime>
  <Words>8753</Words>
  <Application>Microsoft Macintosh PowerPoint</Application>
  <PresentationFormat>Panorámica</PresentationFormat>
  <Paragraphs>792</Paragraphs>
  <Slides>61</Slides>
  <Notes>37</Notes>
  <HiddenSlides>0</HiddenSlides>
  <MMClips>0</MMClips>
  <ScaleCrop>false</ScaleCrop>
  <HeadingPairs>
    <vt:vector size="6" baseType="variant">
      <vt:variant>
        <vt:lpstr>Fuentes usadas</vt:lpstr>
      </vt:variant>
      <vt:variant>
        <vt:i4>15</vt:i4>
      </vt:variant>
      <vt:variant>
        <vt:lpstr>Tema</vt:lpstr>
      </vt:variant>
      <vt:variant>
        <vt:i4>2</vt:i4>
      </vt:variant>
      <vt:variant>
        <vt:lpstr>Títulos de diapositiva</vt:lpstr>
      </vt:variant>
      <vt:variant>
        <vt:i4>61</vt:i4>
      </vt:variant>
    </vt:vector>
  </HeadingPairs>
  <TitlesOfParts>
    <vt:vector size="78" baseType="lpstr">
      <vt:lpstr>ＭＳ Ｐゴシック</vt:lpstr>
      <vt:lpstr>Arial</vt:lpstr>
      <vt:lpstr>Calibri</vt:lpstr>
      <vt:lpstr>Corbel</vt:lpstr>
      <vt:lpstr>Courier New</vt:lpstr>
      <vt:lpstr>Gotham Bold</vt:lpstr>
      <vt:lpstr>Gotham Book</vt:lpstr>
      <vt:lpstr>Gotham Light</vt:lpstr>
      <vt:lpstr>Gotham Medium</vt:lpstr>
      <vt:lpstr>Helvetica</vt:lpstr>
      <vt:lpstr>Helvetica Bold Oblique</vt:lpstr>
      <vt:lpstr>Helvetica Light</vt:lpstr>
      <vt:lpstr>Helvetica Neue</vt:lpstr>
      <vt:lpstr>System Font Regular</vt:lpstr>
      <vt:lpstr>Wingdings</vt:lpstr>
      <vt:lpstr>LC - PRODUCT</vt:lpstr>
      <vt:lpstr>1_LC - PRODUCT</vt:lpstr>
      <vt:lpstr>Evolucionando la práctica consciente del liderazo</vt:lpstr>
      <vt:lpstr>Presentación de PowerPoint</vt:lpstr>
      <vt:lpstr>El Leadership Circle Profile</vt:lpstr>
      <vt:lpstr>Herramienta de evaluación 360º</vt:lpstr>
      <vt:lpstr>Dos Estructuras de la Mente</vt:lpstr>
      <vt:lpstr>3 Categorías de evaluación del liderazgo</vt:lpstr>
      <vt:lpstr>Presentación de PowerPoint</vt:lpstr>
      <vt:lpstr>El modelo fundamental: dos estructuras de la mente</vt:lpstr>
      <vt:lpstr>Competencias creativas</vt:lpstr>
      <vt:lpstr>Estilos reactivos</vt:lpstr>
      <vt:lpstr>Relación y tarea</vt:lpstr>
      <vt:lpstr>Cuatro cuadrantes</vt:lpstr>
      <vt:lpstr>Presentación de PowerPoint</vt:lpstr>
      <vt:lpstr>Presentación de PowerPoint</vt:lpstr>
      <vt:lpstr>Presentación de PowerPoint</vt:lpstr>
      <vt:lpstr>Presentación de PowerPoint</vt:lpstr>
      <vt:lpstr>Escala Reactivo Creativa</vt:lpstr>
      <vt:lpstr>Equilibrio Relación Tarea</vt:lpstr>
      <vt:lpstr>Utilización del Potencial de  Liderazgo</vt:lpstr>
      <vt:lpstr>Efectividad de Liderazgo</vt:lpstr>
      <vt:lpstr>Efectividad de liderazgo y resultados empresariales</vt:lpstr>
      <vt:lpstr>Liderazgo Reactivo y Creativo</vt:lpstr>
      <vt:lpstr>Liderazgo Reactivo y Creativo</vt:lpstr>
      <vt:lpstr>Preguntas Escala de Efectividad de Liderazgo</vt:lpstr>
      <vt:lpstr>Efectividad de Liderazgo y Competencias Creativas</vt:lpstr>
      <vt:lpstr>CREATIVO Correlaciones con Efectividad de Liderazgo</vt:lpstr>
      <vt:lpstr>REACTIVO Correlaciones con Efectividad de Liderazgo</vt:lpstr>
      <vt:lpstr>Competencias Creativas y Tendencias Reactivas</vt:lpstr>
      <vt:lpstr>Vecinos</vt:lpstr>
      <vt:lpstr>Opuestos: Relaciones y Control</vt:lpstr>
      <vt:lpstr>Opuestos: Cumplimiento &amp; Logro</vt:lpstr>
      <vt:lpstr>Opuestos: Protección &amp; Autoconsciencia</vt:lpstr>
      <vt:lpstr>Correlaciones LCP con la Efectividad de Liderazgo</vt:lpstr>
      <vt:lpstr>Presentación de PowerPoint</vt:lpstr>
      <vt:lpstr>Índice de Desempeño de Negocio</vt:lpstr>
      <vt:lpstr>Eficacia del liderazgo y Rendimiento Empresarial</vt:lpstr>
      <vt:lpstr>Eficacia del liderazgo y Rendimiento Empresarial</vt:lpstr>
      <vt:lpstr>Presentación de PowerPoint</vt:lpstr>
      <vt:lpstr>Presentación de PowerPoint</vt:lpstr>
      <vt:lpstr>Presentación de PowerPoint</vt:lpstr>
      <vt:lpstr>Diapositivas adicionales</vt:lpstr>
      <vt:lpstr>Leadership Circle 360  – Abrelatas de Desarrollo</vt:lpstr>
      <vt:lpstr>Relación de Zenger entre competencia de liderazgo y resultados</vt:lpstr>
      <vt:lpstr>Relación de Zenger entre competencia de liderazgo y resultados</vt:lpstr>
      <vt:lpstr>Beneficios de las herramientas 360º</vt:lpstr>
      <vt:lpstr>Criterios de concepción</vt:lpstr>
      <vt:lpstr>Base teórica</vt:lpstr>
      <vt:lpstr>Estructura de carácter Reactiva</vt:lpstr>
      <vt:lpstr>Presentación de PowerPoint</vt:lpstr>
      <vt:lpstr>Tendencias reactivas</vt:lpstr>
      <vt:lpstr>Las cuatro promesas del liderazgo</vt:lpstr>
      <vt:lpstr>Presentación de PowerPoint</vt:lpstr>
      <vt:lpstr>Un sistema de desarrollo completo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Full Circle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Day</dc:creator>
  <cp:lastModifiedBy>Anne-Laure Lefebvre</cp:lastModifiedBy>
  <cp:revision>592</cp:revision>
  <cp:lastPrinted>2021-03-16T02:58:44Z</cp:lastPrinted>
  <dcterms:created xsi:type="dcterms:W3CDTF">2014-05-12T21:57:57Z</dcterms:created>
  <dcterms:modified xsi:type="dcterms:W3CDTF">2024-01-17T14:34:50Z</dcterms:modified>
</cp:coreProperties>
</file>