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7"/>
  </p:notesMasterIdLst>
  <p:sldIdLst>
    <p:sldId id="2147469217" r:id="rId5"/>
    <p:sldId id="2147469218" r:id="rId6"/>
    <p:sldId id="2147469357" r:id="rId7"/>
    <p:sldId id="2147469367" r:id="rId8"/>
    <p:sldId id="2147469228" r:id="rId9"/>
    <p:sldId id="2147469359" r:id="rId10"/>
    <p:sldId id="2147469370" r:id="rId11"/>
    <p:sldId id="2147469220" r:id="rId12"/>
    <p:sldId id="2147469361" r:id="rId13"/>
    <p:sldId id="2147469360" r:id="rId14"/>
    <p:sldId id="2147469364" r:id="rId15"/>
    <p:sldId id="2147469230" r:id="rId16"/>
    <p:sldId id="2147469201" r:id="rId17"/>
    <p:sldId id="2147469232" r:id="rId18"/>
    <p:sldId id="2147469231" r:id="rId19"/>
    <p:sldId id="2147469219" r:id="rId20"/>
    <p:sldId id="2147469222" r:id="rId21"/>
    <p:sldId id="2147469369" r:id="rId22"/>
    <p:sldId id="2147469345" r:id="rId23"/>
    <p:sldId id="2147469365" r:id="rId24"/>
    <p:sldId id="2147469355" r:id="rId25"/>
    <p:sldId id="2147469368" r:id="rId26"/>
    <p:sldId id="2147469227" r:id="rId27"/>
    <p:sldId id="2147469347" r:id="rId28"/>
    <p:sldId id="2147469344" r:id="rId29"/>
    <p:sldId id="2147469353" r:id="rId30"/>
    <p:sldId id="2147469348" r:id="rId31"/>
    <p:sldId id="2147469354" r:id="rId32"/>
    <p:sldId id="2147469350" r:id="rId33"/>
    <p:sldId id="2147469224" r:id="rId34"/>
    <p:sldId id="2147469225" r:id="rId35"/>
    <p:sldId id="214746936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776167-9F9E-3F6F-067A-1B1B16FE590F}" name="EU Seeker" initials="ES" userId="bc143602446a5c1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7CE95"/>
    <a:srgbClr val="085051"/>
    <a:srgbClr val="8082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89F25F-0A42-C248-8570-04BC1053C63B}" v="118" dt="2024-07-10T16:39:42.3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26"/>
    <p:restoredTop sz="82332"/>
  </p:normalViewPr>
  <p:slideViewPr>
    <p:cSldViewPr snapToGrid="0">
      <p:cViewPr varScale="1">
        <p:scale>
          <a:sx n="99" d="100"/>
          <a:sy n="99" d="100"/>
        </p:scale>
        <p:origin x="15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oie Young" userId="5fa65a06-43e2-435a-bdcb-d660cfa0f95c" providerId="ADAL" clId="{DF89F25F-0A42-C248-8570-04BC1053C63B}"/>
    <pc:docChg chg="undo redo custSel modSld modMainMaster">
      <pc:chgData name="Zoie Young" userId="5fa65a06-43e2-435a-bdcb-d660cfa0f95c" providerId="ADAL" clId="{DF89F25F-0A42-C248-8570-04BC1053C63B}" dt="2024-07-10T16:39:42.360" v="761"/>
      <pc:docMkLst>
        <pc:docMk/>
      </pc:docMkLst>
      <pc:sldChg chg="addSp delSp modSp mod">
        <pc:chgData name="Zoie Young" userId="5fa65a06-43e2-435a-bdcb-d660cfa0f95c" providerId="ADAL" clId="{DF89F25F-0A42-C248-8570-04BC1053C63B}" dt="2024-07-09T18:29:46.583" v="639" actId="207"/>
        <pc:sldMkLst>
          <pc:docMk/>
          <pc:sldMk cId="1899163159" sldId="2147469201"/>
        </pc:sldMkLst>
        <pc:picChg chg="add mod">
          <ac:chgData name="Zoie Young" userId="5fa65a06-43e2-435a-bdcb-d660cfa0f95c" providerId="ADAL" clId="{DF89F25F-0A42-C248-8570-04BC1053C63B}" dt="2024-07-09T18:29:46.583" v="639" actId="207"/>
          <ac:picMkLst>
            <pc:docMk/>
            <pc:sldMk cId="1899163159" sldId="2147469201"/>
            <ac:picMk id="6" creationId="{AED30AC0-E001-8728-E301-7E9D56B513A8}"/>
          </ac:picMkLst>
        </pc:picChg>
        <pc:picChg chg="del">
          <ac:chgData name="Zoie Young" userId="5fa65a06-43e2-435a-bdcb-d660cfa0f95c" providerId="ADAL" clId="{DF89F25F-0A42-C248-8570-04BC1053C63B}" dt="2024-07-09T18:29:43.554" v="637" actId="478"/>
          <ac:picMkLst>
            <pc:docMk/>
            <pc:sldMk cId="1899163159" sldId="2147469201"/>
            <ac:picMk id="12" creationId="{96ABAB5A-87F5-1605-05C7-1EA9180355BB}"/>
          </ac:picMkLst>
        </pc:picChg>
      </pc:sldChg>
      <pc:sldChg chg="addSp delSp modSp mod">
        <pc:chgData name="Zoie Young" userId="5fa65a06-43e2-435a-bdcb-d660cfa0f95c" providerId="ADAL" clId="{DF89F25F-0A42-C248-8570-04BC1053C63B}" dt="2024-07-09T18:38:41.728" v="706" actId="478"/>
        <pc:sldMkLst>
          <pc:docMk/>
          <pc:sldMk cId="2870584906" sldId="2147469217"/>
        </pc:sldMkLst>
        <pc:spChg chg="add del mod">
          <ac:chgData name="Zoie Young" userId="5fa65a06-43e2-435a-bdcb-d660cfa0f95c" providerId="ADAL" clId="{DF89F25F-0A42-C248-8570-04BC1053C63B}" dt="2024-07-09T18:38:41.728" v="706" actId="478"/>
          <ac:spMkLst>
            <pc:docMk/>
            <pc:sldMk cId="2870584906" sldId="2147469217"/>
            <ac:spMk id="2" creationId="{372015E7-CC97-95AC-04E6-64DA6FF7C3ED}"/>
          </ac:spMkLst>
        </pc:spChg>
        <pc:picChg chg="del">
          <ac:chgData name="Zoie Young" userId="5fa65a06-43e2-435a-bdcb-d660cfa0f95c" providerId="ADAL" clId="{DF89F25F-0A42-C248-8570-04BC1053C63B}" dt="2024-07-09T18:38:09.689" v="703" actId="478"/>
          <ac:picMkLst>
            <pc:docMk/>
            <pc:sldMk cId="2870584906" sldId="2147469217"/>
            <ac:picMk id="3" creationId="{12FC6396-A30E-F2B8-43FA-EB81DCA5E298}"/>
          </ac:picMkLst>
        </pc:picChg>
        <pc:picChg chg="add mod">
          <ac:chgData name="Zoie Young" userId="5fa65a06-43e2-435a-bdcb-d660cfa0f95c" providerId="ADAL" clId="{DF89F25F-0A42-C248-8570-04BC1053C63B}" dt="2024-07-09T18:38:32.550" v="704"/>
          <ac:picMkLst>
            <pc:docMk/>
            <pc:sldMk cId="2870584906" sldId="2147469217"/>
            <ac:picMk id="6" creationId="{084A7433-E84C-068C-AFAA-8EE3B29D4851}"/>
          </ac:picMkLst>
        </pc:picChg>
      </pc:sldChg>
      <pc:sldChg chg="modSp mod">
        <pc:chgData name="Zoie Young" userId="5fa65a06-43e2-435a-bdcb-d660cfa0f95c" providerId="ADAL" clId="{DF89F25F-0A42-C248-8570-04BC1053C63B}" dt="2024-07-09T18:39:05.361" v="709" actId="207"/>
        <pc:sldMkLst>
          <pc:docMk/>
          <pc:sldMk cId="1371751590" sldId="2147469218"/>
        </pc:sldMkLst>
        <pc:spChg chg="mod">
          <ac:chgData name="Zoie Young" userId="5fa65a06-43e2-435a-bdcb-d660cfa0f95c" providerId="ADAL" clId="{DF89F25F-0A42-C248-8570-04BC1053C63B}" dt="2024-07-09T18:39:05.361" v="709" actId="207"/>
          <ac:spMkLst>
            <pc:docMk/>
            <pc:sldMk cId="1371751590" sldId="2147469218"/>
            <ac:spMk id="3" creationId="{790C6F2A-5EBE-D974-1D26-85C9A5406D2F}"/>
          </ac:spMkLst>
        </pc:spChg>
      </pc:sldChg>
      <pc:sldChg chg="addSp delSp modSp mod">
        <pc:chgData name="Zoie Young" userId="5fa65a06-43e2-435a-bdcb-d660cfa0f95c" providerId="ADAL" clId="{DF89F25F-0A42-C248-8570-04BC1053C63B}" dt="2024-07-09T18:26:14.525" v="584" actId="1076"/>
        <pc:sldMkLst>
          <pc:docMk/>
          <pc:sldMk cId="2394580914" sldId="2147469224"/>
        </pc:sldMkLst>
        <pc:spChg chg="mod">
          <ac:chgData name="Zoie Young" userId="5fa65a06-43e2-435a-bdcb-d660cfa0f95c" providerId="ADAL" clId="{DF89F25F-0A42-C248-8570-04BC1053C63B}" dt="2024-07-09T18:26:14.525" v="584" actId="1076"/>
          <ac:spMkLst>
            <pc:docMk/>
            <pc:sldMk cId="2394580914" sldId="2147469224"/>
            <ac:spMk id="2" creationId="{4C4E2C42-0219-28BB-6E65-E48013C49DB6}"/>
          </ac:spMkLst>
        </pc:spChg>
        <pc:spChg chg="mod">
          <ac:chgData name="Zoie Young" userId="5fa65a06-43e2-435a-bdcb-d660cfa0f95c" providerId="ADAL" clId="{DF89F25F-0A42-C248-8570-04BC1053C63B}" dt="2024-07-09T18:26:10.006" v="583" actId="1076"/>
          <ac:spMkLst>
            <pc:docMk/>
            <pc:sldMk cId="2394580914" sldId="2147469224"/>
            <ac:spMk id="3" creationId="{E462A783-20C3-9F5F-7260-7D365FBE2388}"/>
          </ac:spMkLst>
        </pc:spChg>
        <pc:spChg chg="mod">
          <ac:chgData name="Zoie Young" userId="5fa65a06-43e2-435a-bdcb-d660cfa0f95c" providerId="ADAL" clId="{DF89F25F-0A42-C248-8570-04BC1053C63B}" dt="2024-07-09T18:25:54.347" v="578" actId="164"/>
          <ac:spMkLst>
            <pc:docMk/>
            <pc:sldMk cId="2394580914" sldId="2147469224"/>
            <ac:spMk id="6" creationId="{86277FB5-25D9-2083-6B8C-A6525BA8EF65}"/>
          </ac:spMkLst>
        </pc:spChg>
        <pc:spChg chg="mod">
          <ac:chgData name="Zoie Young" userId="5fa65a06-43e2-435a-bdcb-d660cfa0f95c" providerId="ADAL" clId="{DF89F25F-0A42-C248-8570-04BC1053C63B}" dt="2024-07-09T18:25:54.347" v="578" actId="164"/>
          <ac:spMkLst>
            <pc:docMk/>
            <pc:sldMk cId="2394580914" sldId="2147469224"/>
            <ac:spMk id="8" creationId="{A8DBBB29-F653-8B73-504F-5DBC45A19B8D}"/>
          </ac:spMkLst>
        </pc:spChg>
        <pc:spChg chg="mod">
          <ac:chgData name="Zoie Young" userId="5fa65a06-43e2-435a-bdcb-d660cfa0f95c" providerId="ADAL" clId="{DF89F25F-0A42-C248-8570-04BC1053C63B}" dt="2024-07-09T18:26:06.950" v="582" actId="1076"/>
          <ac:spMkLst>
            <pc:docMk/>
            <pc:sldMk cId="2394580914" sldId="2147469224"/>
            <ac:spMk id="11" creationId="{78064FF6-2592-7538-1F9F-7190BDE2B0F2}"/>
          </ac:spMkLst>
        </pc:spChg>
        <pc:spChg chg="mod">
          <ac:chgData name="Zoie Young" userId="5fa65a06-43e2-435a-bdcb-d660cfa0f95c" providerId="ADAL" clId="{DF89F25F-0A42-C248-8570-04BC1053C63B}" dt="2024-07-09T18:25:54.347" v="578" actId="164"/>
          <ac:spMkLst>
            <pc:docMk/>
            <pc:sldMk cId="2394580914" sldId="2147469224"/>
            <ac:spMk id="15" creationId="{AFC8E1D1-2DB2-E7C9-A12E-F5BD5CF197D2}"/>
          </ac:spMkLst>
        </pc:spChg>
        <pc:grpChg chg="add mod">
          <ac:chgData name="Zoie Young" userId="5fa65a06-43e2-435a-bdcb-d660cfa0f95c" providerId="ADAL" clId="{DF89F25F-0A42-C248-8570-04BC1053C63B}" dt="2024-07-09T18:25:56.711" v="579" actId="12788"/>
          <ac:grpSpMkLst>
            <pc:docMk/>
            <pc:sldMk cId="2394580914" sldId="2147469224"/>
            <ac:grpSpMk id="12" creationId="{6A4C2DDB-C705-543F-AF54-0CE93DE5F8B8}"/>
          </ac:grpSpMkLst>
        </pc:grpChg>
        <pc:picChg chg="del">
          <ac:chgData name="Zoie Young" userId="5fa65a06-43e2-435a-bdcb-d660cfa0f95c" providerId="ADAL" clId="{DF89F25F-0A42-C248-8570-04BC1053C63B}" dt="2024-07-09T18:25:43.662" v="577" actId="478"/>
          <ac:picMkLst>
            <pc:docMk/>
            <pc:sldMk cId="2394580914" sldId="2147469224"/>
            <ac:picMk id="7" creationId="{4FC5A9C3-958D-34D5-C73F-22F033F5A21A}"/>
          </ac:picMkLst>
        </pc:picChg>
        <pc:picChg chg="add mod">
          <ac:chgData name="Zoie Young" userId="5fa65a06-43e2-435a-bdcb-d660cfa0f95c" providerId="ADAL" clId="{DF89F25F-0A42-C248-8570-04BC1053C63B}" dt="2024-07-09T18:25:54.347" v="578" actId="164"/>
          <ac:picMkLst>
            <pc:docMk/>
            <pc:sldMk cId="2394580914" sldId="2147469224"/>
            <ac:picMk id="10" creationId="{46533AD6-DF6A-C718-0282-EA923DE6E896}"/>
          </ac:picMkLst>
        </pc:picChg>
      </pc:sldChg>
      <pc:sldChg chg="addSp delSp modSp mod setBg">
        <pc:chgData name="Zoie Young" userId="5fa65a06-43e2-435a-bdcb-d660cfa0f95c" providerId="ADAL" clId="{DF89F25F-0A42-C248-8570-04BC1053C63B}" dt="2024-07-09T18:36:46.251" v="699" actId="12788"/>
        <pc:sldMkLst>
          <pc:docMk/>
          <pc:sldMk cId="27796226" sldId="2147469225"/>
        </pc:sldMkLst>
        <pc:spChg chg="mod">
          <ac:chgData name="Zoie Young" userId="5fa65a06-43e2-435a-bdcb-d660cfa0f95c" providerId="ADAL" clId="{DF89F25F-0A42-C248-8570-04BC1053C63B}" dt="2024-07-09T18:36:23.929" v="697" actId="1076"/>
          <ac:spMkLst>
            <pc:docMk/>
            <pc:sldMk cId="27796226" sldId="2147469225"/>
            <ac:spMk id="2" creationId="{9BC826B3-7FEC-940A-3CC8-1285DA0E2052}"/>
          </ac:spMkLst>
        </pc:spChg>
        <pc:spChg chg="add mod">
          <ac:chgData name="Zoie Young" userId="5fa65a06-43e2-435a-bdcb-d660cfa0f95c" providerId="ADAL" clId="{DF89F25F-0A42-C248-8570-04BC1053C63B}" dt="2024-07-09T18:33:58.532" v="668" actId="164"/>
          <ac:spMkLst>
            <pc:docMk/>
            <pc:sldMk cId="27796226" sldId="2147469225"/>
            <ac:spMk id="4" creationId="{C92685D3-26A3-444D-3376-9670838DEE6B}"/>
          </ac:spMkLst>
        </pc:spChg>
        <pc:spChg chg="add mod topLvl">
          <ac:chgData name="Zoie Young" userId="5fa65a06-43e2-435a-bdcb-d660cfa0f95c" providerId="ADAL" clId="{DF89F25F-0A42-C248-8570-04BC1053C63B}" dt="2024-07-09T18:36:46.251" v="699" actId="12788"/>
          <ac:spMkLst>
            <pc:docMk/>
            <pc:sldMk cId="27796226" sldId="2147469225"/>
            <ac:spMk id="6" creationId="{DEA7826C-73F0-752C-F182-A7604AE70513}"/>
          </ac:spMkLst>
        </pc:spChg>
        <pc:spChg chg="mod">
          <ac:chgData name="Zoie Young" userId="5fa65a06-43e2-435a-bdcb-d660cfa0f95c" providerId="ADAL" clId="{DF89F25F-0A42-C248-8570-04BC1053C63B}" dt="2024-07-09T18:36:15.236" v="695" actId="164"/>
          <ac:spMkLst>
            <pc:docMk/>
            <pc:sldMk cId="27796226" sldId="2147469225"/>
            <ac:spMk id="9" creationId="{7ECC7D04-4AF3-F85A-CD7B-BE65FC7D0048}"/>
          </ac:spMkLst>
        </pc:spChg>
        <pc:spChg chg="mod">
          <ac:chgData name="Zoie Young" userId="5fa65a06-43e2-435a-bdcb-d660cfa0f95c" providerId="ADAL" clId="{DF89F25F-0A42-C248-8570-04BC1053C63B}" dt="2024-07-09T18:33:58.532" v="668" actId="164"/>
          <ac:spMkLst>
            <pc:docMk/>
            <pc:sldMk cId="27796226" sldId="2147469225"/>
            <ac:spMk id="10" creationId="{91431300-540F-5842-1ED1-27EB2370FDEF}"/>
          </ac:spMkLst>
        </pc:spChg>
        <pc:spChg chg="mod topLvl">
          <ac:chgData name="Zoie Young" userId="5fa65a06-43e2-435a-bdcb-d660cfa0f95c" providerId="ADAL" clId="{DF89F25F-0A42-C248-8570-04BC1053C63B}" dt="2024-07-09T18:36:46.251" v="699" actId="12788"/>
          <ac:spMkLst>
            <pc:docMk/>
            <pc:sldMk cId="27796226" sldId="2147469225"/>
            <ac:spMk id="11" creationId="{EE75E8DD-A5F3-BC55-550A-5113BA27CB16}"/>
          </ac:spMkLst>
        </pc:spChg>
        <pc:spChg chg="add mod">
          <ac:chgData name="Zoie Young" userId="5fa65a06-43e2-435a-bdcb-d660cfa0f95c" providerId="ADAL" clId="{DF89F25F-0A42-C248-8570-04BC1053C63B}" dt="2024-07-09T18:36:15.236" v="695" actId="164"/>
          <ac:spMkLst>
            <pc:docMk/>
            <pc:sldMk cId="27796226" sldId="2147469225"/>
            <ac:spMk id="13" creationId="{1477A01E-3010-AA96-361F-768F7646C57B}"/>
          </ac:spMkLst>
        </pc:spChg>
        <pc:grpChg chg="add mod">
          <ac:chgData name="Zoie Young" userId="5fa65a06-43e2-435a-bdcb-d660cfa0f95c" providerId="ADAL" clId="{DF89F25F-0A42-C248-8570-04BC1053C63B}" dt="2024-07-09T18:34:21.830" v="675" actId="1076"/>
          <ac:grpSpMkLst>
            <pc:docMk/>
            <pc:sldMk cId="27796226" sldId="2147469225"/>
            <ac:grpSpMk id="8" creationId="{A90AB67E-A3DD-BD45-7CC7-43AEDE6586E7}"/>
          </ac:grpSpMkLst>
        </pc:grpChg>
        <pc:grpChg chg="add del mod">
          <ac:chgData name="Zoie Young" userId="5fa65a06-43e2-435a-bdcb-d660cfa0f95c" providerId="ADAL" clId="{DF89F25F-0A42-C248-8570-04BC1053C63B}" dt="2024-07-09T18:34:29.147" v="677" actId="165"/>
          <ac:grpSpMkLst>
            <pc:docMk/>
            <pc:sldMk cId="27796226" sldId="2147469225"/>
            <ac:grpSpMk id="12" creationId="{E2D0E3F4-8D5D-766B-45C7-EF7CAD20A8DF}"/>
          </ac:grpSpMkLst>
        </pc:grpChg>
        <pc:grpChg chg="add mod">
          <ac:chgData name="Zoie Young" userId="5fa65a06-43e2-435a-bdcb-d660cfa0f95c" providerId="ADAL" clId="{DF89F25F-0A42-C248-8570-04BC1053C63B}" dt="2024-07-09T18:36:19.568" v="696" actId="1076"/>
          <ac:grpSpMkLst>
            <pc:docMk/>
            <pc:sldMk cId="27796226" sldId="2147469225"/>
            <ac:grpSpMk id="14" creationId="{B7179E87-7196-4719-A1FD-D594C25FF916}"/>
          </ac:grpSpMkLst>
        </pc:grpChg>
        <pc:picChg chg="mod">
          <ac:chgData name="Zoie Young" userId="5fa65a06-43e2-435a-bdcb-d660cfa0f95c" providerId="ADAL" clId="{DF89F25F-0A42-C248-8570-04BC1053C63B}" dt="2024-07-09T18:36:15.236" v="695" actId="164"/>
          <ac:picMkLst>
            <pc:docMk/>
            <pc:sldMk cId="27796226" sldId="2147469225"/>
            <ac:picMk id="3" creationId="{BAD6EA4F-1D0F-0163-ECF8-830777BE5A51}"/>
          </ac:picMkLst>
        </pc:picChg>
        <pc:picChg chg="mod">
          <ac:chgData name="Zoie Young" userId="5fa65a06-43e2-435a-bdcb-d660cfa0f95c" providerId="ADAL" clId="{DF89F25F-0A42-C248-8570-04BC1053C63B}" dt="2024-07-09T18:33:58.532" v="668" actId="164"/>
          <ac:picMkLst>
            <pc:docMk/>
            <pc:sldMk cId="27796226" sldId="2147469225"/>
            <ac:picMk id="5" creationId="{4CB2B52F-5FF3-CD73-6AB4-F56810AE123F}"/>
          </ac:picMkLst>
        </pc:picChg>
        <pc:picChg chg="mod topLvl">
          <ac:chgData name="Zoie Young" userId="5fa65a06-43e2-435a-bdcb-d660cfa0f95c" providerId="ADAL" clId="{DF89F25F-0A42-C248-8570-04BC1053C63B}" dt="2024-07-09T18:36:46.251" v="699" actId="12788"/>
          <ac:picMkLst>
            <pc:docMk/>
            <pc:sldMk cId="27796226" sldId="2147469225"/>
            <ac:picMk id="7" creationId="{A992AB1C-BAB8-E9D2-EF4F-23B8704C3ECA}"/>
          </ac:picMkLst>
        </pc:picChg>
      </pc:sldChg>
      <pc:sldChg chg="modSp">
        <pc:chgData name="Zoie Young" userId="5fa65a06-43e2-435a-bdcb-d660cfa0f95c" providerId="ADAL" clId="{DF89F25F-0A42-C248-8570-04BC1053C63B}" dt="2024-07-09T17:54:55.055" v="5" actId="14826"/>
        <pc:sldMkLst>
          <pc:docMk/>
          <pc:sldMk cId="3320779579" sldId="2147469228"/>
        </pc:sldMkLst>
        <pc:picChg chg="mod">
          <ac:chgData name="Zoie Young" userId="5fa65a06-43e2-435a-bdcb-d660cfa0f95c" providerId="ADAL" clId="{DF89F25F-0A42-C248-8570-04BC1053C63B}" dt="2024-07-09T17:53:44.817" v="0" actId="14826"/>
          <ac:picMkLst>
            <pc:docMk/>
            <pc:sldMk cId="3320779579" sldId="2147469228"/>
            <ac:picMk id="17" creationId="{B3FB0DE6-8BE6-0BDB-19D0-E3DE9FCF15E8}"/>
          </ac:picMkLst>
        </pc:picChg>
        <pc:picChg chg="mod">
          <ac:chgData name="Zoie Young" userId="5fa65a06-43e2-435a-bdcb-d660cfa0f95c" providerId="ADAL" clId="{DF89F25F-0A42-C248-8570-04BC1053C63B}" dt="2024-07-09T17:54:55.055" v="5" actId="14826"/>
          <ac:picMkLst>
            <pc:docMk/>
            <pc:sldMk cId="3320779579" sldId="2147469228"/>
            <ac:picMk id="19" creationId="{BC5CC6CF-B243-E44A-9C24-5ACE4D6C4F3A}"/>
          </ac:picMkLst>
        </pc:picChg>
        <pc:picChg chg="mod">
          <ac:chgData name="Zoie Young" userId="5fa65a06-43e2-435a-bdcb-d660cfa0f95c" providerId="ADAL" clId="{DF89F25F-0A42-C248-8570-04BC1053C63B}" dt="2024-07-09T17:53:59.880" v="2" actId="14826"/>
          <ac:picMkLst>
            <pc:docMk/>
            <pc:sldMk cId="3320779579" sldId="2147469228"/>
            <ac:picMk id="23" creationId="{19C6A339-4A43-9E34-370C-9EDE588E2EEC}"/>
          </ac:picMkLst>
        </pc:picChg>
        <pc:picChg chg="mod">
          <ac:chgData name="Zoie Young" userId="5fa65a06-43e2-435a-bdcb-d660cfa0f95c" providerId="ADAL" clId="{DF89F25F-0A42-C248-8570-04BC1053C63B}" dt="2024-07-09T17:54:19.706" v="3" actId="14826"/>
          <ac:picMkLst>
            <pc:docMk/>
            <pc:sldMk cId="3320779579" sldId="2147469228"/>
            <ac:picMk id="25" creationId="{A2E27AA4-D415-D873-08C4-40B4D7819CD2}"/>
          </ac:picMkLst>
        </pc:picChg>
        <pc:picChg chg="mod">
          <ac:chgData name="Zoie Young" userId="5fa65a06-43e2-435a-bdcb-d660cfa0f95c" providerId="ADAL" clId="{DF89F25F-0A42-C248-8570-04BC1053C63B}" dt="2024-07-09T17:53:53.662" v="1" actId="14826"/>
          <ac:picMkLst>
            <pc:docMk/>
            <pc:sldMk cId="3320779579" sldId="2147469228"/>
            <ac:picMk id="27" creationId="{ED059D34-F12A-5339-DFC2-DC01C5F7C2D9}"/>
          </ac:picMkLst>
        </pc:picChg>
      </pc:sldChg>
      <pc:sldChg chg="modSp mod">
        <pc:chgData name="Zoie Young" userId="5fa65a06-43e2-435a-bdcb-d660cfa0f95c" providerId="ADAL" clId="{DF89F25F-0A42-C248-8570-04BC1053C63B}" dt="2024-07-09T18:20:14.732" v="518" actId="207"/>
        <pc:sldMkLst>
          <pc:docMk/>
          <pc:sldMk cId="2134766782" sldId="2147469344"/>
        </pc:sldMkLst>
        <pc:spChg chg="mod">
          <ac:chgData name="Zoie Young" userId="5fa65a06-43e2-435a-bdcb-d660cfa0f95c" providerId="ADAL" clId="{DF89F25F-0A42-C248-8570-04BC1053C63B}" dt="2024-07-09T18:19:42.170" v="514" actId="1076"/>
          <ac:spMkLst>
            <pc:docMk/>
            <pc:sldMk cId="2134766782" sldId="2147469344"/>
            <ac:spMk id="7" creationId="{ED2E083F-F20C-8E92-9131-02F329A6C317}"/>
          </ac:spMkLst>
        </pc:spChg>
        <pc:spChg chg="mod">
          <ac:chgData name="Zoie Young" userId="5fa65a06-43e2-435a-bdcb-d660cfa0f95c" providerId="ADAL" clId="{DF89F25F-0A42-C248-8570-04BC1053C63B}" dt="2024-07-09T18:19:45.213" v="515" actId="1076"/>
          <ac:spMkLst>
            <pc:docMk/>
            <pc:sldMk cId="2134766782" sldId="2147469344"/>
            <ac:spMk id="8" creationId="{497CD815-4DC1-0EC4-6513-9740D81A9BB0}"/>
          </ac:spMkLst>
        </pc:spChg>
        <pc:spChg chg="mod">
          <ac:chgData name="Zoie Young" userId="5fa65a06-43e2-435a-bdcb-d660cfa0f95c" providerId="ADAL" clId="{DF89F25F-0A42-C248-8570-04BC1053C63B}" dt="2024-07-09T18:20:14.732" v="518" actId="207"/>
          <ac:spMkLst>
            <pc:docMk/>
            <pc:sldMk cId="2134766782" sldId="2147469344"/>
            <ac:spMk id="13" creationId="{60AB6BB9-8BE7-4A33-A077-F4CE05BC2B8E}"/>
          </ac:spMkLst>
        </pc:spChg>
        <pc:spChg chg="mod">
          <ac:chgData name="Zoie Young" userId="5fa65a06-43e2-435a-bdcb-d660cfa0f95c" providerId="ADAL" clId="{DF89F25F-0A42-C248-8570-04BC1053C63B}" dt="2024-07-09T18:20:06.400" v="517" actId="113"/>
          <ac:spMkLst>
            <pc:docMk/>
            <pc:sldMk cId="2134766782" sldId="2147469344"/>
            <ac:spMk id="14" creationId="{B62D5069-6E65-9A73-B6D4-63832C00B23C}"/>
          </ac:spMkLst>
        </pc:spChg>
        <pc:spChg chg="mod">
          <ac:chgData name="Zoie Young" userId="5fa65a06-43e2-435a-bdcb-d660cfa0f95c" providerId="ADAL" clId="{DF89F25F-0A42-C248-8570-04BC1053C63B}" dt="2024-07-09T18:20:14.732" v="518" actId="207"/>
          <ac:spMkLst>
            <pc:docMk/>
            <pc:sldMk cId="2134766782" sldId="2147469344"/>
            <ac:spMk id="15" creationId="{85B5BC09-5AAB-77A0-1384-395D2CCA48D9}"/>
          </ac:spMkLst>
        </pc:spChg>
        <pc:spChg chg="mod">
          <ac:chgData name="Zoie Young" userId="5fa65a06-43e2-435a-bdcb-d660cfa0f95c" providerId="ADAL" clId="{DF89F25F-0A42-C248-8570-04BC1053C63B}" dt="2024-07-09T18:20:14.732" v="518" actId="207"/>
          <ac:spMkLst>
            <pc:docMk/>
            <pc:sldMk cId="2134766782" sldId="2147469344"/>
            <ac:spMk id="16" creationId="{F7192FC9-684B-784D-1BCB-2EA7E04445E3}"/>
          </ac:spMkLst>
        </pc:spChg>
        <pc:spChg chg="mod">
          <ac:chgData name="Zoie Young" userId="5fa65a06-43e2-435a-bdcb-d660cfa0f95c" providerId="ADAL" clId="{DF89F25F-0A42-C248-8570-04BC1053C63B}" dt="2024-07-09T18:20:14.732" v="518" actId="207"/>
          <ac:spMkLst>
            <pc:docMk/>
            <pc:sldMk cId="2134766782" sldId="2147469344"/>
            <ac:spMk id="17" creationId="{2EE10933-2AAA-022C-5873-108CB2A62CB8}"/>
          </ac:spMkLst>
        </pc:spChg>
        <pc:spChg chg="mod">
          <ac:chgData name="Zoie Young" userId="5fa65a06-43e2-435a-bdcb-d660cfa0f95c" providerId="ADAL" clId="{DF89F25F-0A42-C248-8570-04BC1053C63B}" dt="2024-07-09T18:20:14.732" v="518" actId="207"/>
          <ac:spMkLst>
            <pc:docMk/>
            <pc:sldMk cId="2134766782" sldId="2147469344"/>
            <ac:spMk id="18" creationId="{BD52FBD2-0580-FDDA-9CEF-D8C3CC708397}"/>
          </ac:spMkLst>
        </pc:spChg>
      </pc:sldChg>
      <pc:sldChg chg="modSp">
        <pc:chgData name="Zoie Young" userId="5fa65a06-43e2-435a-bdcb-d660cfa0f95c" providerId="ADAL" clId="{DF89F25F-0A42-C248-8570-04BC1053C63B}" dt="2024-07-09T18:22:48.115" v="543" actId="22711"/>
        <pc:sldMkLst>
          <pc:docMk/>
          <pc:sldMk cId="572895723" sldId="2147469348"/>
        </pc:sldMkLst>
        <pc:picChg chg="mod">
          <ac:chgData name="Zoie Young" userId="5fa65a06-43e2-435a-bdcb-d660cfa0f95c" providerId="ADAL" clId="{DF89F25F-0A42-C248-8570-04BC1053C63B}" dt="2024-07-09T18:22:48.115" v="543" actId="22711"/>
          <ac:picMkLst>
            <pc:docMk/>
            <pc:sldMk cId="572895723" sldId="2147469348"/>
            <ac:picMk id="4098" creationId="{615E85A5-756E-E10D-0E86-A365D93983BE}"/>
          </ac:picMkLst>
        </pc:picChg>
      </pc:sldChg>
      <pc:sldChg chg="modSp mod">
        <pc:chgData name="Zoie Young" userId="5fa65a06-43e2-435a-bdcb-d660cfa0f95c" providerId="ADAL" clId="{DF89F25F-0A42-C248-8570-04BC1053C63B}" dt="2024-07-09T18:21:11.083" v="538" actId="1036"/>
        <pc:sldMkLst>
          <pc:docMk/>
          <pc:sldMk cId="1091717122" sldId="2147469353"/>
        </pc:sldMkLst>
        <pc:spChg chg="mod">
          <ac:chgData name="Zoie Young" userId="5fa65a06-43e2-435a-bdcb-d660cfa0f95c" providerId="ADAL" clId="{DF89F25F-0A42-C248-8570-04BC1053C63B}" dt="2024-07-09T18:21:11.083" v="538" actId="1036"/>
          <ac:spMkLst>
            <pc:docMk/>
            <pc:sldMk cId="1091717122" sldId="2147469353"/>
            <ac:spMk id="2" creationId="{18CE4769-C38C-F7BB-4DAB-FED8B94F79AD}"/>
          </ac:spMkLst>
        </pc:spChg>
        <pc:spChg chg="mod">
          <ac:chgData name="Zoie Young" userId="5fa65a06-43e2-435a-bdcb-d660cfa0f95c" providerId="ADAL" clId="{DF89F25F-0A42-C248-8570-04BC1053C63B}" dt="2024-07-09T18:21:11.083" v="538" actId="1036"/>
          <ac:spMkLst>
            <pc:docMk/>
            <pc:sldMk cId="1091717122" sldId="2147469353"/>
            <ac:spMk id="3" creationId="{A3146636-7B56-CABC-4A56-76818682E2F2}"/>
          </ac:spMkLst>
        </pc:spChg>
      </pc:sldChg>
      <pc:sldChg chg="addSp delSp modSp">
        <pc:chgData name="Zoie Young" userId="5fa65a06-43e2-435a-bdcb-d660cfa0f95c" providerId="ADAL" clId="{DF89F25F-0A42-C248-8570-04BC1053C63B}" dt="2024-07-09T18:24:44.293" v="571" actId="478"/>
        <pc:sldMkLst>
          <pc:docMk/>
          <pc:sldMk cId="1661898487" sldId="2147469354"/>
        </pc:sldMkLst>
        <pc:picChg chg="add del mod">
          <ac:chgData name="Zoie Young" userId="5fa65a06-43e2-435a-bdcb-d660cfa0f95c" providerId="ADAL" clId="{DF89F25F-0A42-C248-8570-04BC1053C63B}" dt="2024-07-09T18:24:44.293" v="571" actId="478"/>
          <ac:picMkLst>
            <pc:docMk/>
            <pc:sldMk cId="1661898487" sldId="2147469354"/>
            <ac:picMk id="2" creationId="{DBCBEABA-5718-C054-1FE3-A3DCEA02E4B9}"/>
          </ac:picMkLst>
        </pc:picChg>
        <pc:picChg chg="mod">
          <ac:chgData name="Zoie Young" userId="5fa65a06-43e2-435a-bdcb-d660cfa0f95c" providerId="ADAL" clId="{DF89F25F-0A42-C248-8570-04BC1053C63B}" dt="2024-07-09T18:24:42.960" v="570" actId="167"/>
          <ac:picMkLst>
            <pc:docMk/>
            <pc:sldMk cId="1661898487" sldId="2147469354"/>
            <ac:picMk id="5126" creationId="{27D12B34-B7F2-2D5A-29A1-F121A6D6D59F}"/>
          </ac:picMkLst>
        </pc:picChg>
      </pc:sldChg>
      <pc:sldChg chg="addSp delSp modSp mod modClrScheme chgLayout">
        <pc:chgData name="Zoie Young" userId="5fa65a06-43e2-435a-bdcb-d660cfa0f95c" providerId="ADAL" clId="{DF89F25F-0A42-C248-8570-04BC1053C63B}" dt="2024-07-09T18:17:07.675" v="493" actId="14100"/>
        <pc:sldMkLst>
          <pc:docMk/>
          <pc:sldMk cId="3292781042" sldId="2147469359"/>
        </pc:sldMkLst>
        <pc:spChg chg="mod ord">
          <ac:chgData name="Zoie Young" userId="5fa65a06-43e2-435a-bdcb-d660cfa0f95c" providerId="ADAL" clId="{DF89F25F-0A42-C248-8570-04BC1053C63B}" dt="2024-07-09T18:17:07.675" v="493" actId="14100"/>
          <ac:spMkLst>
            <pc:docMk/>
            <pc:sldMk cId="3292781042" sldId="2147469359"/>
            <ac:spMk id="2" creationId="{E67921C2-27FD-860F-0617-F0D094AA938D}"/>
          </ac:spMkLst>
        </pc:spChg>
        <pc:spChg chg="mod">
          <ac:chgData name="Zoie Young" userId="5fa65a06-43e2-435a-bdcb-d660cfa0f95c" providerId="ADAL" clId="{DF89F25F-0A42-C248-8570-04BC1053C63B}" dt="2024-07-09T18:17:04.892" v="492" actId="1076"/>
          <ac:spMkLst>
            <pc:docMk/>
            <pc:sldMk cId="3292781042" sldId="2147469359"/>
            <ac:spMk id="3" creationId="{0CB78115-21BB-556E-2DEF-EFF9DEE3FC64}"/>
          </ac:spMkLst>
        </pc:spChg>
        <pc:picChg chg="add del mod">
          <ac:chgData name="Zoie Young" userId="5fa65a06-43e2-435a-bdcb-d660cfa0f95c" providerId="ADAL" clId="{DF89F25F-0A42-C248-8570-04BC1053C63B}" dt="2024-07-09T18:16:43.909" v="484" actId="478"/>
          <ac:picMkLst>
            <pc:docMk/>
            <pc:sldMk cId="3292781042" sldId="2147469359"/>
            <ac:picMk id="4" creationId="{6F9155C4-2068-A580-638F-CF78A4712B5E}"/>
          </ac:picMkLst>
        </pc:picChg>
      </pc:sldChg>
      <pc:sldChg chg="modSp mod">
        <pc:chgData name="Zoie Young" userId="5fa65a06-43e2-435a-bdcb-d660cfa0f95c" providerId="ADAL" clId="{DF89F25F-0A42-C248-8570-04BC1053C63B}" dt="2024-07-09T17:59:36.917" v="16" actId="207"/>
        <pc:sldMkLst>
          <pc:docMk/>
          <pc:sldMk cId="1983957818" sldId="2147469360"/>
        </pc:sldMkLst>
        <pc:spChg chg="mod">
          <ac:chgData name="Zoie Young" userId="5fa65a06-43e2-435a-bdcb-d660cfa0f95c" providerId="ADAL" clId="{DF89F25F-0A42-C248-8570-04BC1053C63B}" dt="2024-07-09T17:59:36.917" v="16" actId="207"/>
          <ac:spMkLst>
            <pc:docMk/>
            <pc:sldMk cId="1983957818" sldId="2147469360"/>
            <ac:spMk id="2" creationId="{9106A3B4-8673-D844-9B05-67DA542F5DA3}"/>
          </ac:spMkLst>
        </pc:spChg>
      </pc:sldChg>
      <pc:sldChg chg="modSp mod">
        <pc:chgData name="Zoie Young" userId="5fa65a06-43e2-435a-bdcb-d660cfa0f95c" providerId="ADAL" clId="{DF89F25F-0A42-C248-8570-04BC1053C63B}" dt="2024-07-09T17:58:15.069" v="15" actId="11530"/>
        <pc:sldMkLst>
          <pc:docMk/>
          <pc:sldMk cId="422386220" sldId="2147469361"/>
        </pc:sldMkLst>
        <pc:graphicFrameChg chg="mod modGraphic">
          <ac:chgData name="Zoie Young" userId="5fa65a06-43e2-435a-bdcb-d660cfa0f95c" providerId="ADAL" clId="{DF89F25F-0A42-C248-8570-04BC1053C63B}" dt="2024-07-09T17:58:15.069" v="15" actId="11530"/>
          <ac:graphicFrameMkLst>
            <pc:docMk/>
            <pc:sldMk cId="422386220" sldId="2147469361"/>
            <ac:graphicFrameMk id="7" creationId="{226C4CCD-7F11-46D1-DA52-460AD7A91A53}"/>
          </ac:graphicFrameMkLst>
        </pc:graphicFrameChg>
      </pc:sldChg>
      <pc:sldChg chg="addSp delSp modSp mod">
        <pc:chgData name="Zoie Young" userId="5fa65a06-43e2-435a-bdcb-d660cfa0f95c" providerId="ADAL" clId="{DF89F25F-0A42-C248-8570-04BC1053C63B}" dt="2024-07-09T18:29:36.317" v="636"/>
        <pc:sldMkLst>
          <pc:docMk/>
          <pc:sldMk cId="1754075905" sldId="2147469364"/>
        </pc:sldMkLst>
        <pc:spChg chg="mod">
          <ac:chgData name="Zoie Young" userId="5fa65a06-43e2-435a-bdcb-d660cfa0f95c" providerId="ADAL" clId="{DF89F25F-0A42-C248-8570-04BC1053C63B}" dt="2024-07-09T18:05:28.649" v="459" actId="14100"/>
          <ac:spMkLst>
            <pc:docMk/>
            <pc:sldMk cId="1754075905" sldId="2147469364"/>
            <ac:spMk id="2" creationId="{A5FE2995-3E18-C19C-168F-31ABA467D582}"/>
          </ac:spMkLst>
        </pc:spChg>
        <pc:spChg chg="add mod">
          <ac:chgData name="Zoie Young" userId="5fa65a06-43e2-435a-bdcb-d660cfa0f95c" providerId="ADAL" clId="{DF89F25F-0A42-C248-8570-04BC1053C63B}" dt="2024-07-09T18:05:16.039" v="457" actId="207"/>
          <ac:spMkLst>
            <pc:docMk/>
            <pc:sldMk cId="1754075905" sldId="2147469364"/>
            <ac:spMk id="7" creationId="{71A414ED-6E18-81CB-48BD-1D0B5A06A383}"/>
          </ac:spMkLst>
        </pc:spChg>
        <pc:picChg chg="add mod modCrop">
          <ac:chgData name="Zoie Young" userId="5fa65a06-43e2-435a-bdcb-d660cfa0f95c" providerId="ADAL" clId="{DF89F25F-0A42-C248-8570-04BC1053C63B}" dt="2024-07-09T18:05:04.801" v="260" actId="167"/>
          <ac:picMkLst>
            <pc:docMk/>
            <pc:sldMk cId="1754075905" sldId="2147469364"/>
            <ac:picMk id="4" creationId="{5584E39B-46C8-23D4-7DFE-95FFA5704B21}"/>
          </ac:picMkLst>
        </pc:picChg>
        <pc:picChg chg="add mod">
          <ac:chgData name="Zoie Young" userId="5fa65a06-43e2-435a-bdcb-d660cfa0f95c" providerId="ADAL" clId="{DF89F25F-0A42-C248-8570-04BC1053C63B}" dt="2024-07-09T18:08:16.775" v="461" actId="207"/>
          <ac:picMkLst>
            <pc:docMk/>
            <pc:sldMk cId="1754075905" sldId="2147469364"/>
            <ac:picMk id="5" creationId="{E2491D08-9CC7-E8D8-38CB-B385376B8F60}"/>
          </ac:picMkLst>
        </pc:picChg>
        <pc:picChg chg="add del mod">
          <ac:chgData name="Zoie Young" userId="5fa65a06-43e2-435a-bdcb-d660cfa0f95c" providerId="ADAL" clId="{DF89F25F-0A42-C248-8570-04BC1053C63B}" dt="2024-07-09T18:29:35.902" v="635" actId="478"/>
          <ac:picMkLst>
            <pc:docMk/>
            <pc:sldMk cId="1754075905" sldId="2147469364"/>
            <ac:picMk id="6" creationId="{4E332005-D891-3FA0-AC98-8154D6B2BFC5}"/>
          </ac:picMkLst>
        </pc:picChg>
        <pc:picChg chg="add mod">
          <ac:chgData name="Zoie Young" userId="5fa65a06-43e2-435a-bdcb-d660cfa0f95c" providerId="ADAL" clId="{DF89F25F-0A42-C248-8570-04BC1053C63B}" dt="2024-07-09T18:29:36.317" v="636"/>
          <ac:picMkLst>
            <pc:docMk/>
            <pc:sldMk cId="1754075905" sldId="2147469364"/>
            <ac:picMk id="8" creationId="{E2C7BB61-45B6-9B8A-01CE-92B18A17FCE5}"/>
          </ac:picMkLst>
        </pc:picChg>
      </pc:sldChg>
      <pc:sldChg chg="modSp mod setBg">
        <pc:chgData name="Zoie Young" userId="5fa65a06-43e2-435a-bdcb-d660cfa0f95c" providerId="ADAL" clId="{DF89F25F-0A42-C248-8570-04BC1053C63B}" dt="2024-07-09T18:18:37.109" v="506" actId="207"/>
        <pc:sldMkLst>
          <pc:docMk/>
          <pc:sldMk cId="1568256538" sldId="2147469365"/>
        </pc:sldMkLst>
        <pc:spChg chg="mod">
          <ac:chgData name="Zoie Young" userId="5fa65a06-43e2-435a-bdcb-d660cfa0f95c" providerId="ADAL" clId="{DF89F25F-0A42-C248-8570-04BC1053C63B}" dt="2024-07-09T18:18:37.109" v="506" actId="207"/>
          <ac:spMkLst>
            <pc:docMk/>
            <pc:sldMk cId="1568256538" sldId="2147469365"/>
            <ac:spMk id="2" creationId="{40A2E3E3-9221-0031-AF66-7E9E46458681}"/>
          </ac:spMkLst>
        </pc:spChg>
      </pc:sldChg>
      <pc:sldChg chg="addSp delSp modSp mod">
        <pc:chgData name="Zoie Young" userId="5fa65a06-43e2-435a-bdcb-d660cfa0f95c" providerId="ADAL" clId="{DF89F25F-0A42-C248-8570-04BC1053C63B}" dt="2024-07-09T18:37:20.728" v="702" actId="478"/>
        <pc:sldMkLst>
          <pc:docMk/>
          <pc:sldMk cId="1261421052" sldId="2147469366"/>
        </pc:sldMkLst>
        <pc:picChg chg="del">
          <ac:chgData name="Zoie Young" userId="5fa65a06-43e2-435a-bdcb-d660cfa0f95c" providerId="ADAL" clId="{DF89F25F-0A42-C248-8570-04BC1053C63B}" dt="2024-07-09T18:37:20.728" v="702" actId="478"/>
          <ac:picMkLst>
            <pc:docMk/>
            <pc:sldMk cId="1261421052" sldId="2147469366"/>
            <ac:picMk id="3" creationId="{12FC6396-A30E-F2B8-43FA-EB81DCA5E298}"/>
          </ac:picMkLst>
        </pc:picChg>
        <pc:picChg chg="add mod">
          <ac:chgData name="Zoie Young" userId="5fa65a06-43e2-435a-bdcb-d660cfa0f95c" providerId="ADAL" clId="{DF89F25F-0A42-C248-8570-04BC1053C63B}" dt="2024-07-09T18:37:17.703" v="701" actId="1076"/>
          <ac:picMkLst>
            <pc:docMk/>
            <pc:sldMk cId="1261421052" sldId="2147469366"/>
            <ac:picMk id="6" creationId="{57C6D7A7-0C65-6A93-1447-7C5E962C2DB1}"/>
          </ac:picMkLst>
        </pc:picChg>
      </pc:sldChg>
      <pc:sldChg chg="modSp mod modClrScheme chgLayout">
        <pc:chgData name="Zoie Young" userId="5fa65a06-43e2-435a-bdcb-d660cfa0f95c" providerId="ADAL" clId="{DF89F25F-0A42-C248-8570-04BC1053C63B}" dt="2024-07-09T18:18:49.314" v="510" actId="14100"/>
        <pc:sldMkLst>
          <pc:docMk/>
          <pc:sldMk cId="4137062983" sldId="2147469368"/>
        </pc:sldMkLst>
        <pc:spChg chg="mod ord">
          <ac:chgData name="Zoie Young" userId="5fa65a06-43e2-435a-bdcb-d660cfa0f95c" providerId="ADAL" clId="{DF89F25F-0A42-C248-8570-04BC1053C63B}" dt="2024-07-09T18:18:49.314" v="510" actId="14100"/>
          <ac:spMkLst>
            <pc:docMk/>
            <pc:sldMk cId="4137062983" sldId="2147469368"/>
            <ac:spMk id="2" creationId="{78D232CD-EA1A-96ED-3CAB-5BE7736BD838}"/>
          </ac:spMkLst>
        </pc:spChg>
      </pc:sldChg>
      <pc:sldChg chg="addSp delSp modSp mod modClrScheme chgLayout">
        <pc:chgData name="Zoie Young" userId="5fa65a06-43e2-435a-bdcb-d660cfa0f95c" providerId="ADAL" clId="{DF89F25F-0A42-C248-8570-04BC1053C63B}" dt="2024-07-09T18:16:38.687" v="483" actId="1036"/>
        <pc:sldMkLst>
          <pc:docMk/>
          <pc:sldMk cId="3425703831" sldId="2147469369"/>
        </pc:sldMkLst>
        <pc:spChg chg="mod ord">
          <ac:chgData name="Zoie Young" userId="5fa65a06-43e2-435a-bdcb-d660cfa0f95c" providerId="ADAL" clId="{DF89F25F-0A42-C248-8570-04BC1053C63B}" dt="2024-07-09T18:16:30.520" v="479" actId="700"/>
          <ac:spMkLst>
            <pc:docMk/>
            <pc:sldMk cId="3425703831" sldId="2147469369"/>
            <ac:spMk id="2" creationId="{40A2E3E3-9221-0031-AF66-7E9E46458681}"/>
          </ac:spMkLst>
        </pc:spChg>
        <pc:spChg chg="mod">
          <ac:chgData name="Zoie Young" userId="5fa65a06-43e2-435a-bdcb-d660cfa0f95c" providerId="ADAL" clId="{DF89F25F-0A42-C248-8570-04BC1053C63B}" dt="2024-07-09T18:16:38.687" v="483" actId="1036"/>
          <ac:spMkLst>
            <pc:docMk/>
            <pc:sldMk cId="3425703831" sldId="2147469369"/>
            <ac:spMk id="3" creationId="{86F807CE-0853-A321-86DE-64F69E051F27}"/>
          </ac:spMkLst>
        </pc:spChg>
        <pc:picChg chg="add del mod">
          <ac:chgData name="Zoie Young" userId="5fa65a06-43e2-435a-bdcb-d660cfa0f95c" providerId="ADAL" clId="{DF89F25F-0A42-C248-8570-04BC1053C63B}" dt="2024-07-09T18:16:28.068" v="478" actId="478"/>
          <ac:picMkLst>
            <pc:docMk/>
            <pc:sldMk cId="3425703831" sldId="2147469369"/>
            <ac:picMk id="4" creationId="{7DA26FC9-5C4C-EF98-6B7A-08524532AB8F}"/>
          </ac:picMkLst>
        </pc:picChg>
      </pc:sldChg>
      <pc:sldChg chg="addSp delSp modSp mod">
        <pc:chgData name="Zoie Young" userId="5fa65a06-43e2-435a-bdcb-d660cfa0f95c" providerId="ADAL" clId="{DF89F25F-0A42-C248-8570-04BC1053C63B}" dt="2024-07-10T16:39:42.360" v="761"/>
        <pc:sldMkLst>
          <pc:docMk/>
          <pc:sldMk cId="1994367654" sldId="2147469370"/>
        </pc:sldMkLst>
        <pc:spChg chg="mod">
          <ac:chgData name="Zoie Young" userId="5fa65a06-43e2-435a-bdcb-d660cfa0f95c" providerId="ADAL" clId="{DF89F25F-0A42-C248-8570-04BC1053C63B}" dt="2024-07-10T16:36:28.198" v="747" actId="14100"/>
          <ac:spMkLst>
            <pc:docMk/>
            <pc:sldMk cId="1994367654" sldId="2147469370"/>
            <ac:spMk id="2" creationId="{A00527A6-7A2B-00F3-D144-E6D9803C3EC6}"/>
          </ac:spMkLst>
        </pc:spChg>
        <pc:spChg chg="mod">
          <ac:chgData name="Zoie Young" userId="5fa65a06-43e2-435a-bdcb-d660cfa0f95c" providerId="ADAL" clId="{DF89F25F-0A42-C248-8570-04BC1053C63B}" dt="2024-07-10T16:33:51.829" v="733" actId="14100"/>
          <ac:spMkLst>
            <pc:docMk/>
            <pc:sldMk cId="1994367654" sldId="2147469370"/>
            <ac:spMk id="3" creationId="{F54142B3-BB51-8291-2A88-C4C6F77EB049}"/>
          </ac:spMkLst>
        </pc:spChg>
        <pc:picChg chg="add del mod">
          <ac:chgData name="Zoie Young" userId="5fa65a06-43e2-435a-bdcb-d660cfa0f95c" providerId="ADAL" clId="{DF89F25F-0A42-C248-8570-04BC1053C63B}" dt="2024-07-10T16:00:50.518" v="723" actId="478"/>
          <ac:picMkLst>
            <pc:docMk/>
            <pc:sldMk cId="1994367654" sldId="2147469370"/>
            <ac:picMk id="7" creationId="{882B3746-2CF3-7577-22FF-6B89106243EB}"/>
          </ac:picMkLst>
        </pc:picChg>
        <pc:picChg chg="add del mod modCrop">
          <ac:chgData name="Zoie Young" userId="5fa65a06-43e2-435a-bdcb-d660cfa0f95c" providerId="ADAL" clId="{DF89F25F-0A42-C248-8570-04BC1053C63B}" dt="2024-07-10T16:35:35.468" v="734" actId="478"/>
          <ac:picMkLst>
            <pc:docMk/>
            <pc:sldMk cId="1994367654" sldId="2147469370"/>
            <ac:picMk id="9" creationId="{4740AAA5-0DFC-20BB-2153-A631201399AB}"/>
          </ac:picMkLst>
        </pc:picChg>
        <pc:picChg chg="add mod modCrop">
          <ac:chgData name="Zoie Young" userId="5fa65a06-43e2-435a-bdcb-d660cfa0f95c" providerId="ADAL" clId="{DF89F25F-0A42-C248-8570-04BC1053C63B}" dt="2024-07-10T16:37:52.031" v="759" actId="732"/>
          <ac:picMkLst>
            <pc:docMk/>
            <pc:sldMk cId="1994367654" sldId="2147469370"/>
            <ac:picMk id="11" creationId="{08161E5C-784F-D1E1-2B3A-770821463AF5}"/>
          </ac:picMkLst>
        </pc:picChg>
        <pc:picChg chg="add del mod modCrop">
          <ac:chgData name="Zoie Young" userId="5fa65a06-43e2-435a-bdcb-d660cfa0f95c" providerId="ADAL" clId="{DF89F25F-0A42-C248-8570-04BC1053C63B}" dt="2024-07-10T16:37:58.092" v="760" actId="478"/>
          <ac:picMkLst>
            <pc:docMk/>
            <pc:sldMk cId="1994367654" sldId="2147469370"/>
            <ac:picMk id="13" creationId="{4087A579-3693-715F-A8A9-C4D93981A279}"/>
          </ac:picMkLst>
        </pc:picChg>
        <pc:picChg chg="add mod">
          <ac:chgData name="Zoie Young" userId="5fa65a06-43e2-435a-bdcb-d660cfa0f95c" providerId="ADAL" clId="{DF89F25F-0A42-C248-8570-04BC1053C63B}" dt="2024-07-10T16:39:42.360" v="761"/>
          <ac:picMkLst>
            <pc:docMk/>
            <pc:sldMk cId="1994367654" sldId="2147469370"/>
            <ac:picMk id="14" creationId="{218EB04C-7834-083B-7915-22DA76ECD5E7}"/>
          </ac:picMkLst>
        </pc:picChg>
      </pc:sldChg>
      <pc:sldMasterChg chg="addSldLayout modSldLayout">
        <pc:chgData name="Zoie Young" userId="5fa65a06-43e2-435a-bdcb-d660cfa0f95c" providerId="ADAL" clId="{DF89F25F-0A42-C248-8570-04BC1053C63B}" dt="2024-07-09T18:29:10.528" v="634"/>
        <pc:sldMasterMkLst>
          <pc:docMk/>
          <pc:sldMasterMk cId="494241611" sldId="2147483660"/>
        </pc:sldMasterMkLst>
        <pc:sldLayoutChg chg="addSp delSp modSp mod">
          <pc:chgData name="Zoie Young" userId="5fa65a06-43e2-435a-bdcb-d660cfa0f95c" providerId="ADAL" clId="{DF89F25F-0A42-C248-8570-04BC1053C63B}" dt="2024-07-09T18:28:04.822" v="603" actId="478"/>
          <pc:sldLayoutMkLst>
            <pc:docMk/>
            <pc:sldMasterMk cId="494241611" sldId="2147483660"/>
            <pc:sldLayoutMk cId="4203210452" sldId="2147483661"/>
          </pc:sldLayoutMkLst>
          <pc:picChg chg="add del">
            <ac:chgData name="Zoie Young" userId="5fa65a06-43e2-435a-bdcb-d660cfa0f95c" providerId="ADAL" clId="{DF89F25F-0A42-C248-8570-04BC1053C63B}" dt="2024-07-09T18:28:04.822" v="603" actId="478"/>
            <ac:picMkLst>
              <pc:docMk/>
              <pc:sldMasterMk cId="494241611" sldId="2147483660"/>
              <pc:sldLayoutMk cId="4203210452" sldId="2147483661"/>
              <ac:picMk id="3" creationId="{8FE412A4-4443-E4A5-7CD6-A9EBF2D51A20}"/>
            </ac:picMkLst>
          </pc:picChg>
          <pc:picChg chg="add mod modCrop">
            <ac:chgData name="Zoie Young" userId="5fa65a06-43e2-435a-bdcb-d660cfa0f95c" providerId="ADAL" clId="{DF89F25F-0A42-C248-8570-04BC1053C63B}" dt="2024-07-09T18:28:02.444" v="602" actId="14100"/>
            <ac:picMkLst>
              <pc:docMk/>
              <pc:sldMasterMk cId="494241611" sldId="2147483660"/>
              <pc:sldLayoutMk cId="4203210452" sldId="2147483661"/>
              <ac:picMk id="6" creationId="{D37457F6-28C4-3D17-AD94-23E5D5BC65BE}"/>
            </ac:picMkLst>
          </pc:picChg>
        </pc:sldLayoutChg>
        <pc:sldLayoutChg chg="addSp delSp modSp mod">
          <pc:chgData name="Zoie Young" userId="5fa65a06-43e2-435a-bdcb-d660cfa0f95c" providerId="ADAL" clId="{DF89F25F-0A42-C248-8570-04BC1053C63B}" dt="2024-07-09T18:28:11.923" v="605"/>
          <pc:sldLayoutMkLst>
            <pc:docMk/>
            <pc:sldMasterMk cId="494241611" sldId="2147483660"/>
            <pc:sldLayoutMk cId="3004088039" sldId="2147483662"/>
          </pc:sldLayoutMkLst>
          <pc:picChg chg="add mod">
            <ac:chgData name="Zoie Young" userId="5fa65a06-43e2-435a-bdcb-d660cfa0f95c" providerId="ADAL" clId="{DF89F25F-0A42-C248-8570-04BC1053C63B}" dt="2024-07-09T18:27:30.298" v="594"/>
            <ac:picMkLst>
              <pc:docMk/>
              <pc:sldMasterMk cId="494241611" sldId="2147483660"/>
              <pc:sldLayoutMk cId="3004088039" sldId="2147483662"/>
              <ac:picMk id="2" creationId="{79F9185E-470A-CB33-0527-E965A6AEDC04}"/>
            </ac:picMkLst>
          </pc:picChg>
          <pc:picChg chg="add mod">
            <ac:chgData name="Zoie Young" userId="5fa65a06-43e2-435a-bdcb-d660cfa0f95c" providerId="ADAL" clId="{DF89F25F-0A42-C248-8570-04BC1053C63B}" dt="2024-07-09T18:28:11.923" v="605"/>
            <ac:picMkLst>
              <pc:docMk/>
              <pc:sldMasterMk cId="494241611" sldId="2147483660"/>
              <pc:sldLayoutMk cId="3004088039" sldId="2147483662"/>
              <ac:picMk id="3" creationId="{41B8A26B-B25F-E995-16A7-C21CEDF4B886}"/>
            </ac:picMkLst>
          </pc:picChg>
          <pc:picChg chg="add del">
            <ac:chgData name="Zoie Young" userId="5fa65a06-43e2-435a-bdcb-d660cfa0f95c" providerId="ADAL" clId="{DF89F25F-0A42-C248-8570-04BC1053C63B}" dt="2024-07-09T18:28:11.094" v="604" actId="478"/>
            <ac:picMkLst>
              <pc:docMk/>
              <pc:sldMasterMk cId="494241611" sldId="2147483660"/>
              <pc:sldLayoutMk cId="3004088039" sldId="2147483662"/>
              <ac:picMk id="6" creationId="{88EB6E44-F263-CD18-5DF9-DF72CCD38389}"/>
            </ac:picMkLst>
          </pc:picChg>
        </pc:sldLayoutChg>
        <pc:sldLayoutChg chg="addSp delSp modSp mod">
          <pc:chgData name="Zoie Young" userId="5fa65a06-43e2-435a-bdcb-d660cfa0f95c" providerId="ADAL" clId="{DF89F25F-0A42-C248-8570-04BC1053C63B}" dt="2024-07-09T18:28:14.791" v="607"/>
          <pc:sldLayoutMkLst>
            <pc:docMk/>
            <pc:sldMasterMk cId="494241611" sldId="2147483660"/>
            <pc:sldLayoutMk cId="68891472" sldId="2147483663"/>
          </pc:sldLayoutMkLst>
          <pc:picChg chg="del">
            <ac:chgData name="Zoie Young" userId="5fa65a06-43e2-435a-bdcb-d660cfa0f95c" providerId="ADAL" clId="{DF89F25F-0A42-C248-8570-04BC1053C63B}" dt="2024-07-09T18:28:14.445" v="606" actId="478"/>
            <ac:picMkLst>
              <pc:docMk/>
              <pc:sldMasterMk cId="494241611" sldId="2147483660"/>
              <pc:sldLayoutMk cId="68891472" sldId="2147483663"/>
              <ac:picMk id="4" creationId="{42E9B8B1-8364-D842-DBFE-6BBC23BE78F2}"/>
            </ac:picMkLst>
          </pc:picChg>
          <pc:picChg chg="add mod">
            <ac:chgData name="Zoie Young" userId="5fa65a06-43e2-435a-bdcb-d660cfa0f95c" providerId="ADAL" clId="{DF89F25F-0A42-C248-8570-04BC1053C63B}" dt="2024-07-09T18:28:14.791" v="607"/>
            <ac:picMkLst>
              <pc:docMk/>
              <pc:sldMasterMk cId="494241611" sldId="2147483660"/>
              <pc:sldLayoutMk cId="68891472" sldId="2147483663"/>
              <ac:picMk id="5" creationId="{2132651D-C7DC-D49B-67E1-1A4F8BCAB1C3}"/>
            </ac:picMkLst>
          </pc:picChg>
        </pc:sldLayoutChg>
        <pc:sldLayoutChg chg="addSp delSp modSp mod">
          <pc:chgData name="Zoie Young" userId="5fa65a06-43e2-435a-bdcb-d660cfa0f95c" providerId="ADAL" clId="{DF89F25F-0A42-C248-8570-04BC1053C63B}" dt="2024-07-09T18:28:18.338" v="609"/>
          <pc:sldLayoutMkLst>
            <pc:docMk/>
            <pc:sldMasterMk cId="494241611" sldId="2147483660"/>
            <pc:sldLayoutMk cId="2286698480" sldId="2147483664"/>
          </pc:sldLayoutMkLst>
          <pc:picChg chg="add mod">
            <ac:chgData name="Zoie Young" userId="5fa65a06-43e2-435a-bdcb-d660cfa0f95c" providerId="ADAL" clId="{DF89F25F-0A42-C248-8570-04BC1053C63B}" dt="2024-07-09T18:28:18.338" v="609"/>
            <ac:picMkLst>
              <pc:docMk/>
              <pc:sldMasterMk cId="494241611" sldId="2147483660"/>
              <pc:sldLayoutMk cId="2286698480" sldId="2147483664"/>
              <ac:picMk id="3" creationId="{38A164C5-6869-7555-C246-79C6149989E3}"/>
            </ac:picMkLst>
          </pc:picChg>
          <pc:picChg chg="del">
            <ac:chgData name="Zoie Young" userId="5fa65a06-43e2-435a-bdcb-d660cfa0f95c" providerId="ADAL" clId="{DF89F25F-0A42-C248-8570-04BC1053C63B}" dt="2024-07-09T18:28:17.990" v="608" actId="478"/>
            <ac:picMkLst>
              <pc:docMk/>
              <pc:sldMasterMk cId="494241611" sldId="2147483660"/>
              <pc:sldLayoutMk cId="2286698480" sldId="2147483664"/>
              <ac:picMk id="28" creationId="{9380499C-943A-0565-1A55-7E2ECDB4F4FD}"/>
            </ac:picMkLst>
          </pc:picChg>
        </pc:sldLayoutChg>
        <pc:sldLayoutChg chg="addSp delSp modSp mod">
          <pc:chgData name="Zoie Young" userId="5fa65a06-43e2-435a-bdcb-d660cfa0f95c" providerId="ADAL" clId="{DF89F25F-0A42-C248-8570-04BC1053C63B}" dt="2024-07-09T18:28:21.511" v="611"/>
          <pc:sldLayoutMkLst>
            <pc:docMk/>
            <pc:sldMasterMk cId="494241611" sldId="2147483660"/>
            <pc:sldLayoutMk cId="685935874" sldId="2147483665"/>
          </pc:sldLayoutMkLst>
          <pc:picChg chg="add mod">
            <ac:chgData name="Zoie Young" userId="5fa65a06-43e2-435a-bdcb-d660cfa0f95c" providerId="ADAL" clId="{DF89F25F-0A42-C248-8570-04BC1053C63B}" dt="2024-07-09T18:28:21.511" v="611"/>
            <ac:picMkLst>
              <pc:docMk/>
              <pc:sldMasterMk cId="494241611" sldId="2147483660"/>
              <pc:sldLayoutMk cId="685935874" sldId="2147483665"/>
              <ac:picMk id="5" creationId="{282AF7F4-E5C3-72BB-2502-C1ADB0C6EEE1}"/>
            </ac:picMkLst>
          </pc:picChg>
          <pc:picChg chg="del">
            <ac:chgData name="Zoie Young" userId="5fa65a06-43e2-435a-bdcb-d660cfa0f95c" providerId="ADAL" clId="{DF89F25F-0A42-C248-8570-04BC1053C63B}" dt="2024-07-09T18:28:21.227" v="610" actId="478"/>
            <ac:picMkLst>
              <pc:docMk/>
              <pc:sldMasterMk cId="494241611" sldId="2147483660"/>
              <pc:sldLayoutMk cId="685935874" sldId="2147483665"/>
              <ac:picMk id="28" creationId="{9380499C-943A-0565-1A55-7E2ECDB4F4FD}"/>
            </ac:picMkLst>
          </pc:picChg>
        </pc:sldLayoutChg>
        <pc:sldLayoutChg chg="addSp delSp modSp mod">
          <pc:chgData name="Zoie Young" userId="5fa65a06-43e2-435a-bdcb-d660cfa0f95c" providerId="ADAL" clId="{DF89F25F-0A42-C248-8570-04BC1053C63B}" dt="2024-07-09T18:28:24.150" v="613"/>
          <pc:sldLayoutMkLst>
            <pc:docMk/>
            <pc:sldMasterMk cId="494241611" sldId="2147483660"/>
            <pc:sldLayoutMk cId="527756381" sldId="2147483666"/>
          </pc:sldLayoutMkLst>
          <pc:picChg chg="add mod">
            <ac:chgData name="Zoie Young" userId="5fa65a06-43e2-435a-bdcb-d660cfa0f95c" providerId="ADAL" clId="{DF89F25F-0A42-C248-8570-04BC1053C63B}" dt="2024-07-09T18:28:24.150" v="613"/>
            <ac:picMkLst>
              <pc:docMk/>
              <pc:sldMasterMk cId="494241611" sldId="2147483660"/>
              <pc:sldLayoutMk cId="527756381" sldId="2147483666"/>
              <ac:picMk id="4" creationId="{3E446738-01F3-0710-AB18-BA8AC177D3FC}"/>
            </ac:picMkLst>
          </pc:picChg>
          <pc:picChg chg="del">
            <ac:chgData name="Zoie Young" userId="5fa65a06-43e2-435a-bdcb-d660cfa0f95c" providerId="ADAL" clId="{DF89F25F-0A42-C248-8570-04BC1053C63B}" dt="2024-07-09T18:28:23.872" v="612" actId="478"/>
            <ac:picMkLst>
              <pc:docMk/>
              <pc:sldMasterMk cId="494241611" sldId="2147483660"/>
              <pc:sldLayoutMk cId="527756381" sldId="2147483666"/>
              <ac:picMk id="5" creationId="{A809A273-BB59-3E01-8495-34F65645C627}"/>
            </ac:picMkLst>
          </pc:picChg>
        </pc:sldLayoutChg>
        <pc:sldLayoutChg chg="addSp delSp modSp mod">
          <pc:chgData name="Zoie Young" userId="5fa65a06-43e2-435a-bdcb-d660cfa0f95c" providerId="ADAL" clId="{DF89F25F-0A42-C248-8570-04BC1053C63B}" dt="2024-07-09T18:28:29.799" v="616" actId="207"/>
          <pc:sldLayoutMkLst>
            <pc:docMk/>
            <pc:sldMasterMk cId="494241611" sldId="2147483660"/>
            <pc:sldLayoutMk cId="2901121785" sldId="2147483667"/>
          </pc:sldLayoutMkLst>
          <pc:picChg chg="add mod">
            <ac:chgData name="Zoie Young" userId="5fa65a06-43e2-435a-bdcb-d660cfa0f95c" providerId="ADAL" clId="{DF89F25F-0A42-C248-8570-04BC1053C63B}" dt="2024-07-09T18:28:29.799" v="616" actId="207"/>
            <ac:picMkLst>
              <pc:docMk/>
              <pc:sldMasterMk cId="494241611" sldId="2147483660"/>
              <pc:sldLayoutMk cId="2901121785" sldId="2147483667"/>
              <ac:picMk id="2" creationId="{6196A40E-F318-82E2-8109-11307945C5C5}"/>
            </ac:picMkLst>
          </pc:picChg>
          <pc:picChg chg="del">
            <ac:chgData name="Zoie Young" userId="5fa65a06-43e2-435a-bdcb-d660cfa0f95c" providerId="ADAL" clId="{DF89F25F-0A42-C248-8570-04BC1053C63B}" dt="2024-07-09T18:28:26.986" v="614" actId="478"/>
            <ac:picMkLst>
              <pc:docMk/>
              <pc:sldMasterMk cId="494241611" sldId="2147483660"/>
              <pc:sldLayoutMk cId="2901121785" sldId="2147483667"/>
              <ac:picMk id="8" creationId="{78F6B016-ECC9-D485-A246-AF7E7DFE065F}"/>
            </ac:picMkLst>
          </pc:picChg>
        </pc:sldLayoutChg>
        <pc:sldLayoutChg chg="addSp delSp modSp mod">
          <pc:chgData name="Zoie Young" userId="5fa65a06-43e2-435a-bdcb-d660cfa0f95c" providerId="ADAL" clId="{DF89F25F-0A42-C248-8570-04BC1053C63B}" dt="2024-07-09T18:28:32.814" v="618"/>
          <pc:sldLayoutMkLst>
            <pc:docMk/>
            <pc:sldMasterMk cId="494241611" sldId="2147483660"/>
            <pc:sldLayoutMk cId="96469923" sldId="2147483668"/>
          </pc:sldLayoutMkLst>
          <pc:picChg chg="add mod">
            <ac:chgData name="Zoie Young" userId="5fa65a06-43e2-435a-bdcb-d660cfa0f95c" providerId="ADAL" clId="{DF89F25F-0A42-C248-8570-04BC1053C63B}" dt="2024-07-09T18:28:32.814" v="618"/>
            <ac:picMkLst>
              <pc:docMk/>
              <pc:sldMasterMk cId="494241611" sldId="2147483660"/>
              <pc:sldLayoutMk cId="96469923" sldId="2147483668"/>
              <ac:picMk id="2" creationId="{584B3642-D3BC-A01A-2FEC-D567BDB5EFA4}"/>
            </ac:picMkLst>
          </pc:picChg>
          <pc:picChg chg="del">
            <ac:chgData name="Zoie Young" userId="5fa65a06-43e2-435a-bdcb-d660cfa0f95c" providerId="ADAL" clId="{DF89F25F-0A42-C248-8570-04BC1053C63B}" dt="2024-07-09T18:28:32.477" v="617" actId="478"/>
            <ac:picMkLst>
              <pc:docMk/>
              <pc:sldMasterMk cId="494241611" sldId="2147483660"/>
              <pc:sldLayoutMk cId="96469923" sldId="2147483668"/>
              <ac:picMk id="6" creationId="{E545259A-59A5-F470-B31D-C167B7D594F7}"/>
            </ac:picMkLst>
          </pc:picChg>
        </pc:sldLayoutChg>
        <pc:sldLayoutChg chg="addSp delSp modSp mod">
          <pc:chgData name="Zoie Young" userId="5fa65a06-43e2-435a-bdcb-d660cfa0f95c" providerId="ADAL" clId="{DF89F25F-0A42-C248-8570-04BC1053C63B}" dt="2024-07-09T18:28:35.912" v="620"/>
          <pc:sldLayoutMkLst>
            <pc:docMk/>
            <pc:sldMasterMk cId="494241611" sldId="2147483660"/>
            <pc:sldLayoutMk cId="960355853" sldId="2147483669"/>
          </pc:sldLayoutMkLst>
          <pc:picChg chg="add mod">
            <ac:chgData name="Zoie Young" userId="5fa65a06-43e2-435a-bdcb-d660cfa0f95c" providerId="ADAL" clId="{DF89F25F-0A42-C248-8570-04BC1053C63B}" dt="2024-07-09T18:28:35.912" v="620"/>
            <ac:picMkLst>
              <pc:docMk/>
              <pc:sldMasterMk cId="494241611" sldId="2147483660"/>
              <pc:sldLayoutMk cId="960355853" sldId="2147483669"/>
              <ac:picMk id="2" creationId="{05DB2DAA-F49D-A0C8-FFCB-0521CD834CBB}"/>
            </ac:picMkLst>
          </pc:picChg>
          <pc:picChg chg="del">
            <ac:chgData name="Zoie Young" userId="5fa65a06-43e2-435a-bdcb-d660cfa0f95c" providerId="ADAL" clId="{DF89F25F-0A42-C248-8570-04BC1053C63B}" dt="2024-07-09T18:28:35.601" v="619" actId="478"/>
            <ac:picMkLst>
              <pc:docMk/>
              <pc:sldMasterMk cId="494241611" sldId="2147483660"/>
              <pc:sldLayoutMk cId="960355853" sldId="2147483669"/>
              <ac:picMk id="6" creationId="{DE7C9366-B522-7D94-E278-7B8A6B319259}"/>
            </ac:picMkLst>
          </pc:picChg>
        </pc:sldLayoutChg>
        <pc:sldLayoutChg chg="addSp delSp modSp mod">
          <pc:chgData name="Zoie Young" userId="5fa65a06-43e2-435a-bdcb-d660cfa0f95c" providerId="ADAL" clId="{DF89F25F-0A42-C248-8570-04BC1053C63B}" dt="2024-07-09T18:28:43.935" v="623" actId="207"/>
          <pc:sldLayoutMkLst>
            <pc:docMk/>
            <pc:sldMasterMk cId="494241611" sldId="2147483660"/>
            <pc:sldLayoutMk cId="3870789113" sldId="2147483670"/>
          </pc:sldLayoutMkLst>
          <pc:picChg chg="add mod">
            <ac:chgData name="Zoie Young" userId="5fa65a06-43e2-435a-bdcb-d660cfa0f95c" providerId="ADAL" clId="{DF89F25F-0A42-C248-8570-04BC1053C63B}" dt="2024-07-09T18:28:43.935" v="623" actId="207"/>
            <ac:picMkLst>
              <pc:docMk/>
              <pc:sldMasterMk cId="494241611" sldId="2147483660"/>
              <pc:sldLayoutMk cId="3870789113" sldId="2147483670"/>
              <ac:picMk id="4" creationId="{15FD1987-2D55-B342-B5F4-6C625CDE6334}"/>
            </ac:picMkLst>
          </pc:picChg>
          <pc:picChg chg="del">
            <ac:chgData name="Zoie Young" userId="5fa65a06-43e2-435a-bdcb-d660cfa0f95c" providerId="ADAL" clId="{DF89F25F-0A42-C248-8570-04BC1053C63B}" dt="2024-07-09T18:28:39.737" v="621" actId="478"/>
            <ac:picMkLst>
              <pc:docMk/>
              <pc:sldMasterMk cId="494241611" sldId="2147483660"/>
              <pc:sldLayoutMk cId="3870789113" sldId="2147483670"/>
              <ac:picMk id="7" creationId="{08001837-7C08-F4CD-0557-3B22EE026BA2}"/>
            </ac:picMkLst>
          </pc:picChg>
        </pc:sldLayoutChg>
        <pc:sldLayoutChg chg="addSp delSp modSp mod">
          <pc:chgData name="Zoie Young" userId="5fa65a06-43e2-435a-bdcb-d660cfa0f95c" providerId="ADAL" clId="{DF89F25F-0A42-C248-8570-04BC1053C63B}" dt="2024-07-09T18:28:54.076" v="628"/>
          <pc:sldLayoutMkLst>
            <pc:docMk/>
            <pc:sldMasterMk cId="494241611" sldId="2147483660"/>
            <pc:sldLayoutMk cId="3613409847" sldId="2147483671"/>
          </pc:sldLayoutMkLst>
          <pc:picChg chg="add mod">
            <ac:chgData name="Zoie Young" userId="5fa65a06-43e2-435a-bdcb-d660cfa0f95c" providerId="ADAL" clId="{DF89F25F-0A42-C248-8570-04BC1053C63B}" dt="2024-07-09T18:28:54.076" v="628"/>
            <ac:picMkLst>
              <pc:docMk/>
              <pc:sldMasterMk cId="494241611" sldId="2147483660"/>
              <pc:sldLayoutMk cId="3613409847" sldId="2147483671"/>
              <ac:picMk id="2" creationId="{EA8EEAC7-9471-B9B4-AF00-48FC4F120C54}"/>
            </ac:picMkLst>
          </pc:picChg>
          <pc:picChg chg="del">
            <ac:chgData name="Zoie Young" userId="5fa65a06-43e2-435a-bdcb-d660cfa0f95c" providerId="ADAL" clId="{DF89F25F-0A42-C248-8570-04BC1053C63B}" dt="2024-07-09T18:28:53.810" v="627" actId="478"/>
            <ac:picMkLst>
              <pc:docMk/>
              <pc:sldMasterMk cId="494241611" sldId="2147483660"/>
              <pc:sldLayoutMk cId="3613409847" sldId="2147483671"/>
              <ac:picMk id="7" creationId="{6E4640D6-33D8-D1C3-BC96-FE8BEECE02EB}"/>
            </ac:picMkLst>
          </pc:picChg>
        </pc:sldLayoutChg>
        <pc:sldLayoutChg chg="addSp delSp modSp mod">
          <pc:chgData name="Zoie Young" userId="5fa65a06-43e2-435a-bdcb-d660cfa0f95c" providerId="ADAL" clId="{DF89F25F-0A42-C248-8570-04BC1053C63B}" dt="2024-07-09T18:28:56.802" v="630"/>
          <pc:sldLayoutMkLst>
            <pc:docMk/>
            <pc:sldMasterMk cId="494241611" sldId="2147483660"/>
            <pc:sldLayoutMk cId="2744301475" sldId="2147483672"/>
          </pc:sldLayoutMkLst>
          <pc:picChg chg="add mod">
            <ac:chgData name="Zoie Young" userId="5fa65a06-43e2-435a-bdcb-d660cfa0f95c" providerId="ADAL" clId="{DF89F25F-0A42-C248-8570-04BC1053C63B}" dt="2024-07-09T18:28:56.802" v="630"/>
            <ac:picMkLst>
              <pc:docMk/>
              <pc:sldMasterMk cId="494241611" sldId="2147483660"/>
              <pc:sldLayoutMk cId="2744301475" sldId="2147483672"/>
              <ac:picMk id="2" creationId="{7AB78156-5BE0-599B-E74C-5CBFF56A0FFA}"/>
            </ac:picMkLst>
          </pc:picChg>
          <pc:picChg chg="del">
            <ac:chgData name="Zoie Young" userId="5fa65a06-43e2-435a-bdcb-d660cfa0f95c" providerId="ADAL" clId="{DF89F25F-0A42-C248-8570-04BC1053C63B}" dt="2024-07-09T18:28:56.569" v="629" actId="478"/>
            <ac:picMkLst>
              <pc:docMk/>
              <pc:sldMasterMk cId="494241611" sldId="2147483660"/>
              <pc:sldLayoutMk cId="2744301475" sldId="2147483672"/>
              <ac:picMk id="4" creationId="{68906E30-64F9-1177-6FBD-D868BBDE946C}"/>
            </ac:picMkLst>
          </pc:picChg>
        </pc:sldLayoutChg>
        <pc:sldLayoutChg chg="addSp modSp mod">
          <pc:chgData name="Zoie Young" userId="5fa65a06-43e2-435a-bdcb-d660cfa0f95c" providerId="ADAL" clId="{DF89F25F-0A42-C248-8570-04BC1053C63B}" dt="2024-07-09T18:29:05.650" v="632" actId="207"/>
          <pc:sldLayoutMkLst>
            <pc:docMk/>
            <pc:sldMasterMk cId="494241611" sldId="2147483660"/>
            <pc:sldLayoutMk cId="4125742761" sldId="2147483674"/>
          </pc:sldLayoutMkLst>
          <pc:picChg chg="add mod">
            <ac:chgData name="Zoie Young" userId="5fa65a06-43e2-435a-bdcb-d660cfa0f95c" providerId="ADAL" clId="{DF89F25F-0A42-C248-8570-04BC1053C63B}" dt="2024-07-09T18:29:05.650" v="632" actId="207"/>
            <ac:picMkLst>
              <pc:docMk/>
              <pc:sldMasterMk cId="494241611" sldId="2147483660"/>
              <pc:sldLayoutMk cId="4125742761" sldId="2147483674"/>
              <ac:picMk id="2" creationId="{6EA472DC-658E-E732-A4C7-EDF613E4D2AE}"/>
            </ac:picMkLst>
          </pc:picChg>
        </pc:sldLayoutChg>
        <pc:sldLayoutChg chg="addSp delSp modSp mod">
          <pc:chgData name="Zoie Young" userId="5fa65a06-43e2-435a-bdcb-d660cfa0f95c" providerId="ADAL" clId="{DF89F25F-0A42-C248-8570-04BC1053C63B}" dt="2024-07-09T18:29:10.528" v="634"/>
          <pc:sldLayoutMkLst>
            <pc:docMk/>
            <pc:sldMasterMk cId="494241611" sldId="2147483660"/>
            <pc:sldLayoutMk cId="2611775695" sldId="2147483676"/>
          </pc:sldLayoutMkLst>
          <pc:picChg chg="del">
            <ac:chgData name="Zoie Young" userId="5fa65a06-43e2-435a-bdcb-d660cfa0f95c" providerId="ADAL" clId="{DF89F25F-0A42-C248-8570-04BC1053C63B}" dt="2024-07-09T18:29:10.253" v="633" actId="478"/>
            <ac:picMkLst>
              <pc:docMk/>
              <pc:sldMasterMk cId="494241611" sldId="2147483660"/>
              <pc:sldLayoutMk cId="2611775695" sldId="2147483676"/>
              <ac:picMk id="3" creationId="{D3870FED-CD24-0C8D-BC0F-040D9E4C87FE}"/>
            </ac:picMkLst>
          </pc:picChg>
          <pc:picChg chg="add mod">
            <ac:chgData name="Zoie Young" userId="5fa65a06-43e2-435a-bdcb-d660cfa0f95c" providerId="ADAL" clId="{DF89F25F-0A42-C248-8570-04BC1053C63B}" dt="2024-07-09T18:29:10.528" v="634"/>
            <ac:picMkLst>
              <pc:docMk/>
              <pc:sldMasterMk cId="494241611" sldId="2147483660"/>
              <pc:sldLayoutMk cId="2611775695" sldId="2147483676"/>
              <ac:picMk id="4" creationId="{5E810872-7AD6-75A1-393C-C94A6C6DF7BE}"/>
            </ac:picMkLst>
          </pc:picChg>
        </pc:sldLayoutChg>
        <pc:sldLayoutChg chg="addSp delSp modSp add mod modTransition">
          <pc:chgData name="Zoie Young" userId="5fa65a06-43e2-435a-bdcb-d660cfa0f95c" providerId="ADAL" clId="{DF89F25F-0A42-C248-8570-04BC1053C63B}" dt="2024-07-09T18:28:51.324" v="626" actId="207"/>
          <pc:sldLayoutMkLst>
            <pc:docMk/>
            <pc:sldMasterMk cId="494241611" sldId="2147483660"/>
            <pc:sldLayoutMk cId="2566563133" sldId="2147483678"/>
          </pc:sldLayoutMkLst>
          <pc:picChg chg="add mod">
            <ac:chgData name="Zoie Young" userId="5fa65a06-43e2-435a-bdcb-d660cfa0f95c" providerId="ADAL" clId="{DF89F25F-0A42-C248-8570-04BC1053C63B}" dt="2024-07-09T18:16:19.315" v="477" actId="1076"/>
            <ac:picMkLst>
              <pc:docMk/>
              <pc:sldMasterMk cId="494241611" sldId="2147483660"/>
              <pc:sldLayoutMk cId="2566563133" sldId="2147483678"/>
              <ac:picMk id="4" creationId="{61C71DFE-F727-4C4F-8C33-530C777857B3}"/>
            </ac:picMkLst>
          </pc:picChg>
          <pc:picChg chg="add mod">
            <ac:chgData name="Zoie Young" userId="5fa65a06-43e2-435a-bdcb-d660cfa0f95c" providerId="ADAL" clId="{DF89F25F-0A42-C248-8570-04BC1053C63B}" dt="2024-07-09T18:28:51.324" v="626" actId="207"/>
            <ac:picMkLst>
              <pc:docMk/>
              <pc:sldMasterMk cId="494241611" sldId="2147483660"/>
              <pc:sldLayoutMk cId="2566563133" sldId="2147483678"/>
              <ac:picMk id="5" creationId="{7526213A-35C9-BC6A-BFD5-0D4DCE5AEF5B}"/>
            </ac:picMkLst>
          </pc:picChg>
          <pc:picChg chg="del">
            <ac:chgData name="Zoie Young" userId="5fa65a06-43e2-435a-bdcb-d660cfa0f95c" providerId="ADAL" clId="{DF89F25F-0A42-C248-8570-04BC1053C63B}" dt="2024-07-09T18:28:48.712" v="624" actId="478"/>
            <ac:picMkLst>
              <pc:docMk/>
              <pc:sldMasterMk cId="494241611" sldId="2147483660"/>
              <pc:sldLayoutMk cId="2566563133" sldId="2147483678"/>
              <ac:picMk id="7" creationId="{08001837-7C08-F4CD-0557-3B22EE026BA2}"/>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E778E2-6DE8-421D-8948-F92EA6E6AA0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58811FDE-EB7E-44DD-AE2F-278B8E237D9C}">
      <dgm:prSet custT="1"/>
      <dgm:spPr>
        <a:solidFill>
          <a:schemeClr val="accent1"/>
        </a:solidFill>
        <a:effectLst/>
      </dgm:spPr>
      <dgm:t>
        <a:bodyPr lIns="182880" tIns="182880" rIns="182880"/>
        <a:lstStyle/>
        <a:p>
          <a:pPr>
            <a:lnSpc>
              <a:spcPct val="120000"/>
            </a:lnSpc>
          </a:pPr>
          <a:r>
            <a:rPr lang="en-US" sz="1800" b="1" i="0" dirty="0">
              <a:solidFill>
                <a:schemeClr val="accent2"/>
              </a:solidFill>
            </a:rPr>
            <a:t>Stanford:</a:t>
          </a:r>
          <a:r>
            <a:rPr lang="en-US" sz="1800" b="1" i="0" dirty="0">
              <a:solidFill>
                <a:schemeClr val="tx1"/>
              </a:solidFill>
            </a:rPr>
            <a:t> </a:t>
          </a:r>
          <a:br>
            <a:rPr lang="en-US" sz="1800" b="0" i="0" dirty="0"/>
          </a:br>
          <a:r>
            <a:rPr lang="en-US" sz="1800" b="0" i="0" dirty="0"/>
            <a:t>Great teams are 50% more productive</a:t>
          </a:r>
          <a:endParaRPr lang="en-US" sz="1800" dirty="0"/>
        </a:p>
      </dgm:t>
    </dgm:pt>
    <dgm:pt modelId="{C368F756-938D-4C96-8BCF-ED867B75C43A}" type="parTrans" cxnId="{BBD5B699-8E0E-4E3A-AC9D-DF60A2133C53}">
      <dgm:prSet/>
      <dgm:spPr/>
      <dgm:t>
        <a:bodyPr/>
        <a:lstStyle/>
        <a:p>
          <a:endParaRPr lang="en-US" sz="1600"/>
        </a:p>
      </dgm:t>
    </dgm:pt>
    <dgm:pt modelId="{D1A03E25-24DC-4CEF-AE66-52B48161DBDD}" type="sibTrans" cxnId="{BBD5B699-8E0E-4E3A-AC9D-DF60A2133C53}">
      <dgm:prSet/>
      <dgm:spPr/>
      <dgm:t>
        <a:bodyPr/>
        <a:lstStyle/>
        <a:p>
          <a:endParaRPr lang="en-US" sz="1600"/>
        </a:p>
      </dgm:t>
    </dgm:pt>
    <dgm:pt modelId="{2CD7CCA9-A986-47CD-9BEE-7DB12CF4F763}">
      <dgm:prSet custT="1"/>
      <dgm:spPr>
        <a:solidFill>
          <a:schemeClr val="accent1"/>
        </a:solidFill>
        <a:effectLst/>
      </dgm:spPr>
      <dgm:t>
        <a:bodyPr lIns="182880" tIns="182880" rIns="182880"/>
        <a:lstStyle/>
        <a:p>
          <a:pPr>
            <a:lnSpc>
              <a:spcPct val="120000"/>
            </a:lnSpc>
          </a:pPr>
          <a:r>
            <a:rPr lang="en-US" sz="1800" b="1" i="0" dirty="0">
              <a:solidFill>
                <a:schemeClr val="accent2"/>
              </a:solidFill>
            </a:rPr>
            <a:t>Harvard Business Review: </a:t>
          </a:r>
          <a:br>
            <a:rPr lang="en-US" sz="1800" b="1" i="0" dirty="0">
              <a:solidFill>
                <a:schemeClr val="tx1"/>
              </a:solidFill>
            </a:rPr>
          </a:br>
          <a:r>
            <a:rPr lang="en-US" sz="1800" b="0" i="0" dirty="0"/>
            <a:t>Great teams are 87% more effective at decision making</a:t>
          </a:r>
          <a:endParaRPr lang="en-US" sz="1800" dirty="0"/>
        </a:p>
      </dgm:t>
    </dgm:pt>
    <dgm:pt modelId="{2E0AD27B-3DE1-49F1-9C87-9E96CC73282A}" type="parTrans" cxnId="{8C4F012F-59F0-4129-93D1-CE4DDF709327}">
      <dgm:prSet/>
      <dgm:spPr/>
      <dgm:t>
        <a:bodyPr/>
        <a:lstStyle/>
        <a:p>
          <a:endParaRPr lang="en-US" sz="1600"/>
        </a:p>
      </dgm:t>
    </dgm:pt>
    <dgm:pt modelId="{A776A61E-E9EE-4186-B4B9-A83ED93DB133}" type="sibTrans" cxnId="{8C4F012F-59F0-4129-93D1-CE4DDF709327}">
      <dgm:prSet/>
      <dgm:spPr/>
      <dgm:t>
        <a:bodyPr/>
        <a:lstStyle/>
        <a:p>
          <a:endParaRPr lang="en-US" sz="1600"/>
        </a:p>
      </dgm:t>
    </dgm:pt>
    <dgm:pt modelId="{C05986D7-6BC6-4576-B24E-00B19FCD5078}">
      <dgm:prSet custT="1"/>
      <dgm:spPr>
        <a:solidFill>
          <a:schemeClr val="accent1"/>
        </a:solidFill>
        <a:effectLst/>
      </dgm:spPr>
      <dgm:t>
        <a:bodyPr lIns="182880" tIns="182880" rIns="182880"/>
        <a:lstStyle/>
        <a:p>
          <a:pPr>
            <a:lnSpc>
              <a:spcPct val="120000"/>
            </a:lnSpc>
          </a:pPr>
          <a:r>
            <a:rPr lang="en-US" sz="1800" b="1" i="0" dirty="0">
              <a:solidFill>
                <a:schemeClr val="accent2"/>
              </a:solidFill>
            </a:rPr>
            <a:t>Deloitte: </a:t>
          </a:r>
          <a:br>
            <a:rPr lang="en-US" sz="1800" b="0" i="0" dirty="0"/>
          </a:br>
          <a:r>
            <a:rPr lang="en-US" sz="1800" b="0" i="0" dirty="0"/>
            <a:t>Great teams are 5x more likely to be innovative</a:t>
          </a:r>
          <a:endParaRPr lang="en-US" sz="1800" dirty="0"/>
        </a:p>
      </dgm:t>
    </dgm:pt>
    <dgm:pt modelId="{48B0814E-D25A-4AD0-ADD3-AAF23F12D414}" type="parTrans" cxnId="{81FF5CDD-6F83-427D-9DE0-CDF51313F270}">
      <dgm:prSet/>
      <dgm:spPr/>
      <dgm:t>
        <a:bodyPr/>
        <a:lstStyle/>
        <a:p>
          <a:endParaRPr lang="en-US" sz="1600"/>
        </a:p>
      </dgm:t>
    </dgm:pt>
    <dgm:pt modelId="{9D36BD80-1716-4D98-BA64-EB4252DCBAEB}" type="sibTrans" cxnId="{81FF5CDD-6F83-427D-9DE0-CDF51313F270}">
      <dgm:prSet/>
      <dgm:spPr/>
      <dgm:t>
        <a:bodyPr/>
        <a:lstStyle/>
        <a:p>
          <a:endParaRPr lang="en-US" sz="1600"/>
        </a:p>
      </dgm:t>
    </dgm:pt>
    <dgm:pt modelId="{7B94F4F3-03B3-4702-83FD-381C90E1FD29}">
      <dgm:prSet custT="1"/>
      <dgm:spPr>
        <a:solidFill>
          <a:schemeClr val="accent1"/>
        </a:solidFill>
        <a:effectLst/>
      </dgm:spPr>
      <dgm:t>
        <a:bodyPr lIns="182880" tIns="182880" rIns="182880"/>
        <a:lstStyle/>
        <a:p>
          <a:pPr>
            <a:lnSpc>
              <a:spcPct val="120000"/>
            </a:lnSpc>
          </a:pPr>
          <a:r>
            <a:rPr lang="en-US" sz="1800" b="1" i="0" dirty="0">
              <a:solidFill>
                <a:schemeClr val="accent2"/>
              </a:solidFill>
            </a:rPr>
            <a:t>Gallup:</a:t>
          </a:r>
          <a:r>
            <a:rPr lang="en-US" sz="1800" b="1" i="0" dirty="0">
              <a:solidFill>
                <a:schemeClr val="tx1"/>
              </a:solidFill>
            </a:rPr>
            <a:t> </a:t>
          </a:r>
          <a:br>
            <a:rPr lang="en-US" sz="1800" b="0" i="0" dirty="0"/>
          </a:br>
          <a:r>
            <a:rPr lang="en-US" sz="1800" b="0" i="0" dirty="0"/>
            <a:t>Companies that foster teamwork lower turnover by  50%</a:t>
          </a:r>
          <a:endParaRPr lang="en-US" sz="1800" dirty="0"/>
        </a:p>
      </dgm:t>
    </dgm:pt>
    <dgm:pt modelId="{F9F7AE4E-7CB0-4A1A-A85E-F302C3667B30}" type="parTrans" cxnId="{118B6132-408F-4370-AD73-DCD1237A1ED2}">
      <dgm:prSet/>
      <dgm:spPr/>
      <dgm:t>
        <a:bodyPr/>
        <a:lstStyle/>
        <a:p>
          <a:endParaRPr lang="en-US" sz="1600"/>
        </a:p>
      </dgm:t>
    </dgm:pt>
    <dgm:pt modelId="{BAED2DFE-B2BE-4CB2-B583-B1A0BB205078}" type="sibTrans" cxnId="{118B6132-408F-4370-AD73-DCD1237A1ED2}">
      <dgm:prSet/>
      <dgm:spPr/>
      <dgm:t>
        <a:bodyPr/>
        <a:lstStyle/>
        <a:p>
          <a:endParaRPr lang="en-US" sz="1600"/>
        </a:p>
      </dgm:t>
    </dgm:pt>
    <dgm:pt modelId="{6DF09AE6-EBB3-4D52-B890-EB52C6B8B26D}">
      <dgm:prSet custT="1"/>
      <dgm:spPr>
        <a:solidFill>
          <a:schemeClr val="accent1"/>
        </a:solidFill>
        <a:effectLst/>
      </dgm:spPr>
      <dgm:t>
        <a:bodyPr lIns="182880" tIns="182880" rIns="182880"/>
        <a:lstStyle/>
        <a:p>
          <a:pPr>
            <a:lnSpc>
              <a:spcPct val="120000"/>
            </a:lnSpc>
          </a:pPr>
          <a:r>
            <a:rPr lang="en-US" sz="1800" b="1" i="0" dirty="0">
              <a:solidFill>
                <a:schemeClr val="accent2"/>
              </a:solidFill>
            </a:rPr>
            <a:t>McKinsey: </a:t>
          </a:r>
          <a:br>
            <a:rPr lang="en-US" sz="1800" b="1" i="0" dirty="0">
              <a:solidFill>
                <a:schemeClr val="tx1"/>
              </a:solidFill>
            </a:rPr>
          </a:br>
          <a:r>
            <a:rPr lang="en-US" sz="1800" b="0" i="0" dirty="0"/>
            <a:t>Employees on great teams save 50 minutes per day due to more efficient collaboration</a:t>
          </a:r>
          <a:endParaRPr lang="en-US" sz="1800" dirty="0"/>
        </a:p>
      </dgm:t>
    </dgm:pt>
    <dgm:pt modelId="{978A8B01-A116-4522-9720-5AD6BED418EE}" type="parTrans" cxnId="{66457BDC-B8FE-4E8E-B821-64BF1CD6502B}">
      <dgm:prSet/>
      <dgm:spPr/>
      <dgm:t>
        <a:bodyPr/>
        <a:lstStyle/>
        <a:p>
          <a:endParaRPr lang="en-US" sz="1600"/>
        </a:p>
      </dgm:t>
    </dgm:pt>
    <dgm:pt modelId="{98742E95-9EE5-4E2A-BF54-6C1DA4CDAB53}" type="sibTrans" cxnId="{66457BDC-B8FE-4E8E-B821-64BF1CD6502B}">
      <dgm:prSet/>
      <dgm:spPr/>
      <dgm:t>
        <a:bodyPr/>
        <a:lstStyle/>
        <a:p>
          <a:endParaRPr lang="en-US" sz="1600"/>
        </a:p>
      </dgm:t>
    </dgm:pt>
    <dgm:pt modelId="{0DCC680B-CDF7-4105-930C-ADADF3610D3B}">
      <dgm:prSet custT="1"/>
      <dgm:spPr>
        <a:solidFill>
          <a:schemeClr val="accent1"/>
        </a:solidFill>
        <a:effectLst/>
      </dgm:spPr>
      <dgm:t>
        <a:bodyPr lIns="182880" tIns="182880" rIns="182880"/>
        <a:lstStyle/>
        <a:p>
          <a:pPr>
            <a:lnSpc>
              <a:spcPct val="120000"/>
            </a:lnSpc>
          </a:pPr>
          <a:r>
            <a:rPr lang="en-US" sz="1800" b="1" dirty="0">
              <a:solidFill>
                <a:schemeClr val="accent2"/>
              </a:solidFill>
            </a:rPr>
            <a:t>American Psychological Association: </a:t>
          </a:r>
          <a:br>
            <a:rPr lang="en-US" sz="1800" dirty="0">
              <a:solidFill>
                <a:schemeClr val="accent2"/>
              </a:solidFill>
            </a:rPr>
          </a:br>
          <a:r>
            <a:rPr lang="en-US" sz="1800" dirty="0"/>
            <a:t>Companies with strong collaboration among teams are 20% more profitable</a:t>
          </a:r>
        </a:p>
      </dgm:t>
    </dgm:pt>
    <dgm:pt modelId="{62C757E2-CC71-4BD2-AF73-ECB65B99FF37}" type="parTrans" cxnId="{2762F8B8-DAAB-436B-861A-C7EC9EDDCC28}">
      <dgm:prSet/>
      <dgm:spPr/>
      <dgm:t>
        <a:bodyPr/>
        <a:lstStyle/>
        <a:p>
          <a:endParaRPr lang="en-US" sz="1600"/>
        </a:p>
      </dgm:t>
    </dgm:pt>
    <dgm:pt modelId="{594BCB08-1CC1-4541-AC65-F7127E7973FA}" type="sibTrans" cxnId="{2762F8B8-DAAB-436B-861A-C7EC9EDDCC28}">
      <dgm:prSet/>
      <dgm:spPr/>
      <dgm:t>
        <a:bodyPr/>
        <a:lstStyle/>
        <a:p>
          <a:endParaRPr lang="en-US" sz="1600"/>
        </a:p>
      </dgm:t>
    </dgm:pt>
    <dgm:pt modelId="{32FB6EE9-AE75-594C-A46D-F3C0F1010954}" type="pres">
      <dgm:prSet presAssocID="{95E778E2-6DE8-421D-8948-F92EA6E6AA09}" presName="diagram" presStyleCnt="0">
        <dgm:presLayoutVars>
          <dgm:dir/>
          <dgm:resizeHandles val="exact"/>
        </dgm:presLayoutVars>
      </dgm:prSet>
      <dgm:spPr/>
    </dgm:pt>
    <dgm:pt modelId="{76B936B7-7BDB-4F49-809A-F4813C34CE61}" type="pres">
      <dgm:prSet presAssocID="{58811FDE-EB7E-44DD-AE2F-278B8E237D9C}" presName="node" presStyleLbl="node1" presStyleIdx="0" presStyleCnt="6">
        <dgm:presLayoutVars>
          <dgm:bulletEnabled val="1"/>
        </dgm:presLayoutVars>
      </dgm:prSet>
      <dgm:spPr/>
    </dgm:pt>
    <dgm:pt modelId="{8C6E66EF-988C-AC4D-AA7A-27B6E4A85B73}" type="pres">
      <dgm:prSet presAssocID="{D1A03E25-24DC-4CEF-AE66-52B48161DBDD}" presName="sibTrans" presStyleCnt="0"/>
      <dgm:spPr/>
    </dgm:pt>
    <dgm:pt modelId="{E6D3BA42-304F-D14B-8968-7C306D649274}" type="pres">
      <dgm:prSet presAssocID="{2CD7CCA9-A986-47CD-9BEE-7DB12CF4F763}" presName="node" presStyleLbl="node1" presStyleIdx="1" presStyleCnt="6">
        <dgm:presLayoutVars>
          <dgm:bulletEnabled val="1"/>
        </dgm:presLayoutVars>
      </dgm:prSet>
      <dgm:spPr/>
    </dgm:pt>
    <dgm:pt modelId="{71C1C995-5A80-5740-A61C-1E06CDD12267}" type="pres">
      <dgm:prSet presAssocID="{A776A61E-E9EE-4186-B4B9-A83ED93DB133}" presName="sibTrans" presStyleCnt="0"/>
      <dgm:spPr/>
    </dgm:pt>
    <dgm:pt modelId="{9EC24DA7-53FF-3343-AF9F-48DE2C8D7082}" type="pres">
      <dgm:prSet presAssocID="{C05986D7-6BC6-4576-B24E-00B19FCD5078}" presName="node" presStyleLbl="node1" presStyleIdx="2" presStyleCnt="6">
        <dgm:presLayoutVars>
          <dgm:bulletEnabled val="1"/>
        </dgm:presLayoutVars>
      </dgm:prSet>
      <dgm:spPr/>
    </dgm:pt>
    <dgm:pt modelId="{8C5BFC3C-9876-B043-9FA4-9A7658F057D0}" type="pres">
      <dgm:prSet presAssocID="{9D36BD80-1716-4D98-BA64-EB4252DCBAEB}" presName="sibTrans" presStyleCnt="0"/>
      <dgm:spPr/>
    </dgm:pt>
    <dgm:pt modelId="{52C12C3A-85AF-7F47-88F3-B466B7B92F6A}" type="pres">
      <dgm:prSet presAssocID="{7B94F4F3-03B3-4702-83FD-381C90E1FD29}" presName="node" presStyleLbl="node1" presStyleIdx="3" presStyleCnt="6">
        <dgm:presLayoutVars>
          <dgm:bulletEnabled val="1"/>
        </dgm:presLayoutVars>
      </dgm:prSet>
      <dgm:spPr/>
    </dgm:pt>
    <dgm:pt modelId="{454F8376-5D6F-654A-A210-78F308D810D2}" type="pres">
      <dgm:prSet presAssocID="{BAED2DFE-B2BE-4CB2-B583-B1A0BB205078}" presName="sibTrans" presStyleCnt="0"/>
      <dgm:spPr/>
    </dgm:pt>
    <dgm:pt modelId="{AC5E9FAA-DD8B-AE40-B3AB-B942D0670E0E}" type="pres">
      <dgm:prSet presAssocID="{6DF09AE6-EBB3-4D52-B890-EB52C6B8B26D}" presName="node" presStyleLbl="node1" presStyleIdx="4" presStyleCnt="6">
        <dgm:presLayoutVars>
          <dgm:bulletEnabled val="1"/>
        </dgm:presLayoutVars>
      </dgm:prSet>
      <dgm:spPr/>
    </dgm:pt>
    <dgm:pt modelId="{AAD420F8-7F0F-AD4B-BC8D-DE9C302E2A2B}" type="pres">
      <dgm:prSet presAssocID="{98742E95-9EE5-4E2A-BF54-6C1DA4CDAB53}" presName="sibTrans" presStyleCnt="0"/>
      <dgm:spPr/>
    </dgm:pt>
    <dgm:pt modelId="{DEA1D934-C8F2-B042-9E4C-29C3F409D916}" type="pres">
      <dgm:prSet presAssocID="{0DCC680B-CDF7-4105-930C-ADADF3610D3B}" presName="node" presStyleLbl="node1" presStyleIdx="5" presStyleCnt="6">
        <dgm:presLayoutVars>
          <dgm:bulletEnabled val="1"/>
        </dgm:presLayoutVars>
      </dgm:prSet>
      <dgm:spPr/>
    </dgm:pt>
  </dgm:ptLst>
  <dgm:cxnLst>
    <dgm:cxn modelId="{DDD25525-4773-DD4D-B459-FFBA45A63CD0}" type="presOf" srcId="{95E778E2-6DE8-421D-8948-F92EA6E6AA09}" destId="{32FB6EE9-AE75-594C-A46D-F3C0F1010954}" srcOrd="0" destOrd="0" presId="urn:microsoft.com/office/officeart/2005/8/layout/default"/>
    <dgm:cxn modelId="{8C4F012F-59F0-4129-93D1-CE4DDF709327}" srcId="{95E778E2-6DE8-421D-8948-F92EA6E6AA09}" destId="{2CD7CCA9-A986-47CD-9BEE-7DB12CF4F763}" srcOrd="1" destOrd="0" parTransId="{2E0AD27B-3DE1-49F1-9C87-9E96CC73282A}" sibTransId="{A776A61E-E9EE-4186-B4B9-A83ED93DB133}"/>
    <dgm:cxn modelId="{118B6132-408F-4370-AD73-DCD1237A1ED2}" srcId="{95E778E2-6DE8-421D-8948-F92EA6E6AA09}" destId="{7B94F4F3-03B3-4702-83FD-381C90E1FD29}" srcOrd="3" destOrd="0" parTransId="{F9F7AE4E-7CB0-4A1A-A85E-F302C3667B30}" sibTransId="{BAED2DFE-B2BE-4CB2-B583-B1A0BB205078}"/>
    <dgm:cxn modelId="{9E732C38-0DDD-B241-BC0D-3B790C08B6F3}" type="presOf" srcId="{2CD7CCA9-A986-47CD-9BEE-7DB12CF4F763}" destId="{E6D3BA42-304F-D14B-8968-7C306D649274}" srcOrd="0" destOrd="0" presId="urn:microsoft.com/office/officeart/2005/8/layout/default"/>
    <dgm:cxn modelId="{13736652-07D2-1F4C-9FC5-A7EF1DF094BA}" type="presOf" srcId="{0DCC680B-CDF7-4105-930C-ADADF3610D3B}" destId="{DEA1D934-C8F2-B042-9E4C-29C3F409D916}" srcOrd="0" destOrd="0" presId="urn:microsoft.com/office/officeart/2005/8/layout/default"/>
    <dgm:cxn modelId="{4E6A3193-8026-374A-9B31-1F668B873C48}" type="presOf" srcId="{58811FDE-EB7E-44DD-AE2F-278B8E237D9C}" destId="{76B936B7-7BDB-4F49-809A-F4813C34CE61}" srcOrd="0" destOrd="0" presId="urn:microsoft.com/office/officeart/2005/8/layout/default"/>
    <dgm:cxn modelId="{BBD5B699-8E0E-4E3A-AC9D-DF60A2133C53}" srcId="{95E778E2-6DE8-421D-8948-F92EA6E6AA09}" destId="{58811FDE-EB7E-44DD-AE2F-278B8E237D9C}" srcOrd="0" destOrd="0" parTransId="{C368F756-938D-4C96-8BCF-ED867B75C43A}" sibTransId="{D1A03E25-24DC-4CEF-AE66-52B48161DBDD}"/>
    <dgm:cxn modelId="{FCEEC79E-8B44-214E-AEC2-73285DD16098}" type="presOf" srcId="{7B94F4F3-03B3-4702-83FD-381C90E1FD29}" destId="{52C12C3A-85AF-7F47-88F3-B466B7B92F6A}" srcOrd="0" destOrd="0" presId="urn:microsoft.com/office/officeart/2005/8/layout/default"/>
    <dgm:cxn modelId="{CB8713A6-33A1-9B4D-A6B4-CEB838D1CC85}" type="presOf" srcId="{C05986D7-6BC6-4576-B24E-00B19FCD5078}" destId="{9EC24DA7-53FF-3343-AF9F-48DE2C8D7082}" srcOrd="0" destOrd="0" presId="urn:microsoft.com/office/officeart/2005/8/layout/default"/>
    <dgm:cxn modelId="{2762F8B8-DAAB-436B-861A-C7EC9EDDCC28}" srcId="{95E778E2-6DE8-421D-8948-F92EA6E6AA09}" destId="{0DCC680B-CDF7-4105-930C-ADADF3610D3B}" srcOrd="5" destOrd="0" parTransId="{62C757E2-CC71-4BD2-AF73-ECB65B99FF37}" sibTransId="{594BCB08-1CC1-4541-AC65-F7127E7973FA}"/>
    <dgm:cxn modelId="{2D7D4EC9-696D-9247-B941-36BD3375F5E4}" type="presOf" srcId="{6DF09AE6-EBB3-4D52-B890-EB52C6B8B26D}" destId="{AC5E9FAA-DD8B-AE40-B3AB-B942D0670E0E}" srcOrd="0" destOrd="0" presId="urn:microsoft.com/office/officeart/2005/8/layout/default"/>
    <dgm:cxn modelId="{66457BDC-B8FE-4E8E-B821-64BF1CD6502B}" srcId="{95E778E2-6DE8-421D-8948-F92EA6E6AA09}" destId="{6DF09AE6-EBB3-4D52-B890-EB52C6B8B26D}" srcOrd="4" destOrd="0" parTransId="{978A8B01-A116-4522-9720-5AD6BED418EE}" sibTransId="{98742E95-9EE5-4E2A-BF54-6C1DA4CDAB53}"/>
    <dgm:cxn modelId="{81FF5CDD-6F83-427D-9DE0-CDF51313F270}" srcId="{95E778E2-6DE8-421D-8948-F92EA6E6AA09}" destId="{C05986D7-6BC6-4576-B24E-00B19FCD5078}" srcOrd="2" destOrd="0" parTransId="{48B0814E-D25A-4AD0-ADD3-AAF23F12D414}" sibTransId="{9D36BD80-1716-4D98-BA64-EB4252DCBAEB}"/>
    <dgm:cxn modelId="{D6A686FC-7DD2-014A-B99F-56C9DDE329A2}" type="presParOf" srcId="{32FB6EE9-AE75-594C-A46D-F3C0F1010954}" destId="{76B936B7-7BDB-4F49-809A-F4813C34CE61}" srcOrd="0" destOrd="0" presId="urn:microsoft.com/office/officeart/2005/8/layout/default"/>
    <dgm:cxn modelId="{792A7DD1-5F06-6D47-8A7E-A954BC019478}" type="presParOf" srcId="{32FB6EE9-AE75-594C-A46D-F3C0F1010954}" destId="{8C6E66EF-988C-AC4D-AA7A-27B6E4A85B73}" srcOrd="1" destOrd="0" presId="urn:microsoft.com/office/officeart/2005/8/layout/default"/>
    <dgm:cxn modelId="{C9E81A30-4A47-4F42-ADC7-F12F7172FEAF}" type="presParOf" srcId="{32FB6EE9-AE75-594C-A46D-F3C0F1010954}" destId="{E6D3BA42-304F-D14B-8968-7C306D649274}" srcOrd="2" destOrd="0" presId="urn:microsoft.com/office/officeart/2005/8/layout/default"/>
    <dgm:cxn modelId="{C5A017C4-BCED-914D-83F5-1E215FC9593C}" type="presParOf" srcId="{32FB6EE9-AE75-594C-A46D-F3C0F1010954}" destId="{71C1C995-5A80-5740-A61C-1E06CDD12267}" srcOrd="3" destOrd="0" presId="urn:microsoft.com/office/officeart/2005/8/layout/default"/>
    <dgm:cxn modelId="{65FEFB72-4241-9F46-971A-D77EA0679AE8}" type="presParOf" srcId="{32FB6EE9-AE75-594C-A46D-F3C0F1010954}" destId="{9EC24DA7-53FF-3343-AF9F-48DE2C8D7082}" srcOrd="4" destOrd="0" presId="urn:microsoft.com/office/officeart/2005/8/layout/default"/>
    <dgm:cxn modelId="{FDF35B4B-5269-B24F-B1FF-3A0603CEE7D0}" type="presParOf" srcId="{32FB6EE9-AE75-594C-A46D-F3C0F1010954}" destId="{8C5BFC3C-9876-B043-9FA4-9A7658F057D0}" srcOrd="5" destOrd="0" presId="urn:microsoft.com/office/officeart/2005/8/layout/default"/>
    <dgm:cxn modelId="{6E30C808-B6C5-FD47-B8F6-4B739928E884}" type="presParOf" srcId="{32FB6EE9-AE75-594C-A46D-F3C0F1010954}" destId="{52C12C3A-85AF-7F47-88F3-B466B7B92F6A}" srcOrd="6" destOrd="0" presId="urn:microsoft.com/office/officeart/2005/8/layout/default"/>
    <dgm:cxn modelId="{02ED96FC-FA7C-794A-8D76-588255452147}" type="presParOf" srcId="{32FB6EE9-AE75-594C-A46D-F3C0F1010954}" destId="{454F8376-5D6F-654A-A210-78F308D810D2}" srcOrd="7" destOrd="0" presId="urn:microsoft.com/office/officeart/2005/8/layout/default"/>
    <dgm:cxn modelId="{798394B1-AB2E-5A42-9C28-A8F5A779B21B}" type="presParOf" srcId="{32FB6EE9-AE75-594C-A46D-F3C0F1010954}" destId="{AC5E9FAA-DD8B-AE40-B3AB-B942D0670E0E}" srcOrd="8" destOrd="0" presId="urn:microsoft.com/office/officeart/2005/8/layout/default"/>
    <dgm:cxn modelId="{B1968F48-5684-7D42-80DC-D99AC0503262}" type="presParOf" srcId="{32FB6EE9-AE75-594C-A46D-F3C0F1010954}" destId="{AAD420F8-7F0F-AD4B-BC8D-DE9C302E2A2B}" srcOrd="9" destOrd="0" presId="urn:microsoft.com/office/officeart/2005/8/layout/default"/>
    <dgm:cxn modelId="{AF5A4DC6-1A4D-5E4C-B1B8-86C22BB2F607}" type="presParOf" srcId="{32FB6EE9-AE75-594C-A46D-F3C0F1010954}" destId="{DEA1D934-C8F2-B042-9E4C-29C3F409D91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936B7-7BDB-4F49-809A-F4813C34CE61}">
      <dsp:nvSpPr>
        <dsp:cNvPr id="0" name=""/>
        <dsp:cNvSpPr/>
      </dsp:nvSpPr>
      <dsp:spPr>
        <a:xfrm>
          <a:off x="0" y="42068"/>
          <a:ext cx="3428999" cy="2057399"/>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68580" numCol="1" spcCol="1270" anchor="ctr" anchorCtr="0">
          <a:noAutofit/>
        </a:bodyPr>
        <a:lstStyle/>
        <a:p>
          <a:pPr marL="0" lvl="0" indent="0" algn="ctr" defTabSz="800100">
            <a:lnSpc>
              <a:spcPct val="120000"/>
            </a:lnSpc>
            <a:spcBef>
              <a:spcPct val="0"/>
            </a:spcBef>
            <a:spcAft>
              <a:spcPct val="35000"/>
            </a:spcAft>
            <a:buNone/>
          </a:pPr>
          <a:r>
            <a:rPr lang="en-US" sz="1800" b="1" i="0" kern="1200" dirty="0">
              <a:solidFill>
                <a:schemeClr val="accent2"/>
              </a:solidFill>
            </a:rPr>
            <a:t>Stanford:</a:t>
          </a:r>
          <a:r>
            <a:rPr lang="en-US" sz="1800" b="1" i="0" kern="1200" dirty="0">
              <a:solidFill>
                <a:schemeClr val="tx1"/>
              </a:solidFill>
            </a:rPr>
            <a:t> </a:t>
          </a:r>
          <a:br>
            <a:rPr lang="en-US" sz="1800" b="0" i="0" kern="1200" dirty="0"/>
          </a:br>
          <a:r>
            <a:rPr lang="en-US" sz="1800" b="0" i="0" kern="1200" dirty="0"/>
            <a:t>Great teams are 50% more productive</a:t>
          </a:r>
          <a:endParaRPr lang="en-US" sz="1800" kern="1200" dirty="0"/>
        </a:p>
      </dsp:txBody>
      <dsp:txXfrm>
        <a:off x="0" y="42068"/>
        <a:ext cx="3428999" cy="2057399"/>
      </dsp:txXfrm>
    </dsp:sp>
    <dsp:sp modelId="{E6D3BA42-304F-D14B-8968-7C306D649274}">
      <dsp:nvSpPr>
        <dsp:cNvPr id="0" name=""/>
        <dsp:cNvSpPr/>
      </dsp:nvSpPr>
      <dsp:spPr>
        <a:xfrm>
          <a:off x="3771900" y="42068"/>
          <a:ext cx="3428999" cy="2057399"/>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68580" numCol="1" spcCol="1270" anchor="ctr" anchorCtr="0">
          <a:noAutofit/>
        </a:bodyPr>
        <a:lstStyle/>
        <a:p>
          <a:pPr marL="0" lvl="0" indent="0" algn="ctr" defTabSz="800100">
            <a:lnSpc>
              <a:spcPct val="120000"/>
            </a:lnSpc>
            <a:spcBef>
              <a:spcPct val="0"/>
            </a:spcBef>
            <a:spcAft>
              <a:spcPct val="35000"/>
            </a:spcAft>
            <a:buNone/>
          </a:pPr>
          <a:r>
            <a:rPr lang="en-US" sz="1800" b="1" i="0" kern="1200" dirty="0">
              <a:solidFill>
                <a:schemeClr val="accent2"/>
              </a:solidFill>
            </a:rPr>
            <a:t>Harvard Business Review: </a:t>
          </a:r>
          <a:br>
            <a:rPr lang="en-US" sz="1800" b="1" i="0" kern="1200" dirty="0">
              <a:solidFill>
                <a:schemeClr val="tx1"/>
              </a:solidFill>
            </a:rPr>
          </a:br>
          <a:r>
            <a:rPr lang="en-US" sz="1800" b="0" i="0" kern="1200" dirty="0"/>
            <a:t>Great teams are 87% more effective at decision making</a:t>
          </a:r>
          <a:endParaRPr lang="en-US" sz="1800" kern="1200" dirty="0"/>
        </a:p>
      </dsp:txBody>
      <dsp:txXfrm>
        <a:off x="3771900" y="42068"/>
        <a:ext cx="3428999" cy="2057399"/>
      </dsp:txXfrm>
    </dsp:sp>
    <dsp:sp modelId="{9EC24DA7-53FF-3343-AF9F-48DE2C8D7082}">
      <dsp:nvSpPr>
        <dsp:cNvPr id="0" name=""/>
        <dsp:cNvSpPr/>
      </dsp:nvSpPr>
      <dsp:spPr>
        <a:xfrm>
          <a:off x="7543800" y="42068"/>
          <a:ext cx="3428999" cy="2057399"/>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68580" numCol="1" spcCol="1270" anchor="ctr" anchorCtr="0">
          <a:noAutofit/>
        </a:bodyPr>
        <a:lstStyle/>
        <a:p>
          <a:pPr marL="0" lvl="0" indent="0" algn="ctr" defTabSz="800100">
            <a:lnSpc>
              <a:spcPct val="120000"/>
            </a:lnSpc>
            <a:spcBef>
              <a:spcPct val="0"/>
            </a:spcBef>
            <a:spcAft>
              <a:spcPct val="35000"/>
            </a:spcAft>
            <a:buNone/>
          </a:pPr>
          <a:r>
            <a:rPr lang="en-US" sz="1800" b="1" i="0" kern="1200" dirty="0">
              <a:solidFill>
                <a:schemeClr val="accent2"/>
              </a:solidFill>
            </a:rPr>
            <a:t>Deloitte: </a:t>
          </a:r>
          <a:br>
            <a:rPr lang="en-US" sz="1800" b="0" i="0" kern="1200" dirty="0"/>
          </a:br>
          <a:r>
            <a:rPr lang="en-US" sz="1800" b="0" i="0" kern="1200" dirty="0"/>
            <a:t>Great teams are 5x more likely to be innovative</a:t>
          </a:r>
          <a:endParaRPr lang="en-US" sz="1800" kern="1200" dirty="0"/>
        </a:p>
      </dsp:txBody>
      <dsp:txXfrm>
        <a:off x="7543800" y="42068"/>
        <a:ext cx="3428999" cy="2057399"/>
      </dsp:txXfrm>
    </dsp:sp>
    <dsp:sp modelId="{52C12C3A-85AF-7F47-88F3-B466B7B92F6A}">
      <dsp:nvSpPr>
        <dsp:cNvPr id="0" name=""/>
        <dsp:cNvSpPr/>
      </dsp:nvSpPr>
      <dsp:spPr>
        <a:xfrm>
          <a:off x="0" y="2442368"/>
          <a:ext cx="3428999" cy="2057399"/>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68580" numCol="1" spcCol="1270" anchor="ctr" anchorCtr="0">
          <a:noAutofit/>
        </a:bodyPr>
        <a:lstStyle/>
        <a:p>
          <a:pPr marL="0" lvl="0" indent="0" algn="ctr" defTabSz="800100">
            <a:lnSpc>
              <a:spcPct val="120000"/>
            </a:lnSpc>
            <a:spcBef>
              <a:spcPct val="0"/>
            </a:spcBef>
            <a:spcAft>
              <a:spcPct val="35000"/>
            </a:spcAft>
            <a:buNone/>
          </a:pPr>
          <a:r>
            <a:rPr lang="en-US" sz="1800" b="1" i="0" kern="1200" dirty="0">
              <a:solidFill>
                <a:schemeClr val="accent2"/>
              </a:solidFill>
            </a:rPr>
            <a:t>Gallup:</a:t>
          </a:r>
          <a:r>
            <a:rPr lang="en-US" sz="1800" b="1" i="0" kern="1200" dirty="0">
              <a:solidFill>
                <a:schemeClr val="tx1"/>
              </a:solidFill>
            </a:rPr>
            <a:t> </a:t>
          </a:r>
          <a:br>
            <a:rPr lang="en-US" sz="1800" b="0" i="0" kern="1200" dirty="0"/>
          </a:br>
          <a:r>
            <a:rPr lang="en-US" sz="1800" b="0" i="0" kern="1200" dirty="0"/>
            <a:t>Companies that foster teamwork lower turnover by  50%</a:t>
          </a:r>
          <a:endParaRPr lang="en-US" sz="1800" kern="1200" dirty="0"/>
        </a:p>
      </dsp:txBody>
      <dsp:txXfrm>
        <a:off x="0" y="2442368"/>
        <a:ext cx="3428999" cy="2057399"/>
      </dsp:txXfrm>
    </dsp:sp>
    <dsp:sp modelId="{AC5E9FAA-DD8B-AE40-B3AB-B942D0670E0E}">
      <dsp:nvSpPr>
        <dsp:cNvPr id="0" name=""/>
        <dsp:cNvSpPr/>
      </dsp:nvSpPr>
      <dsp:spPr>
        <a:xfrm>
          <a:off x="3771900" y="2442368"/>
          <a:ext cx="3428999" cy="2057399"/>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68580" numCol="1" spcCol="1270" anchor="ctr" anchorCtr="0">
          <a:noAutofit/>
        </a:bodyPr>
        <a:lstStyle/>
        <a:p>
          <a:pPr marL="0" lvl="0" indent="0" algn="ctr" defTabSz="800100">
            <a:lnSpc>
              <a:spcPct val="120000"/>
            </a:lnSpc>
            <a:spcBef>
              <a:spcPct val="0"/>
            </a:spcBef>
            <a:spcAft>
              <a:spcPct val="35000"/>
            </a:spcAft>
            <a:buNone/>
          </a:pPr>
          <a:r>
            <a:rPr lang="en-US" sz="1800" b="1" i="0" kern="1200" dirty="0">
              <a:solidFill>
                <a:schemeClr val="accent2"/>
              </a:solidFill>
            </a:rPr>
            <a:t>McKinsey: </a:t>
          </a:r>
          <a:br>
            <a:rPr lang="en-US" sz="1800" b="1" i="0" kern="1200" dirty="0">
              <a:solidFill>
                <a:schemeClr val="tx1"/>
              </a:solidFill>
            </a:rPr>
          </a:br>
          <a:r>
            <a:rPr lang="en-US" sz="1800" b="0" i="0" kern="1200" dirty="0"/>
            <a:t>Employees on great teams save 50 minutes per day due to more efficient collaboration</a:t>
          </a:r>
          <a:endParaRPr lang="en-US" sz="1800" kern="1200" dirty="0"/>
        </a:p>
      </dsp:txBody>
      <dsp:txXfrm>
        <a:off x="3771900" y="2442368"/>
        <a:ext cx="3428999" cy="2057399"/>
      </dsp:txXfrm>
    </dsp:sp>
    <dsp:sp modelId="{DEA1D934-C8F2-B042-9E4C-29C3F409D916}">
      <dsp:nvSpPr>
        <dsp:cNvPr id="0" name=""/>
        <dsp:cNvSpPr/>
      </dsp:nvSpPr>
      <dsp:spPr>
        <a:xfrm>
          <a:off x="7543800" y="2442368"/>
          <a:ext cx="3428999" cy="2057399"/>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68580" numCol="1" spcCol="1270" anchor="ctr" anchorCtr="0">
          <a:noAutofit/>
        </a:bodyPr>
        <a:lstStyle/>
        <a:p>
          <a:pPr marL="0" lvl="0" indent="0" algn="ctr" defTabSz="800100">
            <a:lnSpc>
              <a:spcPct val="120000"/>
            </a:lnSpc>
            <a:spcBef>
              <a:spcPct val="0"/>
            </a:spcBef>
            <a:spcAft>
              <a:spcPct val="35000"/>
            </a:spcAft>
            <a:buNone/>
          </a:pPr>
          <a:r>
            <a:rPr lang="en-US" sz="1800" b="1" kern="1200" dirty="0">
              <a:solidFill>
                <a:schemeClr val="accent2"/>
              </a:solidFill>
            </a:rPr>
            <a:t>American Psychological Association: </a:t>
          </a:r>
          <a:br>
            <a:rPr lang="en-US" sz="1800" kern="1200" dirty="0">
              <a:solidFill>
                <a:schemeClr val="accent2"/>
              </a:solidFill>
            </a:rPr>
          </a:br>
          <a:r>
            <a:rPr lang="en-US" sz="1800" kern="1200" dirty="0"/>
            <a:t>Companies with strong collaboration among teams are 20% more profitable</a:t>
          </a:r>
        </a:p>
      </dsp:txBody>
      <dsp:txXfrm>
        <a:off x="7543800" y="2442368"/>
        <a:ext cx="3428999" cy="205739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21261B-4CCA-7B4B-A3F9-D393933858F7}" type="datetimeFigureOut">
              <a:rPr lang="en-US" smtClean="0"/>
              <a:t>7/10/24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1795F-2634-D442-AA3E-5153D545A358}" type="slidenum">
              <a:rPr lang="en-US" smtClean="0"/>
              <a:t>‹#›</a:t>
            </a:fld>
            <a:endParaRPr lang="en-US"/>
          </a:p>
        </p:txBody>
      </p:sp>
    </p:spTree>
    <p:extLst>
      <p:ext uri="{BB962C8B-B14F-4D97-AF65-F5344CB8AC3E}">
        <p14:creationId xmlns:p14="http://schemas.microsoft.com/office/powerpoint/2010/main" val="2731520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1795F-2634-D442-AA3E-5153D545A358}" type="slidenum">
              <a:rPr lang="en-US" smtClean="0"/>
              <a:t>1</a:t>
            </a:fld>
            <a:endParaRPr lang="en-US"/>
          </a:p>
        </p:txBody>
      </p:sp>
    </p:spTree>
    <p:extLst>
      <p:ext uri="{BB962C8B-B14F-4D97-AF65-F5344CB8AC3E}">
        <p14:creationId xmlns:p14="http://schemas.microsoft.com/office/powerpoint/2010/main" val="1045811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1795F-2634-D442-AA3E-5153D545A358}" type="slidenum">
              <a:rPr lang="en-US" smtClean="0"/>
              <a:t>12</a:t>
            </a:fld>
            <a:endParaRPr lang="en-US"/>
          </a:p>
        </p:txBody>
      </p:sp>
    </p:spTree>
    <p:extLst>
      <p:ext uri="{BB962C8B-B14F-4D97-AF65-F5344CB8AC3E}">
        <p14:creationId xmlns:p14="http://schemas.microsoft.com/office/powerpoint/2010/main" val="3198519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1795F-2634-D442-AA3E-5153D545A358}" type="slidenum">
              <a:rPr lang="en-US" smtClean="0"/>
              <a:t>14</a:t>
            </a:fld>
            <a:endParaRPr lang="en-US"/>
          </a:p>
        </p:txBody>
      </p:sp>
    </p:spTree>
    <p:extLst>
      <p:ext uri="{BB962C8B-B14F-4D97-AF65-F5344CB8AC3E}">
        <p14:creationId xmlns:p14="http://schemas.microsoft.com/office/powerpoint/2010/main" val="772889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1795F-2634-D442-AA3E-5153D545A358}" type="slidenum">
              <a:rPr lang="en-US" smtClean="0"/>
              <a:t>15</a:t>
            </a:fld>
            <a:endParaRPr lang="en-US"/>
          </a:p>
        </p:txBody>
      </p:sp>
    </p:spTree>
    <p:extLst>
      <p:ext uri="{BB962C8B-B14F-4D97-AF65-F5344CB8AC3E}">
        <p14:creationId xmlns:p14="http://schemas.microsoft.com/office/powerpoint/2010/main" val="4221105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adjust the image to say Generators and Disruptors</a:t>
            </a:r>
          </a:p>
        </p:txBody>
      </p:sp>
      <p:sp>
        <p:nvSpPr>
          <p:cNvPr id="4" name="Slide Number Placeholder 3"/>
          <p:cNvSpPr>
            <a:spLocks noGrp="1"/>
          </p:cNvSpPr>
          <p:nvPr>
            <p:ph type="sldNum" sz="quarter" idx="5"/>
          </p:nvPr>
        </p:nvSpPr>
        <p:spPr/>
        <p:txBody>
          <a:bodyPr/>
          <a:lstStyle/>
          <a:p>
            <a:fld id="{B101795F-2634-D442-AA3E-5153D545A358}" type="slidenum">
              <a:rPr lang="en-US" smtClean="0"/>
              <a:t>17</a:t>
            </a:fld>
            <a:endParaRPr lang="en-US"/>
          </a:p>
        </p:txBody>
      </p:sp>
    </p:spTree>
    <p:extLst>
      <p:ext uri="{BB962C8B-B14F-4D97-AF65-F5344CB8AC3E}">
        <p14:creationId xmlns:p14="http://schemas.microsoft.com/office/powerpoint/2010/main" val="2019588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1795F-2634-D442-AA3E-5153D545A358}" type="slidenum">
              <a:rPr lang="en-US" smtClean="0"/>
              <a:t>23</a:t>
            </a:fld>
            <a:endParaRPr lang="en-US"/>
          </a:p>
        </p:txBody>
      </p:sp>
    </p:spTree>
    <p:extLst>
      <p:ext uri="{BB962C8B-B14F-4D97-AF65-F5344CB8AC3E}">
        <p14:creationId xmlns:p14="http://schemas.microsoft.com/office/powerpoint/2010/main" val="1436165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1795F-2634-D442-AA3E-5153D545A358}" type="slidenum">
              <a:rPr lang="en-US" smtClean="0"/>
              <a:t>27</a:t>
            </a:fld>
            <a:endParaRPr lang="en-US"/>
          </a:p>
        </p:txBody>
      </p:sp>
    </p:spTree>
    <p:extLst>
      <p:ext uri="{BB962C8B-B14F-4D97-AF65-F5344CB8AC3E}">
        <p14:creationId xmlns:p14="http://schemas.microsoft.com/office/powerpoint/2010/main" val="2804014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1795F-2634-D442-AA3E-5153D545A358}" type="slidenum">
              <a:rPr lang="en-US" smtClean="0"/>
              <a:t>30</a:t>
            </a:fld>
            <a:endParaRPr lang="en-US"/>
          </a:p>
        </p:txBody>
      </p:sp>
    </p:spTree>
    <p:extLst>
      <p:ext uri="{BB962C8B-B14F-4D97-AF65-F5344CB8AC3E}">
        <p14:creationId xmlns:p14="http://schemas.microsoft.com/office/powerpoint/2010/main" val="623340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1795F-2634-D442-AA3E-5153D545A358}" type="slidenum">
              <a:rPr lang="en-US" smtClean="0"/>
              <a:t>32</a:t>
            </a:fld>
            <a:endParaRPr lang="en-US"/>
          </a:p>
        </p:txBody>
      </p:sp>
    </p:spTree>
    <p:extLst>
      <p:ext uri="{BB962C8B-B14F-4D97-AF65-F5344CB8AC3E}">
        <p14:creationId xmlns:p14="http://schemas.microsoft.com/office/powerpoint/2010/main" val="804413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1795F-2634-D442-AA3E-5153D545A358}" type="slidenum">
              <a:rPr lang="en-US" smtClean="0"/>
              <a:t>2</a:t>
            </a:fld>
            <a:endParaRPr lang="en-US"/>
          </a:p>
        </p:txBody>
      </p:sp>
    </p:spTree>
    <p:extLst>
      <p:ext uri="{BB962C8B-B14F-4D97-AF65-F5344CB8AC3E}">
        <p14:creationId xmlns:p14="http://schemas.microsoft.com/office/powerpoint/2010/main" val="172797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think it looks like when teams don’t work well.</a:t>
            </a:r>
            <a:br>
              <a:rPr lang="en-US" dirty="0"/>
            </a:br>
            <a:br>
              <a:rPr lang="en-US" dirty="0"/>
            </a:br>
            <a:r>
              <a:rPr lang="en-US" dirty="0"/>
              <a:t>https://</a:t>
            </a:r>
            <a:r>
              <a:rPr lang="en-US" dirty="0" err="1"/>
              <a:t>www.skillpacks.com</a:t>
            </a:r>
            <a:r>
              <a:rPr lang="en-US" dirty="0"/>
              <a:t>/how-to-resolve-team-conflict-examples-solutions/</a:t>
            </a:r>
          </a:p>
          <a:p>
            <a:endParaRPr lang="en-US" dirty="0"/>
          </a:p>
        </p:txBody>
      </p:sp>
      <p:sp>
        <p:nvSpPr>
          <p:cNvPr id="4" name="Slide Number Placeholder 3"/>
          <p:cNvSpPr>
            <a:spLocks noGrp="1"/>
          </p:cNvSpPr>
          <p:nvPr>
            <p:ph type="sldNum" sz="quarter" idx="5"/>
          </p:nvPr>
        </p:nvSpPr>
        <p:spPr/>
        <p:txBody>
          <a:bodyPr/>
          <a:lstStyle/>
          <a:p>
            <a:fld id="{B101795F-2634-D442-AA3E-5153D545A358}" type="slidenum">
              <a:rPr lang="en-US" smtClean="0"/>
              <a:t>3</a:t>
            </a:fld>
            <a:endParaRPr lang="en-US"/>
          </a:p>
        </p:txBody>
      </p:sp>
    </p:spTree>
    <p:extLst>
      <p:ext uri="{BB962C8B-B14F-4D97-AF65-F5344CB8AC3E}">
        <p14:creationId xmlns:p14="http://schemas.microsoft.com/office/powerpoint/2010/main" val="526545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think it looks like when teams don’t work well.</a:t>
            </a:r>
            <a:br>
              <a:rPr lang="en-US" dirty="0"/>
            </a:br>
            <a:br>
              <a:rPr lang="en-US" dirty="0"/>
            </a:br>
            <a:r>
              <a:rPr lang="en-US" dirty="0"/>
              <a:t>https://</a:t>
            </a:r>
            <a:r>
              <a:rPr lang="en-US" dirty="0" err="1"/>
              <a:t>www.skillpacks.com</a:t>
            </a:r>
            <a:r>
              <a:rPr lang="en-US" dirty="0"/>
              <a:t>/how-to-resolve-team-conflict-examples-solutions/</a:t>
            </a:r>
          </a:p>
        </p:txBody>
      </p:sp>
      <p:sp>
        <p:nvSpPr>
          <p:cNvPr id="4" name="Slide Number Placeholder 3"/>
          <p:cNvSpPr>
            <a:spLocks noGrp="1"/>
          </p:cNvSpPr>
          <p:nvPr>
            <p:ph type="sldNum" sz="quarter" idx="5"/>
          </p:nvPr>
        </p:nvSpPr>
        <p:spPr/>
        <p:txBody>
          <a:bodyPr/>
          <a:lstStyle/>
          <a:p>
            <a:fld id="{B101795F-2634-D442-AA3E-5153D545A358}" type="slidenum">
              <a:rPr lang="en-US" smtClean="0"/>
              <a:t>4</a:t>
            </a:fld>
            <a:endParaRPr lang="en-US"/>
          </a:p>
        </p:txBody>
      </p:sp>
    </p:spTree>
    <p:extLst>
      <p:ext uri="{BB962C8B-B14F-4D97-AF65-F5344CB8AC3E}">
        <p14:creationId xmlns:p14="http://schemas.microsoft.com/office/powerpoint/2010/main" val="649247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1795F-2634-D442-AA3E-5153D545A358}" type="slidenum">
              <a:rPr lang="en-US" smtClean="0"/>
              <a:t>5</a:t>
            </a:fld>
            <a:endParaRPr lang="en-US"/>
          </a:p>
        </p:txBody>
      </p:sp>
    </p:spTree>
    <p:extLst>
      <p:ext uri="{BB962C8B-B14F-4D97-AF65-F5344CB8AC3E}">
        <p14:creationId xmlns:p14="http://schemas.microsoft.com/office/powerpoint/2010/main" val="1750035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https://hbr.org/2015/06/75-of-cross-functional-teams-are-dysfunctional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101795F-2634-D442-AA3E-5153D545A358}" type="slidenum">
              <a:rPr lang="en-US" smtClean="0"/>
              <a:t>7</a:t>
            </a:fld>
            <a:endParaRPr lang="en-US"/>
          </a:p>
        </p:txBody>
      </p:sp>
    </p:spTree>
    <p:extLst>
      <p:ext uri="{BB962C8B-B14F-4D97-AF65-F5344CB8AC3E}">
        <p14:creationId xmlns:p14="http://schemas.microsoft.com/office/powerpoint/2010/main" val="463177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Stats found here: https://</a:t>
            </a:r>
            <a:r>
              <a:rPr lang="en-US" dirty="0" err="1"/>
              <a:t>zight.com</a:t>
            </a:r>
            <a:r>
              <a:rPr lang="en-US" dirty="0"/>
              <a:t>/blog/collaboration-statistics/</a:t>
            </a:r>
          </a:p>
        </p:txBody>
      </p:sp>
      <p:sp>
        <p:nvSpPr>
          <p:cNvPr id="4" name="Slide Number Placeholder 3"/>
          <p:cNvSpPr>
            <a:spLocks noGrp="1"/>
          </p:cNvSpPr>
          <p:nvPr>
            <p:ph type="sldNum" sz="quarter" idx="5"/>
          </p:nvPr>
        </p:nvSpPr>
        <p:spPr/>
        <p:txBody>
          <a:bodyPr/>
          <a:lstStyle/>
          <a:p>
            <a:fld id="{B101795F-2634-D442-AA3E-5153D545A358}" type="slidenum">
              <a:rPr lang="en-US" smtClean="0"/>
              <a:t>9</a:t>
            </a:fld>
            <a:endParaRPr lang="en-US"/>
          </a:p>
        </p:txBody>
      </p:sp>
    </p:spTree>
    <p:extLst>
      <p:ext uri="{BB962C8B-B14F-4D97-AF65-F5344CB8AC3E}">
        <p14:creationId xmlns:p14="http://schemas.microsoft.com/office/powerpoint/2010/main" val="887949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1795F-2634-D442-AA3E-5153D545A358}" type="slidenum">
              <a:rPr lang="en-US" smtClean="0"/>
              <a:t>10</a:t>
            </a:fld>
            <a:endParaRPr lang="en-US"/>
          </a:p>
        </p:txBody>
      </p:sp>
    </p:spTree>
    <p:extLst>
      <p:ext uri="{BB962C8B-B14F-4D97-AF65-F5344CB8AC3E}">
        <p14:creationId xmlns:p14="http://schemas.microsoft.com/office/powerpoint/2010/main" val="816103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1795F-2634-D442-AA3E-5153D545A358}" type="slidenum">
              <a:rPr lang="en-US" smtClean="0"/>
              <a:t>11</a:t>
            </a:fld>
            <a:endParaRPr lang="en-US"/>
          </a:p>
        </p:txBody>
      </p:sp>
    </p:spTree>
    <p:extLst>
      <p:ext uri="{BB962C8B-B14F-4D97-AF65-F5344CB8AC3E}">
        <p14:creationId xmlns:p14="http://schemas.microsoft.com/office/powerpoint/2010/main" val="31093089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emf"/><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 Id="rId6" Type="http://schemas.openxmlformats.org/officeDocument/2006/relationships/image" Target="../media/image19.svg"/><Relationship Id="rId5" Type="http://schemas.openxmlformats.org/officeDocument/2006/relationships/image" Target="../media/image14.png"/><Relationship Id="rId4" Type="http://schemas.openxmlformats.org/officeDocument/2006/relationships/image" Target="../media/image2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D067384-2C8E-0740-A898-BDA78E6B9ECB}"/>
              </a:ext>
            </a:extLst>
          </p:cNvPr>
          <p:cNvSpPr>
            <a:spLocks noGrp="1"/>
          </p:cNvSpPr>
          <p:nvPr>
            <p:ph type="title"/>
          </p:nvPr>
        </p:nvSpPr>
        <p:spPr>
          <a:xfrm>
            <a:off x="609600" y="510857"/>
            <a:ext cx="7890933" cy="681355"/>
          </a:xfrm>
          <a:prstGeom prst="rect">
            <a:avLst/>
          </a:prstGeom>
        </p:spPr>
        <p:txBody>
          <a:bodyPr>
            <a:noAutofit/>
          </a:bodyPr>
          <a:lstStyle>
            <a:lvl1pPr algn="l">
              <a:defRPr sz="3200" b="1" i="0">
                <a:solidFill>
                  <a:schemeClr val="accent2"/>
                </a:solidFill>
                <a:latin typeface="Helvetica" pitchFamily="2" charset="0"/>
              </a:defRPr>
            </a:lvl1pPr>
          </a:lstStyle>
          <a:p>
            <a:r>
              <a:rPr lang="en-US"/>
              <a:t>Click to edit Master title style</a:t>
            </a:r>
          </a:p>
        </p:txBody>
      </p:sp>
      <p:pic>
        <p:nvPicPr>
          <p:cNvPr id="17" name="Picture 4">
            <a:extLst>
              <a:ext uri="{FF2B5EF4-FFF2-40B4-BE49-F238E27FC236}">
                <a16:creationId xmlns:a16="http://schemas.microsoft.com/office/drawing/2014/main" id="{2D8BD7CF-0E7C-1641-8BF2-E11173EFCAE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2334"/>
          <a:stretch/>
        </p:blipFill>
        <p:spPr>
          <a:xfrm>
            <a:off x="8846288" y="0"/>
            <a:ext cx="3342808" cy="6858000"/>
          </a:xfrm>
          <a:prstGeom prst="rect">
            <a:avLst/>
          </a:prstGeom>
        </p:spPr>
      </p:pic>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4" name="Content Placeholder 2">
            <a:extLst>
              <a:ext uri="{FF2B5EF4-FFF2-40B4-BE49-F238E27FC236}">
                <a16:creationId xmlns:a16="http://schemas.microsoft.com/office/drawing/2014/main" id="{4C1A3498-8BE9-DB4A-AE41-1AE74DFB5061}"/>
              </a:ext>
            </a:extLst>
          </p:cNvPr>
          <p:cNvSpPr>
            <a:spLocks noGrp="1"/>
          </p:cNvSpPr>
          <p:nvPr>
            <p:ph sz="quarter" idx="12"/>
          </p:nvPr>
        </p:nvSpPr>
        <p:spPr>
          <a:xfrm>
            <a:off x="609600" y="1493838"/>
            <a:ext cx="7890933"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5">
            <a:extLst>
              <a:ext uri="{FF2B5EF4-FFF2-40B4-BE49-F238E27FC236}">
                <a16:creationId xmlns:a16="http://schemas.microsoft.com/office/drawing/2014/main" id="{9F943A37-78F1-6497-39DF-E2212886CA91}"/>
              </a:ext>
            </a:extLst>
          </p:cNvPr>
          <p:cNvSpPr>
            <a:spLocks noGrp="1"/>
          </p:cNvSpPr>
          <p:nvPr>
            <p:ph type="ftr" sz="quarter" idx="10"/>
          </p:nvPr>
        </p:nvSpPr>
        <p:spPr>
          <a:xfrm>
            <a:off x="4871720" y="6600542"/>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p>
        </p:txBody>
      </p:sp>
      <p:sp>
        <p:nvSpPr>
          <p:cNvPr id="5" name="Slide Number Placeholder 6">
            <a:extLst>
              <a:ext uri="{FF2B5EF4-FFF2-40B4-BE49-F238E27FC236}">
                <a16:creationId xmlns:a16="http://schemas.microsoft.com/office/drawing/2014/main" id="{7AFCFB38-AF9E-A964-E11A-0C69126D18C5}"/>
              </a:ext>
            </a:extLst>
          </p:cNvPr>
          <p:cNvSpPr>
            <a:spLocks noGrp="1"/>
          </p:cNvSpPr>
          <p:nvPr>
            <p:ph type="sldNum" sz="quarter" idx="11"/>
          </p:nvPr>
        </p:nvSpPr>
        <p:spPr>
          <a:xfrm>
            <a:off x="5638800" y="6261995"/>
            <a:ext cx="914400" cy="365125"/>
          </a:xfrm>
        </p:spPr>
        <p:txBody>
          <a:bodyPr/>
          <a:lstStyle>
            <a:lvl1pPr>
              <a:defRPr sz="1400" b="1" i="0">
                <a:solidFill>
                  <a:schemeClr val="accent4"/>
                </a:solidFill>
              </a:defRPr>
            </a:lvl1pPr>
          </a:lstStyle>
          <a:p>
            <a:fld id="{4E547FC5-224D-4B2B-AB96-D4331BB3CBEC}" type="slidenum">
              <a:rPr lang="en-US" smtClean="0"/>
              <a:pPr/>
              <a:t>‹#›</a:t>
            </a:fld>
            <a:endParaRPr lang="en-US"/>
          </a:p>
        </p:txBody>
      </p:sp>
      <p:pic>
        <p:nvPicPr>
          <p:cNvPr id="6" name="Graphic 5">
            <a:extLst>
              <a:ext uri="{FF2B5EF4-FFF2-40B4-BE49-F238E27FC236}">
                <a16:creationId xmlns:a16="http://schemas.microsoft.com/office/drawing/2014/main" id="{D37457F6-28C4-3D17-AD94-23E5D5BC65BE}"/>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26776"/>
          <a:stretch/>
        </p:blipFill>
        <p:spPr>
          <a:xfrm>
            <a:off x="378080" y="6409855"/>
            <a:ext cx="947322" cy="213436"/>
          </a:xfrm>
          <a:prstGeom prst="rect">
            <a:avLst/>
          </a:prstGeom>
        </p:spPr>
      </p:pic>
    </p:spTree>
    <p:extLst>
      <p:ext uri="{BB962C8B-B14F-4D97-AF65-F5344CB8AC3E}">
        <p14:creationId xmlns:p14="http://schemas.microsoft.com/office/powerpoint/2010/main" val="4203210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angerine_Section Header">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9439" y="2082798"/>
            <a:ext cx="7397659" cy="2692402"/>
          </a:xfrm>
        </p:spPr>
        <p:txBody>
          <a:bodyPr anchor="ctr">
            <a:noAutofit/>
          </a:bodyPr>
          <a:lstStyle>
            <a:lvl1pPr algn="l">
              <a:defRPr sz="4800" b="1" i="0" cap="all">
                <a:solidFill>
                  <a:schemeClr val="tx2"/>
                </a:solidFill>
                <a:latin typeface="Helvetica" pitchFamily="2" charset="0"/>
                <a:cs typeface="Gotham Bold" pitchFamily="2" charset="0"/>
              </a:defRPr>
            </a:lvl1pPr>
          </a:lstStyle>
          <a:p>
            <a:r>
              <a:rPr lang="en-US"/>
              <a:t>Click to edit Master title style</a:t>
            </a:r>
          </a:p>
        </p:txBody>
      </p:sp>
      <p:pic>
        <p:nvPicPr>
          <p:cNvPr id="3" name="Picture 7">
            <a:extLst>
              <a:ext uri="{FF2B5EF4-FFF2-40B4-BE49-F238E27FC236}">
                <a16:creationId xmlns:a16="http://schemas.microsoft.com/office/drawing/2014/main" id="{B06CE153-6907-BD30-727A-319D0619D7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6" cy="330202"/>
          </a:xfrm>
          <a:prstGeom prst="rect">
            <a:avLst/>
          </a:prstGeom>
        </p:spPr>
      </p:pic>
      <p:pic>
        <p:nvPicPr>
          <p:cNvPr id="4" name="Graphic 3">
            <a:extLst>
              <a:ext uri="{FF2B5EF4-FFF2-40B4-BE49-F238E27FC236}">
                <a16:creationId xmlns:a16="http://schemas.microsoft.com/office/drawing/2014/main" id="{15FD1987-2D55-B342-B5F4-6C625CDE633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6776"/>
          <a:stretch/>
        </p:blipFill>
        <p:spPr>
          <a:xfrm>
            <a:off x="378080" y="6409855"/>
            <a:ext cx="947322" cy="213436"/>
          </a:xfrm>
          <a:prstGeom prst="rect">
            <a:avLst/>
          </a:prstGeom>
        </p:spPr>
      </p:pic>
    </p:spTree>
    <p:extLst>
      <p:ext uri="{BB962C8B-B14F-4D97-AF65-F5344CB8AC3E}">
        <p14:creationId xmlns:p14="http://schemas.microsoft.com/office/powerpoint/2010/main" val="3870789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angerine_Section Header">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C71DFE-F727-4C4F-8C33-530C777857B3}"/>
              </a:ext>
            </a:extLst>
          </p:cNvPr>
          <p:cNvPicPr>
            <a:picLocks noChangeAspect="1"/>
          </p:cNvPicPr>
          <p:nvPr userDrawn="1"/>
        </p:nvPicPr>
        <p:blipFill>
          <a:blip r:embed="rId2"/>
          <a:stretch>
            <a:fillRect/>
          </a:stretch>
        </p:blipFill>
        <p:spPr>
          <a:xfrm>
            <a:off x="-2503714" y="-1741714"/>
            <a:ext cx="17199428" cy="17199428"/>
          </a:xfrm>
          <a:prstGeom prst="rect">
            <a:avLst/>
          </a:prstGeom>
        </p:spPr>
      </p:pic>
      <p:sp>
        <p:nvSpPr>
          <p:cNvPr id="2" name="Title 1"/>
          <p:cNvSpPr>
            <a:spLocks noGrp="1"/>
          </p:cNvSpPr>
          <p:nvPr>
            <p:ph type="title"/>
          </p:nvPr>
        </p:nvSpPr>
        <p:spPr>
          <a:xfrm>
            <a:off x="1149439" y="2082798"/>
            <a:ext cx="7397659" cy="2692402"/>
          </a:xfrm>
        </p:spPr>
        <p:txBody>
          <a:bodyPr anchor="ctr">
            <a:noAutofit/>
          </a:bodyPr>
          <a:lstStyle>
            <a:lvl1pPr algn="l">
              <a:defRPr sz="4800" b="1" i="0" cap="all">
                <a:solidFill>
                  <a:schemeClr val="tx2"/>
                </a:solidFill>
                <a:latin typeface="Helvetica" pitchFamily="2" charset="0"/>
                <a:cs typeface="Gotham Bold" pitchFamily="2" charset="0"/>
              </a:defRPr>
            </a:lvl1pPr>
          </a:lstStyle>
          <a:p>
            <a:r>
              <a:rPr lang="en-US"/>
              <a:t>Click to edit Master title style</a:t>
            </a:r>
          </a:p>
        </p:txBody>
      </p:sp>
      <p:pic>
        <p:nvPicPr>
          <p:cNvPr id="3" name="Picture 7">
            <a:extLst>
              <a:ext uri="{FF2B5EF4-FFF2-40B4-BE49-F238E27FC236}">
                <a16:creationId xmlns:a16="http://schemas.microsoft.com/office/drawing/2014/main" id="{B06CE153-6907-BD30-727A-319D0619D74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67107" y="6350000"/>
            <a:ext cx="1024186" cy="330202"/>
          </a:xfrm>
          <a:prstGeom prst="rect">
            <a:avLst/>
          </a:prstGeom>
        </p:spPr>
      </p:pic>
      <p:pic>
        <p:nvPicPr>
          <p:cNvPr id="5" name="Graphic 4">
            <a:extLst>
              <a:ext uri="{FF2B5EF4-FFF2-40B4-BE49-F238E27FC236}">
                <a16:creationId xmlns:a16="http://schemas.microsoft.com/office/drawing/2014/main" id="{7526213A-35C9-BC6A-BFD5-0D4DCE5AEF5B}"/>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b="26776"/>
          <a:stretch/>
        </p:blipFill>
        <p:spPr>
          <a:xfrm>
            <a:off x="378080" y="6409855"/>
            <a:ext cx="947322" cy="213436"/>
          </a:xfrm>
          <a:prstGeom prst="rect">
            <a:avLst/>
          </a:prstGeom>
        </p:spPr>
      </p:pic>
    </p:spTree>
    <p:extLst>
      <p:ext uri="{BB962C8B-B14F-4D97-AF65-F5344CB8AC3E}">
        <p14:creationId xmlns:p14="http://schemas.microsoft.com/office/powerpoint/2010/main" val="2566563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B6F787-4A10-CA43-89A8-BC0EB484C8B4}"/>
              </a:ext>
            </a:extLst>
          </p:cNvPr>
          <p:cNvSpPr>
            <a:spLocks noGrp="1"/>
          </p:cNvSpPr>
          <p:nvPr>
            <p:ph type="title" hasCustomPrompt="1"/>
          </p:nvPr>
        </p:nvSpPr>
        <p:spPr>
          <a:xfrm>
            <a:off x="609600" y="246697"/>
            <a:ext cx="10972800" cy="681355"/>
          </a:xfrm>
          <a:prstGeom prst="rect">
            <a:avLst/>
          </a:prstGeom>
        </p:spPr>
        <p:txBody>
          <a:bodyPr>
            <a:noAutofit/>
          </a:bodyPr>
          <a:lstStyle>
            <a:lvl1pPr algn="ctr">
              <a:defRPr sz="3200" b="1"/>
            </a:lvl1pPr>
          </a:lstStyle>
          <a:p>
            <a:r>
              <a:rPr lang="en-US"/>
              <a:t>Click To Edit Master Title Style</a:t>
            </a:r>
          </a:p>
        </p:txBody>
      </p:sp>
      <p:pic>
        <p:nvPicPr>
          <p:cNvPr id="10" name="Picture 7">
            <a:extLst>
              <a:ext uri="{FF2B5EF4-FFF2-40B4-BE49-F238E27FC236}">
                <a16:creationId xmlns:a16="http://schemas.microsoft.com/office/drawing/2014/main" id="{C0002DE1-BEF1-BE49-9B62-F8D820180B6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6" cy="330202"/>
          </a:xfrm>
          <a:prstGeom prst="rect">
            <a:avLst/>
          </a:prstGeom>
        </p:spPr>
      </p:pic>
      <p:sp>
        <p:nvSpPr>
          <p:cNvPr id="5" name="Footer Placeholder 5">
            <a:extLst>
              <a:ext uri="{FF2B5EF4-FFF2-40B4-BE49-F238E27FC236}">
                <a16:creationId xmlns:a16="http://schemas.microsoft.com/office/drawing/2014/main" id="{55BDC4B9-729D-700D-E1C2-B1423A78CF20}"/>
              </a:ext>
            </a:extLst>
          </p:cNvPr>
          <p:cNvSpPr>
            <a:spLocks noGrp="1"/>
          </p:cNvSpPr>
          <p:nvPr>
            <p:ph type="ftr" sz="quarter" idx="10"/>
          </p:nvPr>
        </p:nvSpPr>
        <p:spPr>
          <a:xfrm>
            <a:off x="4871720" y="6600542"/>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p>
        </p:txBody>
      </p:sp>
      <p:sp>
        <p:nvSpPr>
          <p:cNvPr id="6" name="Slide Number Placeholder 6">
            <a:extLst>
              <a:ext uri="{FF2B5EF4-FFF2-40B4-BE49-F238E27FC236}">
                <a16:creationId xmlns:a16="http://schemas.microsoft.com/office/drawing/2014/main" id="{C17D163D-4CD3-5E1B-CEEC-69B3EF651D79}"/>
              </a:ext>
            </a:extLst>
          </p:cNvPr>
          <p:cNvSpPr>
            <a:spLocks noGrp="1"/>
          </p:cNvSpPr>
          <p:nvPr>
            <p:ph type="sldNum" sz="quarter" idx="11"/>
          </p:nvPr>
        </p:nvSpPr>
        <p:spPr>
          <a:xfrm>
            <a:off x="5638800" y="6261995"/>
            <a:ext cx="914400" cy="365125"/>
          </a:xfrm>
        </p:spPr>
        <p:txBody>
          <a:bodyPr/>
          <a:lstStyle>
            <a:lvl1pPr>
              <a:defRPr sz="1400" b="1" i="0">
                <a:solidFill>
                  <a:schemeClr val="accent4"/>
                </a:solidFill>
              </a:defRPr>
            </a:lvl1pPr>
          </a:lstStyle>
          <a:p>
            <a:fld id="{4E547FC5-224D-4B2B-AB96-D4331BB3CBEC}" type="slidenum">
              <a:rPr lang="en-US" smtClean="0"/>
              <a:pPr/>
              <a:t>‹#›</a:t>
            </a:fld>
            <a:endParaRPr lang="en-US"/>
          </a:p>
        </p:txBody>
      </p:sp>
      <p:pic>
        <p:nvPicPr>
          <p:cNvPr id="2" name="Graphic 1">
            <a:extLst>
              <a:ext uri="{FF2B5EF4-FFF2-40B4-BE49-F238E27FC236}">
                <a16:creationId xmlns:a16="http://schemas.microsoft.com/office/drawing/2014/main" id="{EA8EEAC7-9471-B9B4-AF00-48FC4F120C5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6776"/>
          <a:stretch/>
        </p:blipFill>
        <p:spPr>
          <a:xfrm>
            <a:off x="378080" y="6409855"/>
            <a:ext cx="947322" cy="213436"/>
          </a:xfrm>
          <a:prstGeom prst="rect">
            <a:avLst/>
          </a:prstGeom>
        </p:spPr>
      </p:pic>
    </p:spTree>
    <p:extLst>
      <p:ext uri="{BB962C8B-B14F-4D97-AF65-F5344CB8AC3E}">
        <p14:creationId xmlns:p14="http://schemas.microsoft.com/office/powerpoint/2010/main" val="3613409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7E691599-4015-5D49-858A-9446FAA52B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pic>
        <p:nvPicPr>
          <p:cNvPr id="2" name="Graphic 1">
            <a:extLst>
              <a:ext uri="{FF2B5EF4-FFF2-40B4-BE49-F238E27FC236}">
                <a16:creationId xmlns:a16="http://schemas.microsoft.com/office/drawing/2014/main" id="{7AB78156-5BE0-599B-E74C-5CBFF56A0FFA}"/>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6776"/>
          <a:stretch/>
        </p:blipFill>
        <p:spPr>
          <a:xfrm>
            <a:off x="378080" y="6409855"/>
            <a:ext cx="947322" cy="213436"/>
          </a:xfrm>
          <a:prstGeom prst="rect">
            <a:avLst/>
          </a:prstGeom>
        </p:spPr>
      </p:pic>
    </p:spTree>
    <p:extLst>
      <p:ext uri="{BB962C8B-B14F-4D97-AF65-F5344CB8AC3E}">
        <p14:creationId xmlns:p14="http://schemas.microsoft.com/office/powerpoint/2010/main" val="2744301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268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Only">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B6F787-4A10-CA43-89A8-BC0EB484C8B4}"/>
              </a:ext>
            </a:extLst>
          </p:cNvPr>
          <p:cNvSpPr>
            <a:spLocks noGrp="1"/>
          </p:cNvSpPr>
          <p:nvPr>
            <p:ph type="title" hasCustomPrompt="1"/>
          </p:nvPr>
        </p:nvSpPr>
        <p:spPr>
          <a:xfrm>
            <a:off x="609600" y="246697"/>
            <a:ext cx="10972800" cy="681355"/>
          </a:xfrm>
          <a:prstGeom prst="rect">
            <a:avLst/>
          </a:prstGeom>
        </p:spPr>
        <p:txBody>
          <a:bodyPr>
            <a:noAutofit/>
          </a:bodyPr>
          <a:lstStyle>
            <a:lvl1pPr algn="ctr">
              <a:defRPr sz="3200" b="1"/>
            </a:lvl1pPr>
          </a:lstStyle>
          <a:p>
            <a:r>
              <a:rPr lang="en-US"/>
              <a:t>Click To Edit Master Title Style</a:t>
            </a:r>
          </a:p>
        </p:txBody>
      </p:sp>
      <p:pic>
        <p:nvPicPr>
          <p:cNvPr id="7" name="Picture 7">
            <a:extLst>
              <a:ext uri="{FF2B5EF4-FFF2-40B4-BE49-F238E27FC236}">
                <a16:creationId xmlns:a16="http://schemas.microsoft.com/office/drawing/2014/main" id="{0FF033C3-2AE4-6943-A628-5903FBF991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
        <p:nvSpPr>
          <p:cNvPr id="5" name="Footer Placeholder 5">
            <a:extLst>
              <a:ext uri="{FF2B5EF4-FFF2-40B4-BE49-F238E27FC236}">
                <a16:creationId xmlns:a16="http://schemas.microsoft.com/office/drawing/2014/main" id="{9EFA4704-BEDB-BD1B-BC7C-5009400E4F7C}"/>
              </a:ext>
            </a:extLst>
          </p:cNvPr>
          <p:cNvSpPr>
            <a:spLocks noGrp="1"/>
          </p:cNvSpPr>
          <p:nvPr>
            <p:ph type="ftr" sz="quarter" idx="10"/>
          </p:nvPr>
        </p:nvSpPr>
        <p:spPr>
          <a:xfrm>
            <a:off x="4871720" y="6600542"/>
            <a:ext cx="2448560" cy="118965"/>
          </a:xfrm>
        </p:spPr>
        <p:txBody>
          <a:bodyPr/>
          <a:lstStyle>
            <a:lvl1pPr algn="ctr">
              <a:defRPr sz="600" b="0" i="0">
                <a:solidFill>
                  <a:schemeClr val="tx2"/>
                </a:solidFill>
                <a:latin typeface="Helvetica Light" panose="020B0403020202020204" pitchFamily="34" charset="0"/>
                <a:cs typeface="Gotham Light" pitchFamily="2" charset="0"/>
              </a:defRPr>
            </a:lvl1pPr>
          </a:lstStyle>
          <a:p>
            <a:r>
              <a:rPr lang="en-US"/>
              <a:t>© Leadership Circle | All Rights Reserved</a:t>
            </a:r>
          </a:p>
        </p:txBody>
      </p:sp>
      <p:sp>
        <p:nvSpPr>
          <p:cNvPr id="6" name="Slide Number Placeholder 6">
            <a:extLst>
              <a:ext uri="{FF2B5EF4-FFF2-40B4-BE49-F238E27FC236}">
                <a16:creationId xmlns:a16="http://schemas.microsoft.com/office/drawing/2014/main" id="{7FC40AE6-8969-647D-793E-446C8D411890}"/>
              </a:ext>
            </a:extLst>
          </p:cNvPr>
          <p:cNvSpPr>
            <a:spLocks noGrp="1"/>
          </p:cNvSpPr>
          <p:nvPr>
            <p:ph type="sldNum" sz="quarter" idx="11"/>
          </p:nvPr>
        </p:nvSpPr>
        <p:spPr>
          <a:xfrm>
            <a:off x="5638800" y="6261995"/>
            <a:ext cx="914400" cy="365125"/>
          </a:xfrm>
        </p:spPr>
        <p:txBody>
          <a:bodyPr/>
          <a:lstStyle>
            <a:lvl1pPr>
              <a:defRPr sz="1400" b="1" i="0">
                <a:solidFill>
                  <a:schemeClr val="accent4"/>
                </a:solidFill>
              </a:defRPr>
            </a:lvl1pPr>
          </a:lstStyle>
          <a:p>
            <a:fld id="{4E547FC5-224D-4B2B-AB96-D4331BB3CBEC}" type="slidenum">
              <a:rPr lang="en-US" smtClean="0"/>
              <a:pPr/>
              <a:t>‹#›</a:t>
            </a:fld>
            <a:endParaRPr lang="en-US"/>
          </a:p>
        </p:txBody>
      </p:sp>
      <p:pic>
        <p:nvPicPr>
          <p:cNvPr id="2" name="Graphic 1">
            <a:extLst>
              <a:ext uri="{FF2B5EF4-FFF2-40B4-BE49-F238E27FC236}">
                <a16:creationId xmlns:a16="http://schemas.microsoft.com/office/drawing/2014/main" id="{6EA472DC-658E-E732-A4C7-EDF613E4D2A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6776"/>
          <a:stretch/>
        </p:blipFill>
        <p:spPr>
          <a:xfrm>
            <a:off x="378080" y="6409855"/>
            <a:ext cx="947322" cy="213436"/>
          </a:xfrm>
          <a:prstGeom prst="rect">
            <a:avLst/>
          </a:prstGeom>
        </p:spPr>
      </p:pic>
    </p:spTree>
    <p:extLst>
      <p:ext uri="{BB962C8B-B14F-4D97-AF65-F5344CB8AC3E}">
        <p14:creationId xmlns:p14="http://schemas.microsoft.com/office/powerpoint/2010/main" val="4125742761"/>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Gra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2849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9BBB5E1-D84F-3341-9300-CD831B3E16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93" y="0"/>
            <a:ext cx="12173414" cy="6858000"/>
          </a:xfrm>
          <a:prstGeom prst="rect">
            <a:avLst/>
          </a:prstGeom>
        </p:spPr>
      </p:pic>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tx2"/>
                </a:solidFill>
                <a:latin typeface="Helvetica" pitchFamily="2" charset="0"/>
              </a:defRPr>
            </a:lvl1pPr>
          </a:lstStyle>
          <a:p>
            <a:r>
              <a:rPr lang="en-US"/>
              <a:t>CLICK TO EDIT MASTER TITLE STYLE</a:t>
            </a:r>
          </a:p>
        </p:txBody>
      </p:sp>
      <p:pic>
        <p:nvPicPr>
          <p:cNvPr id="4" name="Graphic 3">
            <a:extLst>
              <a:ext uri="{FF2B5EF4-FFF2-40B4-BE49-F238E27FC236}">
                <a16:creationId xmlns:a16="http://schemas.microsoft.com/office/drawing/2014/main" id="{5E810872-7AD6-75A1-393C-C94A6C6DF7BE}"/>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b="26776"/>
          <a:stretch/>
        </p:blipFill>
        <p:spPr>
          <a:xfrm>
            <a:off x="378080" y="6409855"/>
            <a:ext cx="947322" cy="213436"/>
          </a:xfrm>
          <a:prstGeom prst="rect">
            <a:avLst/>
          </a:prstGeom>
        </p:spPr>
      </p:pic>
    </p:spTree>
    <p:extLst>
      <p:ext uri="{BB962C8B-B14F-4D97-AF65-F5344CB8AC3E}">
        <p14:creationId xmlns:p14="http://schemas.microsoft.com/office/powerpoint/2010/main" val="2611775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12" name="Picture 11" descr="A picture containing water, riding, wave, ocean&#10;&#10;Description automatically generated">
            <a:extLst>
              <a:ext uri="{FF2B5EF4-FFF2-40B4-BE49-F238E27FC236}">
                <a16:creationId xmlns:a16="http://schemas.microsoft.com/office/drawing/2014/main" id="{EDD2E0A6-848E-FE41-AEDA-EC4C6EB456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686" t="19303" b="7738"/>
          <a:stretch/>
        </p:blipFill>
        <p:spPr>
          <a:xfrm>
            <a:off x="6096000" y="0"/>
            <a:ext cx="6096000" cy="6858000"/>
          </a:xfrm>
          <a:prstGeom prst="rect">
            <a:avLst/>
          </a:prstGeom>
        </p:spPr>
      </p:pic>
      <p:sp>
        <p:nvSpPr>
          <p:cNvPr id="16" name="Title 1">
            <a:extLst>
              <a:ext uri="{FF2B5EF4-FFF2-40B4-BE49-F238E27FC236}">
                <a16:creationId xmlns:a16="http://schemas.microsoft.com/office/drawing/2014/main" id="{4F8C5E48-59A7-F547-AA18-C766392B3FB8}"/>
              </a:ext>
            </a:extLst>
          </p:cNvPr>
          <p:cNvSpPr>
            <a:spLocks noGrp="1"/>
          </p:cNvSpPr>
          <p:nvPr>
            <p:ph type="title" hasCustomPrompt="1"/>
          </p:nvPr>
        </p:nvSpPr>
        <p:spPr>
          <a:xfrm>
            <a:off x="609600" y="510857"/>
            <a:ext cx="5158139" cy="681355"/>
          </a:xfrm>
          <a:prstGeom prst="rect">
            <a:avLst/>
          </a:prstGeom>
        </p:spPr>
        <p:txBody>
          <a:bodyPr>
            <a:noAutofit/>
          </a:bodyPr>
          <a:lstStyle>
            <a:lvl1pPr algn="l">
              <a:defRPr sz="3200" b="1" i="0">
                <a:solidFill>
                  <a:schemeClr val="accent1"/>
                </a:solidFill>
                <a:latin typeface="Helvetica" pitchFamily="2" charset="0"/>
              </a:defRPr>
            </a:lvl1pPr>
          </a:lstStyle>
          <a:p>
            <a:r>
              <a:rPr lang="en-US"/>
              <a:t>Click To Edit Master Title Style</a:t>
            </a:r>
          </a:p>
        </p:txBody>
      </p:sp>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23110"/>
            <a:ext cx="914400" cy="365125"/>
          </a:xfrm>
        </p:spPr>
        <p:txBody>
          <a:bodyPr/>
          <a:lstStyle>
            <a:lvl1pPr>
              <a:defRPr b="0" i="0"/>
            </a:lvl1pPr>
          </a:lstStyle>
          <a:p>
            <a:fld id="{4E547FC5-224D-4B2B-AB96-D4331BB3CBEC}" type="slidenum">
              <a:rPr lang="en-US" smtClean="0"/>
              <a:pPr/>
              <a:t>‹#›</a:t>
            </a:fld>
            <a:endParaRPr lang="en-US"/>
          </a:p>
        </p:txBody>
      </p:sp>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p>
        </p:txBody>
      </p:sp>
      <p:pic>
        <p:nvPicPr>
          <p:cNvPr id="13" name="Picture 7">
            <a:extLst>
              <a:ext uri="{FF2B5EF4-FFF2-40B4-BE49-F238E27FC236}">
                <a16:creationId xmlns:a16="http://schemas.microsoft.com/office/drawing/2014/main" id="{C84A9F17-AD17-F646-BBC7-210592CEF00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67107" y="6350000"/>
            <a:ext cx="1024185" cy="330202"/>
          </a:xfrm>
          <a:prstGeom prst="rect">
            <a:avLst/>
          </a:prstGeom>
        </p:spPr>
      </p:pic>
      <p:sp>
        <p:nvSpPr>
          <p:cNvPr id="14" name="Content Placeholder 2">
            <a:extLst>
              <a:ext uri="{FF2B5EF4-FFF2-40B4-BE49-F238E27FC236}">
                <a16:creationId xmlns:a16="http://schemas.microsoft.com/office/drawing/2014/main" id="{161FB1F3-5434-5E41-9BE3-97FDF8F1F052}"/>
              </a:ext>
            </a:extLst>
          </p:cNvPr>
          <p:cNvSpPr>
            <a:spLocks noGrp="1"/>
          </p:cNvSpPr>
          <p:nvPr>
            <p:ph sz="quarter" idx="12"/>
          </p:nvPr>
        </p:nvSpPr>
        <p:spPr>
          <a:xfrm>
            <a:off x="609600" y="1493838"/>
            <a:ext cx="5158139"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156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18" name="Picture 7">
            <a:extLst>
              <a:ext uri="{FF2B5EF4-FFF2-40B4-BE49-F238E27FC236}">
                <a16:creationId xmlns:a16="http://schemas.microsoft.com/office/drawing/2014/main" id="{7FE0139E-DCFD-5447-B9D5-C07F8ADAC0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6" cy="330202"/>
          </a:xfrm>
          <a:prstGeom prst="rect">
            <a:avLst/>
          </a:prstGeom>
        </p:spPr>
      </p:pic>
      <p:sp>
        <p:nvSpPr>
          <p:cNvPr id="20" name="Title 1">
            <a:extLst>
              <a:ext uri="{FF2B5EF4-FFF2-40B4-BE49-F238E27FC236}">
                <a16:creationId xmlns:a16="http://schemas.microsoft.com/office/drawing/2014/main" id="{2D355A23-ACCC-8C40-A26D-8E61156CC636}"/>
              </a:ext>
            </a:extLst>
          </p:cNvPr>
          <p:cNvSpPr>
            <a:spLocks noGrp="1"/>
          </p:cNvSpPr>
          <p:nvPr>
            <p:ph type="title"/>
          </p:nvPr>
        </p:nvSpPr>
        <p:spPr>
          <a:xfrm>
            <a:off x="609600" y="510857"/>
            <a:ext cx="10972800" cy="681355"/>
          </a:xfrm>
          <a:prstGeom prst="rect">
            <a:avLst/>
          </a:prstGeom>
        </p:spPr>
        <p:txBody>
          <a:bodyPr>
            <a:noAutofit/>
          </a:bodyPr>
          <a:lstStyle>
            <a:lvl1pPr algn="l">
              <a:defRPr sz="3200" b="1">
                <a:solidFill>
                  <a:schemeClr val="accent5"/>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6198F029-9320-8C43-8E0E-12B2D328E6EF}"/>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5">
            <a:extLst>
              <a:ext uri="{FF2B5EF4-FFF2-40B4-BE49-F238E27FC236}">
                <a16:creationId xmlns:a16="http://schemas.microsoft.com/office/drawing/2014/main" id="{08C25B0C-34C5-FFAC-655D-3731BB4B022A}"/>
              </a:ext>
            </a:extLst>
          </p:cNvPr>
          <p:cNvSpPr>
            <a:spLocks noGrp="1"/>
          </p:cNvSpPr>
          <p:nvPr>
            <p:ph type="ftr" sz="quarter" idx="10"/>
          </p:nvPr>
        </p:nvSpPr>
        <p:spPr>
          <a:xfrm>
            <a:off x="4871720" y="6600542"/>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p>
        </p:txBody>
      </p:sp>
      <p:sp>
        <p:nvSpPr>
          <p:cNvPr id="5" name="Slide Number Placeholder 6">
            <a:extLst>
              <a:ext uri="{FF2B5EF4-FFF2-40B4-BE49-F238E27FC236}">
                <a16:creationId xmlns:a16="http://schemas.microsoft.com/office/drawing/2014/main" id="{4804D316-B995-7118-373B-71AA8ADC3DCA}"/>
              </a:ext>
            </a:extLst>
          </p:cNvPr>
          <p:cNvSpPr>
            <a:spLocks noGrp="1"/>
          </p:cNvSpPr>
          <p:nvPr>
            <p:ph type="sldNum" sz="quarter" idx="11"/>
          </p:nvPr>
        </p:nvSpPr>
        <p:spPr>
          <a:xfrm>
            <a:off x="5638800" y="6261995"/>
            <a:ext cx="914400" cy="365125"/>
          </a:xfrm>
        </p:spPr>
        <p:txBody>
          <a:bodyPr/>
          <a:lstStyle>
            <a:lvl1pPr>
              <a:defRPr sz="1400" b="1" i="0">
                <a:solidFill>
                  <a:schemeClr val="accent4"/>
                </a:solidFill>
              </a:defRPr>
            </a:lvl1pPr>
          </a:lstStyle>
          <a:p>
            <a:fld id="{4E547FC5-224D-4B2B-AB96-D4331BB3CBEC}" type="slidenum">
              <a:rPr lang="en-US" smtClean="0"/>
              <a:pPr/>
              <a:t>‹#›</a:t>
            </a:fld>
            <a:endParaRPr lang="en-US"/>
          </a:p>
        </p:txBody>
      </p:sp>
      <p:pic>
        <p:nvPicPr>
          <p:cNvPr id="3" name="Graphic 2">
            <a:extLst>
              <a:ext uri="{FF2B5EF4-FFF2-40B4-BE49-F238E27FC236}">
                <a16:creationId xmlns:a16="http://schemas.microsoft.com/office/drawing/2014/main" id="{41B8A26B-B25F-E995-16A7-C21CEDF4B88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6776"/>
          <a:stretch/>
        </p:blipFill>
        <p:spPr>
          <a:xfrm>
            <a:off x="378080" y="6409855"/>
            <a:ext cx="947322" cy="213436"/>
          </a:xfrm>
          <a:prstGeom prst="rect">
            <a:avLst/>
          </a:prstGeom>
        </p:spPr>
      </p:pic>
    </p:spTree>
    <p:extLst>
      <p:ext uri="{BB962C8B-B14F-4D97-AF65-F5344CB8AC3E}">
        <p14:creationId xmlns:p14="http://schemas.microsoft.com/office/powerpoint/2010/main" val="3004088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9D100D9-68EA-5D4F-9A5A-50B5421B81B4}"/>
              </a:ext>
            </a:extLst>
          </p:cNvPr>
          <p:cNvSpPr>
            <a:spLocks noGrp="1"/>
          </p:cNvSpPr>
          <p:nvPr>
            <p:ph type="title"/>
          </p:nvPr>
        </p:nvSpPr>
        <p:spPr>
          <a:xfrm>
            <a:off x="4216400" y="510857"/>
            <a:ext cx="7552268" cy="681355"/>
          </a:xfrm>
          <a:prstGeom prst="rect">
            <a:avLst/>
          </a:prstGeom>
        </p:spPr>
        <p:txBody>
          <a:bodyPr>
            <a:noAutofit/>
          </a:bodyPr>
          <a:lstStyle>
            <a:lvl1pPr algn="l">
              <a:defRPr sz="3200" b="1"/>
            </a:lvl1pPr>
          </a:lstStyle>
          <a:p>
            <a:r>
              <a:rPr lang="en-US"/>
              <a:t>Click to edit Master title style</a:t>
            </a:r>
          </a:p>
        </p:txBody>
      </p:sp>
      <p:pic>
        <p:nvPicPr>
          <p:cNvPr id="17" name="Picture 7">
            <a:extLst>
              <a:ext uri="{FF2B5EF4-FFF2-40B4-BE49-F238E27FC236}">
                <a16:creationId xmlns:a16="http://schemas.microsoft.com/office/drawing/2014/main" id="{E6590398-5CB5-8B49-9138-40AA97EACE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6" cy="330202"/>
          </a:xfrm>
          <a:prstGeom prst="rect">
            <a:avLst/>
          </a:prstGeom>
        </p:spPr>
      </p:pic>
      <p:sp>
        <p:nvSpPr>
          <p:cNvPr id="13" name="Content Placeholder 2">
            <a:extLst>
              <a:ext uri="{FF2B5EF4-FFF2-40B4-BE49-F238E27FC236}">
                <a16:creationId xmlns:a16="http://schemas.microsoft.com/office/drawing/2014/main" id="{A6ACA22B-5219-F646-9CBC-E88B535B7382}"/>
              </a:ext>
            </a:extLst>
          </p:cNvPr>
          <p:cNvSpPr>
            <a:spLocks noGrp="1"/>
          </p:cNvSpPr>
          <p:nvPr>
            <p:ph sz="quarter" idx="12"/>
          </p:nvPr>
        </p:nvSpPr>
        <p:spPr>
          <a:xfrm>
            <a:off x="4216400" y="1493838"/>
            <a:ext cx="7552268"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5">
            <a:extLst>
              <a:ext uri="{FF2B5EF4-FFF2-40B4-BE49-F238E27FC236}">
                <a16:creationId xmlns:a16="http://schemas.microsoft.com/office/drawing/2014/main" id="{A90EED98-317D-C76D-6057-303A0E6CC18A}"/>
              </a:ext>
            </a:extLst>
          </p:cNvPr>
          <p:cNvSpPr>
            <a:spLocks noGrp="1"/>
          </p:cNvSpPr>
          <p:nvPr>
            <p:ph type="ftr" sz="quarter" idx="10"/>
          </p:nvPr>
        </p:nvSpPr>
        <p:spPr>
          <a:xfrm>
            <a:off x="4871720" y="6600542"/>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p>
        </p:txBody>
      </p:sp>
      <p:sp>
        <p:nvSpPr>
          <p:cNvPr id="11" name="Slide Number Placeholder 6">
            <a:extLst>
              <a:ext uri="{FF2B5EF4-FFF2-40B4-BE49-F238E27FC236}">
                <a16:creationId xmlns:a16="http://schemas.microsoft.com/office/drawing/2014/main" id="{98AF67E7-955A-1C63-8045-BC274F662E91}"/>
              </a:ext>
            </a:extLst>
          </p:cNvPr>
          <p:cNvSpPr>
            <a:spLocks noGrp="1"/>
          </p:cNvSpPr>
          <p:nvPr>
            <p:ph type="sldNum" sz="quarter" idx="11"/>
          </p:nvPr>
        </p:nvSpPr>
        <p:spPr>
          <a:xfrm>
            <a:off x="5638800" y="6261995"/>
            <a:ext cx="914400" cy="365125"/>
          </a:xfrm>
        </p:spPr>
        <p:txBody>
          <a:bodyPr/>
          <a:lstStyle>
            <a:lvl1pPr>
              <a:defRPr sz="1400" b="1" i="0">
                <a:solidFill>
                  <a:schemeClr val="accent4"/>
                </a:solidFill>
              </a:defRPr>
            </a:lvl1pPr>
          </a:lstStyle>
          <a:p>
            <a:fld id="{4E547FC5-224D-4B2B-AB96-D4331BB3CBEC}" type="slidenum">
              <a:rPr lang="en-US" smtClean="0"/>
              <a:pPr/>
              <a:t>‹#›</a:t>
            </a:fld>
            <a:endParaRPr lang="en-US"/>
          </a:p>
        </p:txBody>
      </p:sp>
      <p:sp>
        <p:nvSpPr>
          <p:cNvPr id="2" name="Rectangle 1">
            <a:extLst>
              <a:ext uri="{FF2B5EF4-FFF2-40B4-BE49-F238E27FC236}">
                <a16:creationId xmlns:a16="http://schemas.microsoft.com/office/drawing/2014/main" id="{0812480F-ED89-AFAF-50D1-6BA68438B049}"/>
              </a:ext>
            </a:extLst>
          </p:cNvPr>
          <p:cNvSpPr/>
          <p:nvPr userDrawn="1"/>
        </p:nvSpPr>
        <p:spPr>
          <a:xfrm>
            <a:off x="0" y="0"/>
            <a:ext cx="384048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366E48ED-0167-FADD-82E6-70CDA505FD45}"/>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8292" t="12983" r="28292" b="9488"/>
          <a:stretch/>
        </p:blipFill>
        <p:spPr>
          <a:xfrm>
            <a:off x="0" y="0"/>
            <a:ext cx="3840478" cy="6858000"/>
          </a:xfrm>
          <a:prstGeom prst="rect">
            <a:avLst/>
          </a:prstGeom>
        </p:spPr>
      </p:pic>
      <p:pic>
        <p:nvPicPr>
          <p:cNvPr id="5" name="Graphic 4">
            <a:extLst>
              <a:ext uri="{FF2B5EF4-FFF2-40B4-BE49-F238E27FC236}">
                <a16:creationId xmlns:a16="http://schemas.microsoft.com/office/drawing/2014/main" id="{2132651D-C7DC-D49B-67E1-1A4F8BCAB1C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26776"/>
          <a:stretch/>
        </p:blipFill>
        <p:spPr>
          <a:xfrm>
            <a:off x="378080" y="6409855"/>
            <a:ext cx="947322" cy="213436"/>
          </a:xfrm>
          <a:prstGeom prst="rect">
            <a:avLst/>
          </a:prstGeom>
        </p:spPr>
      </p:pic>
    </p:spTree>
    <p:extLst>
      <p:ext uri="{BB962C8B-B14F-4D97-AF65-F5344CB8AC3E}">
        <p14:creationId xmlns:p14="http://schemas.microsoft.com/office/powerpoint/2010/main" val="68891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grpSp>
        <p:nvGrpSpPr>
          <p:cNvPr id="5" name="Graphic 3">
            <a:extLst>
              <a:ext uri="{FF2B5EF4-FFF2-40B4-BE49-F238E27FC236}">
                <a16:creationId xmlns:a16="http://schemas.microsoft.com/office/drawing/2014/main" id="{1CADD064-EC28-D9B4-01F9-60DF37D07189}"/>
              </a:ext>
            </a:extLst>
          </p:cNvPr>
          <p:cNvGrpSpPr/>
          <p:nvPr userDrawn="1"/>
        </p:nvGrpSpPr>
        <p:grpSpPr>
          <a:xfrm>
            <a:off x="-2185468" y="189131"/>
            <a:ext cx="11872808" cy="11873004"/>
            <a:chOff x="3257550" y="590550"/>
            <a:chExt cx="5678041" cy="5678136"/>
          </a:xfrm>
          <a:solidFill>
            <a:schemeClr val="accent1">
              <a:alpha val="8000"/>
            </a:schemeClr>
          </a:solidFill>
        </p:grpSpPr>
        <p:sp>
          <p:nvSpPr>
            <p:cNvPr id="6" name="Freeform 5">
              <a:extLst>
                <a:ext uri="{FF2B5EF4-FFF2-40B4-BE49-F238E27FC236}">
                  <a16:creationId xmlns:a16="http://schemas.microsoft.com/office/drawing/2014/main" id="{CFF4BCE9-1DDB-7076-6917-5DFE2704768E}"/>
                </a:ext>
              </a:extLst>
            </p:cNvPr>
            <p:cNvSpPr/>
            <p:nvPr/>
          </p:nvSpPr>
          <p:spPr>
            <a:xfrm>
              <a:off x="3257550" y="590550"/>
              <a:ext cx="5678041" cy="5678136"/>
            </a:xfrm>
            <a:custGeom>
              <a:avLst/>
              <a:gdLst>
                <a:gd name="connsiteX0" fmla="*/ 2839021 w 5678041"/>
                <a:gd name="connsiteY0" fmla="*/ 5678136 h 5678136"/>
                <a:gd name="connsiteX1" fmla="*/ 5678041 w 5678041"/>
                <a:gd name="connsiteY1" fmla="*/ 2839116 h 5678136"/>
                <a:gd name="connsiteX2" fmla="*/ 2839021 w 5678041"/>
                <a:gd name="connsiteY2" fmla="*/ 0 h 5678136"/>
                <a:gd name="connsiteX3" fmla="*/ 0 w 5678041"/>
                <a:gd name="connsiteY3" fmla="*/ 2839116 h 5678136"/>
                <a:gd name="connsiteX4" fmla="*/ 2839021 w 5678041"/>
                <a:gd name="connsiteY4" fmla="*/ 5678136 h 5678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041" h="5678136">
                  <a:moveTo>
                    <a:pt x="2839021" y="5678136"/>
                  </a:moveTo>
                  <a:cubicBezTo>
                    <a:pt x="4406967" y="5678136"/>
                    <a:pt x="5678041" y="4407062"/>
                    <a:pt x="5678041" y="2839116"/>
                  </a:cubicBezTo>
                  <a:cubicBezTo>
                    <a:pt x="5678041" y="1271169"/>
                    <a:pt x="4407062" y="0"/>
                    <a:pt x="2839021" y="0"/>
                  </a:cubicBezTo>
                  <a:cubicBezTo>
                    <a:pt x="1270979" y="0"/>
                    <a:pt x="0" y="1271074"/>
                    <a:pt x="0" y="2839116"/>
                  </a:cubicBezTo>
                  <a:cubicBezTo>
                    <a:pt x="0" y="4407157"/>
                    <a:pt x="1271074" y="5678136"/>
                    <a:pt x="2839021" y="5678136"/>
                  </a:cubicBezTo>
                </a:path>
              </a:pathLst>
            </a:custGeom>
            <a:grpFill/>
            <a:ln w="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627725E6-0102-3156-AD2C-FD8299649C39}"/>
                </a:ext>
              </a:extLst>
            </p:cNvPr>
            <p:cNvSpPr/>
            <p:nvPr/>
          </p:nvSpPr>
          <p:spPr>
            <a:xfrm>
              <a:off x="3769612" y="1102612"/>
              <a:ext cx="4653917" cy="4654012"/>
            </a:xfrm>
            <a:custGeom>
              <a:avLst/>
              <a:gdLst>
                <a:gd name="connsiteX0" fmla="*/ 2326959 w 4653917"/>
                <a:gd name="connsiteY0" fmla="*/ 4654013 h 4654012"/>
                <a:gd name="connsiteX1" fmla="*/ 4653917 w 4653917"/>
                <a:gd name="connsiteY1" fmla="*/ 2327054 h 4654012"/>
                <a:gd name="connsiteX2" fmla="*/ 2326959 w 4653917"/>
                <a:gd name="connsiteY2" fmla="*/ 0 h 4654012"/>
                <a:gd name="connsiteX3" fmla="*/ 0 w 4653917"/>
                <a:gd name="connsiteY3" fmla="*/ 2327054 h 4654012"/>
                <a:gd name="connsiteX4" fmla="*/ 2326959 w 4653917"/>
                <a:gd name="connsiteY4" fmla="*/ 4654013 h 465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917" h="4654012">
                  <a:moveTo>
                    <a:pt x="2326959" y="4654013"/>
                  </a:moveTo>
                  <a:cubicBezTo>
                    <a:pt x="3612106" y="4654013"/>
                    <a:pt x="4653917" y="3612201"/>
                    <a:pt x="4653917" y="2327054"/>
                  </a:cubicBezTo>
                  <a:cubicBezTo>
                    <a:pt x="4653917" y="1041906"/>
                    <a:pt x="3612201" y="0"/>
                    <a:pt x="2326959" y="0"/>
                  </a:cubicBezTo>
                  <a:cubicBezTo>
                    <a:pt x="1041716" y="0"/>
                    <a:pt x="0" y="1041811"/>
                    <a:pt x="0" y="2327054"/>
                  </a:cubicBezTo>
                  <a:cubicBezTo>
                    <a:pt x="0" y="3612296"/>
                    <a:pt x="1041811" y="4654013"/>
                    <a:pt x="2326959" y="4654013"/>
                  </a:cubicBezTo>
                </a:path>
              </a:pathLst>
            </a:custGeom>
            <a:grp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B086661-331A-E3F6-9C86-FC2C8FAE1138}"/>
                </a:ext>
              </a:extLst>
            </p:cNvPr>
            <p:cNvSpPr/>
            <p:nvPr/>
          </p:nvSpPr>
          <p:spPr>
            <a:xfrm>
              <a:off x="4247441" y="1580441"/>
              <a:ext cx="3698257" cy="3698257"/>
            </a:xfrm>
            <a:custGeom>
              <a:avLst/>
              <a:gdLst>
                <a:gd name="connsiteX0" fmla="*/ 1849129 w 3698257"/>
                <a:gd name="connsiteY0" fmla="*/ 3698258 h 3698257"/>
                <a:gd name="connsiteX1" fmla="*/ 3698258 w 3698257"/>
                <a:gd name="connsiteY1" fmla="*/ 1849129 h 3698257"/>
                <a:gd name="connsiteX2" fmla="*/ 1849129 w 3698257"/>
                <a:gd name="connsiteY2" fmla="*/ 0 h 3698257"/>
                <a:gd name="connsiteX3" fmla="*/ 0 w 3698257"/>
                <a:gd name="connsiteY3" fmla="*/ 1849129 h 3698257"/>
                <a:gd name="connsiteX4" fmla="*/ 1849129 w 3698257"/>
                <a:gd name="connsiteY4" fmla="*/ 3698258 h 369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8257" h="3698257">
                  <a:moveTo>
                    <a:pt x="1849129" y="3698258"/>
                  </a:moveTo>
                  <a:cubicBezTo>
                    <a:pt x="2870400" y="3698258"/>
                    <a:pt x="3698258" y="2870400"/>
                    <a:pt x="3698258" y="1849129"/>
                  </a:cubicBezTo>
                  <a:cubicBezTo>
                    <a:pt x="3698258" y="827858"/>
                    <a:pt x="2870400" y="0"/>
                    <a:pt x="1849129" y="0"/>
                  </a:cubicBezTo>
                  <a:cubicBezTo>
                    <a:pt x="827858" y="0"/>
                    <a:pt x="0" y="827858"/>
                    <a:pt x="0" y="1849129"/>
                  </a:cubicBezTo>
                  <a:cubicBezTo>
                    <a:pt x="0" y="2870400"/>
                    <a:pt x="827858" y="3698258"/>
                    <a:pt x="1849129" y="3698258"/>
                  </a:cubicBezTo>
                </a:path>
              </a:pathLst>
            </a:custGeom>
            <a:grp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A431158-7FF0-73F6-0A93-DFD46976C49E}"/>
                </a:ext>
              </a:extLst>
            </p:cNvPr>
            <p:cNvSpPr/>
            <p:nvPr/>
          </p:nvSpPr>
          <p:spPr>
            <a:xfrm>
              <a:off x="4684667" y="2017762"/>
              <a:ext cx="2823806" cy="2823805"/>
            </a:xfrm>
            <a:custGeom>
              <a:avLst/>
              <a:gdLst>
                <a:gd name="connsiteX0" fmla="*/ 1411903 w 2823806"/>
                <a:gd name="connsiteY0" fmla="*/ 2823806 h 2823805"/>
                <a:gd name="connsiteX1" fmla="*/ 2823806 w 2823806"/>
                <a:gd name="connsiteY1" fmla="*/ 1411903 h 2823805"/>
                <a:gd name="connsiteX2" fmla="*/ 1411903 w 2823806"/>
                <a:gd name="connsiteY2" fmla="*/ 0 h 2823805"/>
                <a:gd name="connsiteX3" fmla="*/ 0 w 2823806"/>
                <a:gd name="connsiteY3" fmla="*/ 1411903 h 2823805"/>
                <a:gd name="connsiteX4" fmla="*/ 1411903 w 2823806"/>
                <a:gd name="connsiteY4" fmla="*/ 2823806 h 2823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806" h="2823805">
                  <a:moveTo>
                    <a:pt x="1411903" y="2823806"/>
                  </a:moveTo>
                  <a:cubicBezTo>
                    <a:pt x="2191645" y="2823806"/>
                    <a:pt x="2823806" y="2191645"/>
                    <a:pt x="2823806" y="1411903"/>
                  </a:cubicBezTo>
                  <a:cubicBezTo>
                    <a:pt x="2823806" y="632161"/>
                    <a:pt x="2191645" y="0"/>
                    <a:pt x="1411903" y="0"/>
                  </a:cubicBezTo>
                  <a:cubicBezTo>
                    <a:pt x="632161" y="0"/>
                    <a:pt x="0" y="632161"/>
                    <a:pt x="0" y="1411903"/>
                  </a:cubicBezTo>
                  <a:cubicBezTo>
                    <a:pt x="0" y="2191645"/>
                    <a:pt x="632161" y="2823806"/>
                    <a:pt x="1411903" y="2823806"/>
                  </a:cubicBezTo>
                </a:path>
              </a:pathLst>
            </a:custGeom>
            <a:grp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176854B0-1B39-DE62-444F-16724C549F32}"/>
                </a:ext>
              </a:extLst>
            </p:cNvPr>
            <p:cNvSpPr/>
            <p:nvPr/>
          </p:nvSpPr>
          <p:spPr>
            <a:xfrm>
              <a:off x="5067786" y="2400786"/>
              <a:ext cx="2057567" cy="2057567"/>
            </a:xfrm>
            <a:custGeom>
              <a:avLst/>
              <a:gdLst>
                <a:gd name="connsiteX0" fmla="*/ 1028784 w 2057567"/>
                <a:gd name="connsiteY0" fmla="*/ 2057567 h 2057567"/>
                <a:gd name="connsiteX1" fmla="*/ 2057567 w 2057567"/>
                <a:gd name="connsiteY1" fmla="*/ 1028784 h 2057567"/>
                <a:gd name="connsiteX2" fmla="*/ 1028784 w 2057567"/>
                <a:gd name="connsiteY2" fmla="*/ 0 h 2057567"/>
                <a:gd name="connsiteX3" fmla="*/ 0 w 2057567"/>
                <a:gd name="connsiteY3" fmla="*/ 1028784 h 2057567"/>
                <a:gd name="connsiteX4" fmla="*/ 1028784 w 2057567"/>
                <a:gd name="connsiteY4" fmla="*/ 2057567 h 205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567" h="2057567">
                  <a:moveTo>
                    <a:pt x="1028784" y="2057567"/>
                  </a:moveTo>
                  <a:cubicBezTo>
                    <a:pt x="1596949" y="2057567"/>
                    <a:pt x="2057567" y="1596949"/>
                    <a:pt x="2057567" y="1028784"/>
                  </a:cubicBezTo>
                  <a:cubicBezTo>
                    <a:pt x="2057567" y="460618"/>
                    <a:pt x="1596949" y="0"/>
                    <a:pt x="1028784" y="0"/>
                  </a:cubicBezTo>
                  <a:cubicBezTo>
                    <a:pt x="460618" y="0"/>
                    <a:pt x="0" y="460618"/>
                    <a:pt x="0" y="1028784"/>
                  </a:cubicBezTo>
                  <a:cubicBezTo>
                    <a:pt x="0" y="1596949"/>
                    <a:pt x="460618" y="2057567"/>
                    <a:pt x="1028784" y="2057567"/>
                  </a:cubicBezTo>
                </a:path>
              </a:pathLst>
            </a:custGeom>
            <a:grpFill/>
            <a:ln w="0" cap="flat">
              <a:noFill/>
              <a:prstDash val="solid"/>
              <a:miter/>
            </a:ln>
          </p:spPr>
          <p:txBody>
            <a:bodyPr rtlCol="0" anchor="ctr"/>
            <a:lstStyle/>
            <a:p>
              <a:endParaRPr lang="en-US"/>
            </a:p>
          </p:txBody>
        </p:sp>
      </p:grpSp>
      <p:sp>
        <p:nvSpPr>
          <p:cNvPr id="10" name="Title 1">
            <a:extLst>
              <a:ext uri="{FF2B5EF4-FFF2-40B4-BE49-F238E27FC236}">
                <a16:creationId xmlns:a16="http://schemas.microsoft.com/office/drawing/2014/main" id="{59D100D9-68EA-5D4F-9A5A-50B5421B81B4}"/>
              </a:ext>
            </a:extLst>
          </p:cNvPr>
          <p:cNvSpPr>
            <a:spLocks noGrp="1"/>
          </p:cNvSpPr>
          <p:nvPr>
            <p:ph type="title"/>
          </p:nvPr>
        </p:nvSpPr>
        <p:spPr>
          <a:xfrm>
            <a:off x="4216400" y="510857"/>
            <a:ext cx="7552268" cy="681355"/>
          </a:xfrm>
          <a:prstGeom prst="rect">
            <a:avLst/>
          </a:prstGeom>
        </p:spPr>
        <p:txBody>
          <a:bodyPr>
            <a:noAutofit/>
          </a:bodyPr>
          <a:lstStyle>
            <a:lvl1pPr algn="l">
              <a:defRPr sz="3200" b="1">
                <a:solidFill>
                  <a:schemeClr val="tx2"/>
                </a:solidFill>
              </a:defRPr>
            </a:lvl1pPr>
          </a:lstStyle>
          <a:p>
            <a:r>
              <a:rPr lang="en-US" dirty="0"/>
              <a:t>Click to edit Master title style</a:t>
            </a:r>
          </a:p>
        </p:txBody>
      </p:sp>
      <p:pic>
        <p:nvPicPr>
          <p:cNvPr id="17" name="Picture 7">
            <a:extLst>
              <a:ext uri="{FF2B5EF4-FFF2-40B4-BE49-F238E27FC236}">
                <a16:creationId xmlns:a16="http://schemas.microsoft.com/office/drawing/2014/main" id="{E6590398-5CB5-8B49-9138-40AA97EACE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6" cy="330202"/>
          </a:xfrm>
          <a:prstGeom prst="rect">
            <a:avLst/>
          </a:prstGeom>
        </p:spPr>
      </p:pic>
      <p:sp>
        <p:nvSpPr>
          <p:cNvPr id="13" name="Content Placeholder 2">
            <a:extLst>
              <a:ext uri="{FF2B5EF4-FFF2-40B4-BE49-F238E27FC236}">
                <a16:creationId xmlns:a16="http://schemas.microsoft.com/office/drawing/2014/main" id="{A6ACA22B-5219-F646-9CBC-E88B535B7382}"/>
              </a:ext>
            </a:extLst>
          </p:cNvPr>
          <p:cNvSpPr>
            <a:spLocks noGrp="1"/>
          </p:cNvSpPr>
          <p:nvPr>
            <p:ph sz="quarter" idx="12"/>
          </p:nvPr>
        </p:nvSpPr>
        <p:spPr>
          <a:xfrm>
            <a:off x="4216400" y="1493838"/>
            <a:ext cx="7552268" cy="4541837"/>
          </a:xfrm>
          <a:prstGeom prst="rect">
            <a:avLst/>
          </a:prstGeom>
        </p:spPr>
        <p:txBody>
          <a:bodyPr/>
          <a:lstStyle>
            <a:lvl1pPr marL="342900" indent="-342900">
              <a:spcAft>
                <a:spcPts val="1200"/>
              </a:spcAft>
              <a:buFont typeface="Arial" panose="020B0604020202020204" pitchFamily="34" charset="0"/>
              <a:buChar char="•"/>
              <a:defRPr b="0" i="0">
                <a:solidFill>
                  <a:schemeClr val="tx2"/>
                </a:solidFill>
                <a:latin typeface="Helvetica" pitchFamily="2" charset="0"/>
              </a:defRPr>
            </a:lvl1pPr>
            <a:lvl2pPr marL="914400" indent="-457200">
              <a:spcBef>
                <a:spcPts val="0"/>
              </a:spcBef>
              <a:spcAft>
                <a:spcPts val="600"/>
              </a:spcAft>
              <a:buSzPct val="100000"/>
              <a:buFont typeface="System Font Regular"/>
              <a:buChar char="⎼"/>
              <a:defRPr sz="2400" b="0" i="0">
                <a:solidFill>
                  <a:schemeClr val="tx2"/>
                </a:solidFill>
                <a:latin typeface="Helvetica" pitchFamily="2" charset="0"/>
              </a:defRPr>
            </a:lvl2pPr>
            <a:lvl3pPr marL="1257300" indent="-342900">
              <a:spcAft>
                <a:spcPts val="600"/>
              </a:spcAft>
              <a:buFont typeface="Arial" panose="020B0604020202020204" pitchFamily="34" charset="0"/>
              <a:buChar char="•"/>
              <a:defRPr b="0" i="0">
                <a:solidFill>
                  <a:schemeClr val="tx2"/>
                </a:solidFill>
                <a:latin typeface="Helvetica" pitchFamily="2" charset="0"/>
              </a:defRPr>
            </a:lvl3pPr>
            <a:lvl4pPr marL="1714500" indent="-342900">
              <a:spcAft>
                <a:spcPts val="600"/>
              </a:spcAft>
              <a:buSzPct val="75000"/>
              <a:buFont typeface="Courier New" panose="02070309020205020404" pitchFamily="49" charset="0"/>
              <a:buChar char="o"/>
              <a:defRPr b="0" i="0">
                <a:solidFill>
                  <a:schemeClr val="tx2"/>
                </a:solidFill>
                <a:latin typeface="Helvetica" pitchFamily="2" charset="0"/>
              </a:defRPr>
            </a:lvl4pPr>
            <a:lvl5pPr marL="2171700" indent="-342900">
              <a:spcAft>
                <a:spcPts val="600"/>
              </a:spcAft>
              <a:buFont typeface="Wingdings" pitchFamily="2" charset="2"/>
              <a:buChar char="§"/>
              <a:defRPr b="0" i="0">
                <a:solidFill>
                  <a:schemeClr val="tx2"/>
                </a:solidFill>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6BE181CB-152D-2AD3-084C-0E649F89F645}"/>
              </a:ext>
            </a:extLst>
          </p:cNvPr>
          <p:cNvSpPr txBox="1"/>
          <p:nvPr userDrawn="1"/>
        </p:nvSpPr>
        <p:spPr>
          <a:xfrm>
            <a:off x="6197600" y="-1025236"/>
            <a:ext cx="184731" cy="369332"/>
          </a:xfrm>
          <a:prstGeom prst="rect">
            <a:avLst/>
          </a:prstGeom>
          <a:noFill/>
        </p:spPr>
        <p:txBody>
          <a:bodyPr wrap="none" rtlCol="0">
            <a:spAutoFit/>
          </a:bodyPr>
          <a:lstStyle/>
          <a:p>
            <a:endParaRPr lang="en-US"/>
          </a:p>
        </p:txBody>
      </p:sp>
      <p:sp>
        <p:nvSpPr>
          <p:cNvPr id="26" name="Footer Placeholder 5">
            <a:extLst>
              <a:ext uri="{FF2B5EF4-FFF2-40B4-BE49-F238E27FC236}">
                <a16:creationId xmlns:a16="http://schemas.microsoft.com/office/drawing/2014/main" id="{11981506-0587-1E3E-2C7E-62D286086AF0}"/>
              </a:ext>
            </a:extLst>
          </p:cNvPr>
          <p:cNvSpPr>
            <a:spLocks noGrp="1"/>
          </p:cNvSpPr>
          <p:nvPr>
            <p:ph type="ftr" sz="quarter" idx="10"/>
          </p:nvPr>
        </p:nvSpPr>
        <p:spPr>
          <a:xfrm>
            <a:off x="4871720" y="6600542"/>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p>
        </p:txBody>
      </p:sp>
      <p:sp>
        <p:nvSpPr>
          <p:cNvPr id="27" name="Slide Number Placeholder 6">
            <a:extLst>
              <a:ext uri="{FF2B5EF4-FFF2-40B4-BE49-F238E27FC236}">
                <a16:creationId xmlns:a16="http://schemas.microsoft.com/office/drawing/2014/main" id="{67D07266-2800-87F2-DA03-BCBC6DD403C4}"/>
              </a:ext>
            </a:extLst>
          </p:cNvPr>
          <p:cNvSpPr>
            <a:spLocks noGrp="1"/>
          </p:cNvSpPr>
          <p:nvPr>
            <p:ph type="sldNum" sz="quarter" idx="11"/>
          </p:nvPr>
        </p:nvSpPr>
        <p:spPr>
          <a:xfrm>
            <a:off x="5638800" y="6261995"/>
            <a:ext cx="914400" cy="365125"/>
          </a:xfrm>
        </p:spPr>
        <p:txBody>
          <a:bodyPr/>
          <a:lstStyle>
            <a:lvl1pPr>
              <a:defRPr sz="1400" b="1" i="0">
                <a:solidFill>
                  <a:schemeClr val="accent4"/>
                </a:solidFill>
              </a:defRPr>
            </a:lvl1pPr>
          </a:lstStyle>
          <a:p>
            <a:fld id="{4E547FC5-224D-4B2B-AB96-D4331BB3CBEC}" type="slidenum">
              <a:rPr lang="en-US" smtClean="0"/>
              <a:pPr/>
              <a:t>‹#›</a:t>
            </a:fld>
            <a:endParaRPr lang="en-US"/>
          </a:p>
        </p:txBody>
      </p:sp>
      <p:pic>
        <p:nvPicPr>
          <p:cNvPr id="3" name="Graphic 2">
            <a:extLst>
              <a:ext uri="{FF2B5EF4-FFF2-40B4-BE49-F238E27FC236}">
                <a16:creationId xmlns:a16="http://schemas.microsoft.com/office/drawing/2014/main" id="{38A164C5-6869-7555-C246-79C6149989E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6776"/>
          <a:stretch/>
        </p:blipFill>
        <p:spPr>
          <a:xfrm>
            <a:off x="378080" y="6409855"/>
            <a:ext cx="947322" cy="213436"/>
          </a:xfrm>
          <a:prstGeom prst="rect">
            <a:avLst/>
          </a:prstGeom>
        </p:spPr>
      </p:pic>
    </p:spTree>
    <p:extLst>
      <p:ext uri="{BB962C8B-B14F-4D97-AF65-F5344CB8AC3E}">
        <p14:creationId xmlns:p14="http://schemas.microsoft.com/office/powerpoint/2010/main" val="2286698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grpSp>
        <p:nvGrpSpPr>
          <p:cNvPr id="3" name="Graphic 3">
            <a:extLst>
              <a:ext uri="{FF2B5EF4-FFF2-40B4-BE49-F238E27FC236}">
                <a16:creationId xmlns:a16="http://schemas.microsoft.com/office/drawing/2014/main" id="{440D8EEA-A8D6-4CA0-134E-E28EDF982CBE}"/>
              </a:ext>
            </a:extLst>
          </p:cNvPr>
          <p:cNvGrpSpPr/>
          <p:nvPr userDrawn="1"/>
        </p:nvGrpSpPr>
        <p:grpSpPr>
          <a:xfrm>
            <a:off x="2446492" y="189131"/>
            <a:ext cx="11872808" cy="11873004"/>
            <a:chOff x="3257550" y="590550"/>
            <a:chExt cx="5678041" cy="5678136"/>
          </a:xfrm>
          <a:solidFill>
            <a:schemeClr val="accent1">
              <a:alpha val="8000"/>
            </a:schemeClr>
          </a:solidFill>
        </p:grpSpPr>
        <p:sp>
          <p:nvSpPr>
            <p:cNvPr id="4" name="Freeform 3">
              <a:extLst>
                <a:ext uri="{FF2B5EF4-FFF2-40B4-BE49-F238E27FC236}">
                  <a16:creationId xmlns:a16="http://schemas.microsoft.com/office/drawing/2014/main" id="{C82936B1-B857-B38E-6947-D60C1532C31A}"/>
                </a:ext>
              </a:extLst>
            </p:cNvPr>
            <p:cNvSpPr/>
            <p:nvPr/>
          </p:nvSpPr>
          <p:spPr>
            <a:xfrm>
              <a:off x="3257550" y="590550"/>
              <a:ext cx="5678041" cy="5678136"/>
            </a:xfrm>
            <a:custGeom>
              <a:avLst/>
              <a:gdLst>
                <a:gd name="connsiteX0" fmla="*/ 2839021 w 5678041"/>
                <a:gd name="connsiteY0" fmla="*/ 5678136 h 5678136"/>
                <a:gd name="connsiteX1" fmla="*/ 5678041 w 5678041"/>
                <a:gd name="connsiteY1" fmla="*/ 2839116 h 5678136"/>
                <a:gd name="connsiteX2" fmla="*/ 2839021 w 5678041"/>
                <a:gd name="connsiteY2" fmla="*/ 0 h 5678136"/>
                <a:gd name="connsiteX3" fmla="*/ 0 w 5678041"/>
                <a:gd name="connsiteY3" fmla="*/ 2839116 h 5678136"/>
                <a:gd name="connsiteX4" fmla="*/ 2839021 w 5678041"/>
                <a:gd name="connsiteY4" fmla="*/ 5678136 h 5678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041" h="5678136">
                  <a:moveTo>
                    <a:pt x="2839021" y="5678136"/>
                  </a:moveTo>
                  <a:cubicBezTo>
                    <a:pt x="4406967" y="5678136"/>
                    <a:pt x="5678041" y="4407062"/>
                    <a:pt x="5678041" y="2839116"/>
                  </a:cubicBezTo>
                  <a:cubicBezTo>
                    <a:pt x="5678041" y="1271169"/>
                    <a:pt x="4407062" y="0"/>
                    <a:pt x="2839021" y="0"/>
                  </a:cubicBezTo>
                  <a:cubicBezTo>
                    <a:pt x="1270979" y="0"/>
                    <a:pt x="0" y="1271074"/>
                    <a:pt x="0" y="2839116"/>
                  </a:cubicBezTo>
                  <a:cubicBezTo>
                    <a:pt x="0" y="4407157"/>
                    <a:pt x="1271074" y="5678136"/>
                    <a:pt x="2839021" y="5678136"/>
                  </a:cubicBezTo>
                </a:path>
              </a:pathLst>
            </a:custGeom>
            <a:grp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990C9D0-EDFA-DB97-DE5D-B5FA642F0D2A}"/>
                </a:ext>
              </a:extLst>
            </p:cNvPr>
            <p:cNvSpPr/>
            <p:nvPr/>
          </p:nvSpPr>
          <p:spPr>
            <a:xfrm>
              <a:off x="3769612" y="1102612"/>
              <a:ext cx="4653917" cy="4654012"/>
            </a:xfrm>
            <a:custGeom>
              <a:avLst/>
              <a:gdLst>
                <a:gd name="connsiteX0" fmla="*/ 2326959 w 4653917"/>
                <a:gd name="connsiteY0" fmla="*/ 4654013 h 4654012"/>
                <a:gd name="connsiteX1" fmla="*/ 4653917 w 4653917"/>
                <a:gd name="connsiteY1" fmla="*/ 2327054 h 4654012"/>
                <a:gd name="connsiteX2" fmla="*/ 2326959 w 4653917"/>
                <a:gd name="connsiteY2" fmla="*/ 0 h 4654012"/>
                <a:gd name="connsiteX3" fmla="*/ 0 w 4653917"/>
                <a:gd name="connsiteY3" fmla="*/ 2327054 h 4654012"/>
                <a:gd name="connsiteX4" fmla="*/ 2326959 w 4653917"/>
                <a:gd name="connsiteY4" fmla="*/ 4654013 h 465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917" h="4654012">
                  <a:moveTo>
                    <a:pt x="2326959" y="4654013"/>
                  </a:moveTo>
                  <a:cubicBezTo>
                    <a:pt x="3612106" y="4654013"/>
                    <a:pt x="4653917" y="3612201"/>
                    <a:pt x="4653917" y="2327054"/>
                  </a:cubicBezTo>
                  <a:cubicBezTo>
                    <a:pt x="4653917" y="1041906"/>
                    <a:pt x="3612201" y="0"/>
                    <a:pt x="2326959" y="0"/>
                  </a:cubicBezTo>
                  <a:cubicBezTo>
                    <a:pt x="1041716" y="0"/>
                    <a:pt x="0" y="1041811"/>
                    <a:pt x="0" y="2327054"/>
                  </a:cubicBezTo>
                  <a:cubicBezTo>
                    <a:pt x="0" y="3612296"/>
                    <a:pt x="1041811" y="4654013"/>
                    <a:pt x="2326959" y="4654013"/>
                  </a:cubicBezTo>
                </a:path>
              </a:pathLst>
            </a:custGeom>
            <a:grpFill/>
            <a:ln w="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8302345-1714-7A76-3AAE-C0861F8DB51A}"/>
                </a:ext>
              </a:extLst>
            </p:cNvPr>
            <p:cNvSpPr/>
            <p:nvPr/>
          </p:nvSpPr>
          <p:spPr>
            <a:xfrm>
              <a:off x="4247441" y="1580441"/>
              <a:ext cx="3698257" cy="3698257"/>
            </a:xfrm>
            <a:custGeom>
              <a:avLst/>
              <a:gdLst>
                <a:gd name="connsiteX0" fmla="*/ 1849129 w 3698257"/>
                <a:gd name="connsiteY0" fmla="*/ 3698258 h 3698257"/>
                <a:gd name="connsiteX1" fmla="*/ 3698258 w 3698257"/>
                <a:gd name="connsiteY1" fmla="*/ 1849129 h 3698257"/>
                <a:gd name="connsiteX2" fmla="*/ 1849129 w 3698257"/>
                <a:gd name="connsiteY2" fmla="*/ 0 h 3698257"/>
                <a:gd name="connsiteX3" fmla="*/ 0 w 3698257"/>
                <a:gd name="connsiteY3" fmla="*/ 1849129 h 3698257"/>
                <a:gd name="connsiteX4" fmla="*/ 1849129 w 3698257"/>
                <a:gd name="connsiteY4" fmla="*/ 3698258 h 369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8257" h="3698257">
                  <a:moveTo>
                    <a:pt x="1849129" y="3698258"/>
                  </a:moveTo>
                  <a:cubicBezTo>
                    <a:pt x="2870400" y="3698258"/>
                    <a:pt x="3698258" y="2870400"/>
                    <a:pt x="3698258" y="1849129"/>
                  </a:cubicBezTo>
                  <a:cubicBezTo>
                    <a:pt x="3698258" y="827858"/>
                    <a:pt x="2870400" y="0"/>
                    <a:pt x="1849129" y="0"/>
                  </a:cubicBezTo>
                  <a:cubicBezTo>
                    <a:pt x="827858" y="0"/>
                    <a:pt x="0" y="827858"/>
                    <a:pt x="0" y="1849129"/>
                  </a:cubicBezTo>
                  <a:cubicBezTo>
                    <a:pt x="0" y="2870400"/>
                    <a:pt x="827858" y="3698258"/>
                    <a:pt x="1849129" y="3698258"/>
                  </a:cubicBezTo>
                </a:path>
              </a:pathLst>
            </a:custGeom>
            <a:grp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D56D58D-A945-5F8A-2BB8-822090849BCD}"/>
                </a:ext>
              </a:extLst>
            </p:cNvPr>
            <p:cNvSpPr/>
            <p:nvPr/>
          </p:nvSpPr>
          <p:spPr>
            <a:xfrm>
              <a:off x="4684667" y="2017762"/>
              <a:ext cx="2823806" cy="2823805"/>
            </a:xfrm>
            <a:custGeom>
              <a:avLst/>
              <a:gdLst>
                <a:gd name="connsiteX0" fmla="*/ 1411903 w 2823806"/>
                <a:gd name="connsiteY0" fmla="*/ 2823806 h 2823805"/>
                <a:gd name="connsiteX1" fmla="*/ 2823806 w 2823806"/>
                <a:gd name="connsiteY1" fmla="*/ 1411903 h 2823805"/>
                <a:gd name="connsiteX2" fmla="*/ 1411903 w 2823806"/>
                <a:gd name="connsiteY2" fmla="*/ 0 h 2823805"/>
                <a:gd name="connsiteX3" fmla="*/ 0 w 2823806"/>
                <a:gd name="connsiteY3" fmla="*/ 1411903 h 2823805"/>
                <a:gd name="connsiteX4" fmla="*/ 1411903 w 2823806"/>
                <a:gd name="connsiteY4" fmla="*/ 2823806 h 2823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806" h="2823805">
                  <a:moveTo>
                    <a:pt x="1411903" y="2823806"/>
                  </a:moveTo>
                  <a:cubicBezTo>
                    <a:pt x="2191645" y="2823806"/>
                    <a:pt x="2823806" y="2191645"/>
                    <a:pt x="2823806" y="1411903"/>
                  </a:cubicBezTo>
                  <a:cubicBezTo>
                    <a:pt x="2823806" y="632161"/>
                    <a:pt x="2191645" y="0"/>
                    <a:pt x="1411903" y="0"/>
                  </a:cubicBezTo>
                  <a:cubicBezTo>
                    <a:pt x="632161" y="0"/>
                    <a:pt x="0" y="632161"/>
                    <a:pt x="0" y="1411903"/>
                  </a:cubicBezTo>
                  <a:cubicBezTo>
                    <a:pt x="0" y="2191645"/>
                    <a:pt x="632161" y="2823806"/>
                    <a:pt x="1411903" y="2823806"/>
                  </a:cubicBezTo>
                </a:path>
              </a:pathLst>
            </a:custGeom>
            <a:grp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AD28642-3644-30E3-DE09-77FB0B399300}"/>
                </a:ext>
              </a:extLst>
            </p:cNvPr>
            <p:cNvSpPr/>
            <p:nvPr/>
          </p:nvSpPr>
          <p:spPr>
            <a:xfrm>
              <a:off x="5067786" y="2400786"/>
              <a:ext cx="2057567" cy="2057567"/>
            </a:xfrm>
            <a:custGeom>
              <a:avLst/>
              <a:gdLst>
                <a:gd name="connsiteX0" fmla="*/ 1028784 w 2057567"/>
                <a:gd name="connsiteY0" fmla="*/ 2057567 h 2057567"/>
                <a:gd name="connsiteX1" fmla="*/ 2057567 w 2057567"/>
                <a:gd name="connsiteY1" fmla="*/ 1028784 h 2057567"/>
                <a:gd name="connsiteX2" fmla="*/ 1028784 w 2057567"/>
                <a:gd name="connsiteY2" fmla="*/ 0 h 2057567"/>
                <a:gd name="connsiteX3" fmla="*/ 0 w 2057567"/>
                <a:gd name="connsiteY3" fmla="*/ 1028784 h 2057567"/>
                <a:gd name="connsiteX4" fmla="*/ 1028784 w 2057567"/>
                <a:gd name="connsiteY4" fmla="*/ 2057567 h 205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567" h="2057567">
                  <a:moveTo>
                    <a:pt x="1028784" y="2057567"/>
                  </a:moveTo>
                  <a:cubicBezTo>
                    <a:pt x="1596949" y="2057567"/>
                    <a:pt x="2057567" y="1596949"/>
                    <a:pt x="2057567" y="1028784"/>
                  </a:cubicBezTo>
                  <a:cubicBezTo>
                    <a:pt x="2057567" y="460618"/>
                    <a:pt x="1596949" y="0"/>
                    <a:pt x="1028784" y="0"/>
                  </a:cubicBezTo>
                  <a:cubicBezTo>
                    <a:pt x="460618" y="0"/>
                    <a:pt x="0" y="460618"/>
                    <a:pt x="0" y="1028784"/>
                  </a:cubicBezTo>
                  <a:cubicBezTo>
                    <a:pt x="0" y="1596949"/>
                    <a:pt x="460618" y="2057567"/>
                    <a:pt x="1028784" y="2057567"/>
                  </a:cubicBezTo>
                </a:path>
              </a:pathLst>
            </a:custGeom>
            <a:grpFill/>
            <a:ln w="0" cap="flat">
              <a:noFill/>
              <a:prstDash val="solid"/>
              <a:miter/>
            </a:ln>
          </p:spPr>
          <p:txBody>
            <a:bodyPr rtlCol="0" anchor="ctr"/>
            <a:lstStyle/>
            <a:p>
              <a:endParaRPr lang="en-US"/>
            </a:p>
          </p:txBody>
        </p:sp>
      </p:grpSp>
      <p:sp>
        <p:nvSpPr>
          <p:cNvPr id="10" name="Title 1">
            <a:extLst>
              <a:ext uri="{FF2B5EF4-FFF2-40B4-BE49-F238E27FC236}">
                <a16:creationId xmlns:a16="http://schemas.microsoft.com/office/drawing/2014/main" id="{59D100D9-68EA-5D4F-9A5A-50B5421B81B4}"/>
              </a:ext>
            </a:extLst>
          </p:cNvPr>
          <p:cNvSpPr>
            <a:spLocks noGrp="1"/>
          </p:cNvSpPr>
          <p:nvPr>
            <p:ph type="title"/>
          </p:nvPr>
        </p:nvSpPr>
        <p:spPr>
          <a:xfrm>
            <a:off x="463908" y="510857"/>
            <a:ext cx="7552268" cy="681355"/>
          </a:xfrm>
          <a:prstGeom prst="rect">
            <a:avLst/>
          </a:prstGeom>
        </p:spPr>
        <p:txBody>
          <a:bodyPr>
            <a:noAutofit/>
          </a:bodyPr>
          <a:lstStyle>
            <a:lvl1pPr algn="l">
              <a:defRPr sz="3200" b="1">
                <a:solidFill>
                  <a:schemeClr val="tx2"/>
                </a:solidFill>
              </a:defRPr>
            </a:lvl1pPr>
          </a:lstStyle>
          <a:p>
            <a:r>
              <a:rPr lang="en-US" dirty="0"/>
              <a:t>Click to edit Master title style</a:t>
            </a:r>
          </a:p>
        </p:txBody>
      </p:sp>
      <p:pic>
        <p:nvPicPr>
          <p:cNvPr id="17" name="Picture 7">
            <a:extLst>
              <a:ext uri="{FF2B5EF4-FFF2-40B4-BE49-F238E27FC236}">
                <a16:creationId xmlns:a16="http://schemas.microsoft.com/office/drawing/2014/main" id="{E6590398-5CB5-8B49-9138-40AA97EACE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6" cy="330202"/>
          </a:xfrm>
          <a:prstGeom prst="rect">
            <a:avLst/>
          </a:prstGeom>
        </p:spPr>
      </p:pic>
      <p:sp>
        <p:nvSpPr>
          <p:cNvPr id="13" name="Content Placeholder 2">
            <a:extLst>
              <a:ext uri="{FF2B5EF4-FFF2-40B4-BE49-F238E27FC236}">
                <a16:creationId xmlns:a16="http://schemas.microsoft.com/office/drawing/2014/main" id="{A6ACA22B-5219-F646-9CBC-E88B535B7382}"/>
              </a:ext>
            </a:extLst>
          </p:cNvPr>
          <p:cNvSpPr>
            <a:spLocks noGrp="1"/>
          </p:cNvSpPr>
          <p:nvPr>
            <p:ph sz="quarter" idx="12"/>
          </p:nvPr>
        </p:nvSpPr>
        <p:spPr>
          <a:xfrm>
            <a:off x="463908" y="1493838"/>
            <a:ext cx="7552268" cy="4541837"/>
          </a:xfrm>
          <a:prstGeom prst="rect">
            <a:avLst/>
          </a:prstGeom>
        </p:spPr>
        <p:txBody>
          <a:bodyPr/>
          <a:lstStyle>
            <a:lvl1pPr marL="342900" indent="-342900">
              <a:spcAft>
                <a:spcPts val="1200"/>
              </a:spcAft>
              <a:buFont typeface="Arial" panose="020B0604020202020204" pitchFamily="34" charset="0"/>
              <a:buChar char="•"/>
              <a:defRPr b="0" i="0">
                <a:solidFill>
                  <a:schemeClr val="tx2"/>
                </a:solidFill>
                <a:latin typeface="Helvetica" pitchFamily="2" charset="0"/>
              </a:defRPr>
            </a:lvl1pPr>
            <a:lvl2pPr marL="914400" indent="-457200">
              <a:spcBef>
                <a:spcPts val="0"/>
              </a:spcBef>
              <a:spcAft>
                <a:spcPts val="600"/>
              </a:spcAft>
              <a:buSzPct val="100000"/>
              <a:buFont typeface="System Font Regular"/>
              <a:buChar char="⎼"/>
              <a:defRPr sz="2400" b="0" i="0">
                <a:solidFill>
                  <a:schemeClr val="tx2"/>
                </a:solidFill>
                <a:latin typeface="Helvetica" pitchFamily="2" charset="0"/>
              </a:defRPr>
            </a:lvl2pPr>
            <a:lvl3pPr marL="1257300" indent="-342900">
              <a:spcAft>
                <a:spcPts val="600"/>
              </a:spcAft>
              <a:buFont typeface="Arial" panose="020B0604020202020204" pitchFamily="34" charset="0"/>
              <a:buChar char="•"/>
              <a:defRPr b="0" i="0">
                <a:solidFill>
                  <a:schemeClr val="tx2"/>
                </a:solidFill>
                <a:latin typeface="Helvetica" pitchFamily="2" charset="0"/>
              </a:defRPr>
            </a:lvl3pPr>
            <a:lvl4pPr marL="1714500" indent="-342900">
              <a:spcAft>
                <a:spcPts val="600"/>
              </a:spcAft>
              <a:buSzPct val="75000"/>
              <a:buFont typeface="Courier New" panose="02070309020205020404" pitchFamily="49" charset="0"/>
              <a:buChar char="o"/>
              <a:defRPr b="0" i="0">
                <a:solidFill>
                  <a:schemeClr val="tx2"/>
                </a:solidFill>
                <a:latin typeface="Helvetica" pitchFamily="2" charset="0"/>
              </a:defRPr>
            </a:lvl4pPr>
            <a:lvl5pPr marL="2171700" indent="-342900">
              <a:spcAft>
                <a:spcPts val="600"/>
              </a:spcAft>
              <a:buFont typeface="Wingdings" pitchFamily="2" charset="2"/>
              <a:buChar char="§"/>
              <a:defRPr b="0" i="0">
                <a:solidFill>
                  <a:schemeClr val="tx2"/>
                </a:solidFill>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6BE181CB-152D-2AD3-084C-0E649F89F645}"/>
              </a:ext>
            </a:extLst>
          </p:cNvPr>
          <p:cNvSpPr txBox="1"/>
          <p:nvPr userDrawn="1"/>
        </p:nvSpPr>
        <p:spPr>
          <a:xfrm>
            <a:off x="6197600" y="-1025236"/>
            <a:ext cx="184731" cy="369332"/>
          </a:xfrm>
          <a:prstGeom prst="rect">
            <a:avLst/>
          </a:prstGeom>
          <a:noFill/>
        </p:spPr>
        <p:txBody>
          <a:bodyPr wrap="none" rtlCol="0">
            <a:spAutoFit/>
          </a:bodyPr>
          <a:lstStyle/>
          <a:p>
            <a:endParaRPr lang="en-US"/>
          </a:p>
        </p:txBody>
      </p:sp>
      <p:sp>
        <p:nvSpPr>
          <p:cNvPr id="26" name="Footer Placeholder 5">
            <a:extLst>
              <a:ext uri="{FF2B5EF4-FFF2-40B4-BE49-F238E27FC236}">
                <a16:creationId xmlns:a16="http://schemas.microsoft.com/office/drawing/2014/main" id="{11981506-0587-1E3E-2C7E-62D286086AF0}"/>
              </a:ext>
            </a:extLst>
          </p:cNvPr>
          <p:cNvSpPr>
            <a:spLocks noGrp="1"/>
          </p:cNvSpPr>
          <p:nvPr>
            <p:ph type="ftr" sz="quarter" idx="10"/>
          </p:nvPr>
        </p:nvSpPr>
        <p:spPr>
          <a:xfrm>
            <a:off x="4871720" y="6600542"/>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p>
        </p:txBody>
      </p:sp>
      <p:sp>
        <p:nvSpPr>
          <p:cNvPr id="27" name="Slide Number Placeholder 6">
            <a:extLst>
              <a:ext uri="{FF2B5EF4-FFF2-40B4-BE49-F238E27FC236}">
                <a16:creationId xmlns:a16="http://schemas.microsoft.com/office/drawing/2014/main" id="{67D07266-2800-87F2-DA03-BCBC6DD403C4}"/>
              </a:ext>
            </a:extLst>
          </p:cNvPr>
          <p:cNvSpPr>
            <a:spLocks noGrp="1"/>
          </p:cNvSpPr>
          <p:nvPr>
            <p:ph type="sldNum" sz="quarter" idx="11"/>
          </p:nvPr>
        </p:nvSpPr>
        <p:spPr>
          <a:xfrm>
            <a:off x="5638800" y="6261995"/>
            <a:ext cx="914400" cy="365125"/>
          </a:xfrm>
        </p:spPr>
        <p:txBody>
          <a:bodyPr/>
          <a:lstStyle>
            <a:lvl1pPr>
              <a:defRPr sz="1400" b="1" i="0">
                <a:solidFill>
                  <a:schemeClr val="accent4"/>
                </a:solidFill>
              </a:defRPr>
            </a:lvl1pPr>
          </a:lstStyle>
          <a:p>
            <a:fld id="{4E547FC5-224D-4B2B-AB96-D4331BB3CBEC}" type="slidenum">
              <a:rPr lang="en-US" smtClean="0"/>
              <a:pPr/>
              <a:t>‹#›</a:t>
            </a:fld>
            <a:endParaRPr lang="en-US"/>
          </a:p>
        </p:txBody>
      </p:sp>
      <p:pic>
        <p:nvPicPr>
          <p:cNvPr id="5" name="Graphic 4">
            <a:extLst>
              <a:ext uri="{FF2B5EF4-FFF2-40B4-BE49-F238E27FC236}">
                <a16:creationId xmlns:a16="http://schemas.microsoft.com/office/drawing/2014/main" id="{282AF7F4-E5C3-72BB-2502-C1ADB0C6EEE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6776"/>
          <a:stretch/>
        </p:blipFill>
        <p:spPr>
          <a:xfrm>
            <a:off x="378080" y="6409855"/>
            <a:ext cx="947322" cy="213436"/>
          </a:xfrm>
          <a:prstGeom prst="rect">
            <a:avLst/>
          </a:prstGeom>
        </p:spPr>
      </p:pic>
    </p:spTree>
    <p:extLst>
      <p:ext uri="{BB962C8B-B14F-4D97-AF65-F5344CB8AC3E}">
        <p14:creationId xmlns:p14="http://schemas.microsoft.com/office/powerpoint/2010/main" val="685935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B6F787-4A10-CA43-89A8-BC0EB484C8B4}"/>
              </a:ext>
            </a:extLst>
          </p:cNvPr>
          <p:cNvSpPr>
            <a:spLocks noGrp="1"/>
          </p:cNvSpPr>
          <p:nvPr>
            <p:ph type="title" hasCustomPrompt="1"/>
          </p:nvPr>
        </p:nvSpPr>
        <p:spPr>
          <a:xfrm>
            <a:off x="609600" y="246697"/>
            <a:ext cx="10972800" cy="681355"/>
          </a:xfrm>
          <a:prstGeom prst="rect">
            <a:avLst/>
          </a:prstGeom>
        </p:spPr>
        <p:txBody>
          <a:bodyPr>
            <a:noAutofit/>
          </a:bodyPr>
          <a:lstStyle>
            <a:lvl1pPr algn="ctr">
              <a:defRPr sz="3200" b="1"/>
            </a:lvl1pPr>
          </a:lstStyle>
          <a:p>
            <a:r>
              <a:rPr lang="en-US"/>
              <a:t>Click To Edit Master Title Style</a:t>
            </a:r>
          </a:p>
        </p:txBody>
      </p:sp>
      <p:pic>
        <p:nvPicPr>
          <p:cNvPr id="10" name="Picture 7">
            <a:extLst>
              <a:ext uri="{FF2B5EF4-FFF2-40B4-BE49-F238E27FC236}">
                <a16:creationId xmlns:a16="http://schemas.microsoft.com/office/drawing/2014/main" id="{C0002DE1-BEF1-BE49-9B62-F8D820180B6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AED81F6D-21FF-DF4F-8803-214DC3BBF02B}"/>
              </a:ext>
            </a:extLst>
          </p:cNvPr>
          <p:cNvSpPr>
            <a:spLocks noGrp="1"/>
          </p:cNvSpPr>
          <p:nvPr>
            <p:ph type="ftr" sz="quarter" idx="10"/>
          </p:nvPr>
        </p:nvSpPr>
        <p:spPr>
          <a:xfrm>
            <a:off x="4871720" y="6600542"/>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p>
        </p:txBody>
      </p:sp>
      <p:sp>
        <p:nvSpPr>
          <p:cNvPr id="2" name="Slide Number Placeholder 6">
            <a:extLst>
              <a:ext uri="{FF2B5EF4-FFF2-40B4-BE49-F238E27FC236}">
                <a16:creationId xmlns:a16="http://schemas.microsoft.com/office/drawing/2014/main" id="{561B1639-1C50-EE4E-EB95-0E137987B8BE}"/>
              </a:ext>
            </a:extLst>
          </p:cNvPr>
          <p:cNvSpPr>
            <a:spLocks noGrp="1"/>
          </p:cNvSpPr>
          <p:nvPr>
            <p:ph type="sldNum" sz="quarter" idx="11"/>
          </p:nvPr>
        </p:nvSpPr>
        <p:spPr>
          <a:xfrm>
            <a:off x="5638800" y="6261995"/>
            <a:ext cx="914400" cy="365125"/>
          </a:xfrm>
        </p:spPr>
        <p:txBody>
          <a:bodyPr/>
          <a:lstStyle>
            <a:lvl1pPr>
              <a:defRPr sz="1400" b="1" i="0">
                <a:solidFill>
                  <a:schemeClr val="accent4"/>
                </a:solidFill>
              </a:defRPr>
            </a:lvl1pPr>
          </a:lstStyle>
          <a:p>
            <a:fld id="{4E547FC5-224D-4B2B-AB96-D4331BB3CBEC}" type="slidenum">
              <a:rPr lang="en-US" smtClean="0"/>
              <a:pPr/>
              <a:t>‹#›</a:t>
            </a:fld>
            <a:endParaRPr lang="en-US"/>
          </a:p>
        </p:txBody>
      </p:sp>
      <p:pic>
        <p:nvPicPr>
          <p:cNvPr id="4" name="Graphic 3">
            <a:extLst>
              <a:ext uri="{FF2B5EF4-FFF2-40B4-BE49-F238E27FC236}">
                <a16:creationId xmlns:a16="http://schemas.microsoft.com/office/drawing/2014/main" id="{3E446738-01F3-0710-AB18-BA8AC177D3F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6776"/>
          <a:stretch/>
        </p:blipFill>
        <p:spPr>
          <a:xfrm>
            <a:off x="378080" y="6409855"/>
            <a:ext cx="947322" cy="213436"/>
          </a:xfrm>
          <a:prstGeom prst="rect">
            <a:avLst/>
          </a:prstGeom>
        </p:spPr>
      </p:pic>
    </p:spTree>
    <p:extLst>
      <p:ext uri="{BB962C8B-B14F-4D97-AF65-F5344CB8AC3E}">
        <p14:creationId xmlns:p14="http://schemas.microsoft.com/office/powerpoint/2010/main" val="527756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7E691599-4015-5D49-858A-9446FAA52B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
        <p:nvSpPr>
          <p:cNvPr id="6" name="Footer Placeholder 5">
            <a:extLst>
              <a:ext uri="{FF2B5EF4-FFF2-40B4-BE49-F238E27FC236}">
                <a16:creationId xmlns:a16="http://schemas.microsoft.com/office/drawing/2014/main" id="{4F0CBE08-D3BA-3203-FFC3-7714212C55C0}"/>
              </a:ext>
            </a:extLst>
          </p:cNvPr>
          <p:cNvSpPr>
            <a:spLocks noGrp="1"/>
          </p:cNvSpPr>
          <p:nvPr>
            <p:ph type="ftr" sz="quarter" idx="10"/>
          </p:nvPr>
        </p:nvSpPr>
        <p:spPr>
          <a:xfrm>
            <a:off x="4871720" y="6600542"/>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p>
        </p:txBody>
      </p:sp>
      <p:sp>
        <p:nvSpPr>
          <p:cNvPr id="7" name="Slide Number Placeholder 6">
            <a:extLst>
              <a:ext uri="{FF2B5EF4-FFF2-40B4-BE49-F238E27FC236}">
                <a16:creationId xmlns:a16="http://schemas.microsoft.com/office/drawing/2014/main" id="{418C7AE8-A3CD-8ABB-CEFE-F67BBB8414D4}"/>
              </a:ext>
            </a:extLst>
          </p:cNvPr>
          <p:cNvSpPr>
            <a:spLocks noGrp="1"/>
          </p:cNvSpPr>
          <p:nvPr>
            <p:ph type="sldNum" sz="quarter" idx="11"/>
          </p:nvPr>
        </p:nvSpPr>
        <p:spPr>
          <a:xfrm>
            <a:off x="5638800" y="6261995"/>
            <a:ext cx="914400" cy="365125"/>
          </a:xfrm>
        </p:spPr>
        <p:txBody>
          <a:bodyPr/>
          <a:lstStyle>
            <a:lvl1pPr>
              <a:defRPr sz="1400" b="1" i="0">
                <a:solidFill>
                  <a:schemeClr val="accent4"/>
                </a:solidFill>
              </a:defRPr>
            </a:lvl1pPr>
          </a:lstStyle>
          <a:p>
            <a:fld id="{4E547FC5-224D-4B2B-AB96-D4331BB3CBEC}" type="slidenum">
              <a:rPr lang="en-US" smtClean="0"/>
              <a:pPr/>
              <a:t>‹#›</a:t>
            </a:fld>
            <a:endParaRPr lang="en-US"/>
          </a:p>
        </p:txBody>
      </p:sp>
      <p:pic>
        <p:nvPicPr>
          <p:cNvPr id="2" name="Graphic 1">
            <a:extLst>
              <a:ext uri="{FF2B5EF4-FFF2-40B4-BE49-F238E27FC236}">
                <a16:creationId xmlns:a16="http://schemas.microsoft.com/office/drawing/2014/main" id="{6196A40E-F318-82E2-8109-11307945C5C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6776"/>
          <a:stretch/>
        </p:blipFill>
        <p:spPr>
          <a:xfrm>
            <a:off x="378080" y="6409855"/>
            <a:ext cx="947322" cy="213436"/>
          </a:xfrm>
          <a:prstGeom prst="rect">
            <a:avLst/>
          </a:prstGeom>
        </p:spPr>
      </p:pic>
    </p:spTree>
    <p:extLst>
      <p:ext uri="{BB962C8B-B14F-4D97-AF65-F5344CB8AC3E}">
        <p14:creationId xmlns:p14="http://schemas.microsoft.com/office/powerpoint/2010/main" val="2901121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D067384-2C8E-0740-A898-BDA78E6B9ECB}"/>
              </a:ext>
            </a:extLst>
          </p:cNvPr>
          <p:cNvSpPr>
            <a:spLocks noGrp="1"/>
          </p:cNvSpPr>
          <p:nvPr>
            <p:ph type="title"/>
          </p:nvPr>
        </p:nvSpPr>
        <p:spPr>
          <a:xfrm>
            <a:off x="609600" y="510857"/>
            <a:ext cx="7890933" cy="681355"/>
          </a:xfrm>
          <a:prstGeom prst="rect">
            <a:avLst/>
          </a:prstGeom>
        </p:spPr>
        <p:txBody>
          <a:bodyPr>
            <a:noAutofit/>
          </a:bodyPr>
          <a:lstStyle>
            <a:lvl1pPr algn="l">
              <a:defRPr sz="3200" b="1" i="0">
                <a:solidFill>
                  <a:schemeClr val="accent2"/>
                </a:solidFill>
                <a:latin typeface="Helvetica" pitchFamily="2" charset="0"/>
              </a:defRPr>
            </a:lvl1pPr>
          </a:lstStyle>
          <a:p>
            <a:r>
              <a:rPr lang="en-US"/>
              <a:t>Click to edit Master title style</a:t>
            </a:r>
          </a:p>
        </p:txBody>
      </p:sp>
      <p:pic>
        <p:nvPicPr>
          <p:cNvPr id="17" name="Picture 4">
            <a:extLst>
              <a:ext uri="{FF2B5EF4-FFF2-40B4-BE49-F238E27FC236}">
                <a16:creationId xmlns:a16="http://schemas.microsoft.com/office/drawing/2014/main" id="{2D8BD7CF-0E7C-1641-8BF2-E11173EFCAE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2334"/>
          <a:stretch/>
        </p:blipFill>
        <p:spPr>
          <a:xfrm>
            <a:off x="8846288" y="0"/>
            <a:ext cx="3342808" cy="6858000"/>
          </a:xfrm>
          <a:prstGeom prst="rect">
            <a:avLst/>
          </a:prstGeom>
        </p:spPr>
      </p:pic>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4" name="Content Placeholder 2">
            <a:extLst>
              <a:ext uri="{FF2B5EF4-FFF2-40B4-BE49-F238E27FC236}">
                <a16:creationId xmlns:a16="http://schemas.microsoft.com/office/drawing/2014/main" id="{4C1A3498-8BE9-DB4A-AE41-1AE74DFB5061}"/>
              </a:ext>
            </a:extLst>
          </p:cNvPr>
          <p:cNvSpPr>
            <a:spLocks noGrp="1"/>
          </p:cNvSpPr>
          <p:nvPr>
            <p:ph sz="quarter" idx="12"/>
          </p:nvPr>
        </p:nvSpPr>
        <p:spPr>
          <a:xfrm>
            <a:off x="609600" y="1493838"/>
            <a:ext cx="7890933"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5">
            <a:extLst>
              <a:ext uri="{FF2B5EF4-FFF2-40B4-BE49-F238E27FC236}">
                <a16:creationId xmlns:a16="http://schemas.microsoft.com/office/drawing/2014/main" id="{F12BC57B-C1A4-A52D-F678-BFBC8A8D0DC6}"/>
              </a:ext>
            </a:extLst>
          </p:cNvPr>
          <p:cNvSpPr>
            <a:spLocks noGrp="1"/>
          </p:cNvSpPr>
          <p:nvPr>
            <p:ph type="ftr" sz="quarter" idx="10"/>
          </p:nvPr>
        </p:nvSpPr>
        <p:spPr>
          <a:xfrm>
            <a:off x="4871720" y="6600542"/>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p>
        </p:txBody>
      </p:sp>
      <p:sp>
        <p:nvSpPr>
          <p:cNvPr id="5" name="Slide Number Placeholder 6">
            <a:extLst>
              <a:ext uri="{FF2B5EF4-FFF2-40B4-BE49-F238E27FC236}">
                <a16:creationId xmlns:a16="http://schemas.microsoft.com/office/drawing/2014/main" id="{C65C459D-A11E-6209-AA47-66AAABC03807}"/>
              </a:ext>
            </a:extLst>
          </p:cNvPr>
          <p:cNvSpPr>
            <a:spLocks noGrp="1"/>
          </p:cNvSpPr>
          <p:nvPr>
            <p:ph type="sldNum" sz="quarter" idx="11"/>
          </p:nvPr>
        </p:nvSpPr>
        <p:spPr>
          <a:xfrm>
            <a:off x="5638800" y="6261995"/>
            <a:ext cx="914400" cy="365125"/>
          </a:xfrm>
        </p:spPr>
        <p:txBody>
          <a:bodyPr/>
          <a:lstStyle>
            <a:lvl1pPr>
              <a:defRPr sz="1400" b="1" i="0">
                <a:solidFill>
                  <a:schemeClr val="accent4"/>
                </a:solidFill>
              </a:defRPr>
            </a:lvl1pPr>
          </a:lstStyle>
          <a:p>
            <a:fld id="{4E547FC5-224D-4B2B-AB96-D4331BB3CBEC}" type="slidenum">
              <a:rPr lang="en-US" smtClean="0"/>
              <a:pPr/>
              <a:t>‹#›</a:t>
            </a:fld>
            <a:endParaRPr lang="en-US"/>
          </a:p>
        </p:txBody>
      </p:sp>
      <p:pic>
        <p:nvPicPr>
          <p:cNvPr id="2" name="Graphic 1">
            <a:extLst>
              <a:ext uri="{FF2B5EF4-FFF2-40B4-BE49-F238E27FC236}">
                <a16:creationId xmlns:a16="http://schemas.microsoft.com/office/drawing/2014/main" id="{584B3642-D3BC-A01A-2FEC-D567BDB5EFA4}"/>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26776"/>
          <a:stretch/>
        </p:blipFill>
        <p:spPr>
          <a:xfrm>
            <a:off x="378080" y="6409855"/>
            <a:ext cx="947322" cy="213436"/>
          </a:xfrm>
          <a:prstGeom prst="rect">
            <a:avLst/>
          </a:prstGeom>
        </p:spPr>
      </p:pic>
    </p:spTree>
    <p:extLst>
      <p:ext uri="{BB962C8B-B14F-4D97-AF65-F5344CB8AC3E}">
        <p14:creationId xmlns:p14="http://schemas.microsoft.com/office/powerpoint/2010/main" val="96469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18" name="Picture 7">
            <a:extLst>
              <a:ext uri="{FF2B5EF4-FFF2-40B4-BE49-F238E27FC236}">
                <a16:creationId xmlns:a16="http://schemas.microsoft.com/office/drawing/2014/main" id="{7FE0139E-DCFD-5447-B9D5-C07F8ADAC0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6" cy="330202"/>
          </a:xfrm>
          <a:prstGeom prst="rect">
            <a:avLst/>
          </a:prstGeom>
        </p:spPr>
      </p:pic>
      <p:sp>
        <p:nvSpPr>
          <p:cNvPr id="20" name="Title 1">
            <a:extLst>
              <a:ext uri="{FF2B5EF4-FFF2-40B4-BE49-F238E27FC236}">
                <a16:creationId xmlns:a16="http://schemas.microsoft.com/office/drawing/2014/main" id="{2D355A23-ACCC-8C40-A26D-8E61156CC636}"/>
              </a:ext>
            </a:extLst>
          </p:cNvPr>
          <p:cNvSpPr>
            <a:spLocks noGrp="1"/>
          </p:cNvSpPr>
          <p:nvPr>
            <p:ph type="title"/>
          </p:nvPr>
        </p:nvSpPr>
        <p:spPr>
          <a:xfrm>
            <a:off x="609600" y="510857"/>
            <a:ext cx="10972800" cy="681355"/>
          </a:xfrm>
          <a:prstGeom prst="rect">
            <a:avLst/>
          </a:prstGeom>
        </p:spPr>
        <p:txBody>
          <a:bodyPr>
            <a:noAutofit/>
          </a:bodyPr>
          <a:lstStyle>
            <a:lvl1pPr algn="l">
              <a:defRPr sz="3200" b="1">
                <a:solidFill>
                  <a:schemeClr val="accent5"/>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6198F029-9320-8C43-8E0E-12B2D328E6EF}"/>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5">
            <a:extLst>
              <a:ext uri="{FF2B5EF4-FFF2-40B4-BE49-F238E27FC236}">
                <a16:creationId xmlns:a16="http://schemas.microsoft.com/office/drawing/2014/main" id="{36C39B06-17D2-F106-45EB-17AD3ACD0D75}"/>
              </a:ext>
            </a:extLst>
          </p:cNvPr>
          <p:cNvSpPr>
            <a:spLocks noGrp="1"/>
          </p:cNvSpPr>
          <p:nvPr>
            <p:ph type="ftr" sz="quarter" idx="10"/>
          </p:nvPr>
        </p:nvSpPr>
        <p:spPr>
          <a:xfrm>
            <a:off x="4871720" y="6600542"/>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p>
        </p:txBody>
      </p:sp>
      <p:sp>
        <p:nvSpPr>
          <p:cNvPr id="5" name="Slide Number Placeholder 6">
            <a:extLst>
              <a:ext uri="{FF2B5EF4-FFF2-40B4-BE49-F238E27FC236}">
                <a16:creationId xmlns:a16="http://schemas.microsoft.com/office/drawing/2014/main" id="{81AB5F57-7789-C7A0-D854-91A61E3EEE86}"/>
              </a:ext>
            </a:extLst>
          </p:cNvPr>
          <p:cNvSpPr>
            <a:spLocks noGrp="1"/>
          </p:cNvSpPr>
          <p:nvPr>
            <p:ph type="sldNum" sz="quarter" idx="11"/>
          </p:nvPr>
        </p:nvSpPr>
        <p:spPr>
          <a:xfrm>
            <a:off x="5638800" y="6261995"/>
            <a:ext cx="914400" cy="365125"/>
          </a:xfrm>
        </p:spPr>
        <p:txBody>
          <a:bodyPr/>
          <a:lstStyle>
            <a:lvl1pPr>
              <a:defRPr sz="1400" b="1" i="0">
                <a:solidFill>
                  <a:schemeClr val="accent4"/>
                </a:solidFill>
              </a:defRPr>
            </a:lvl1pPr>
          </a:lstStyle>
          <a:p>
            <a:fld id="{4E547FC5-224D-4B2B-AB96-D4331BB3CBEC}" type="slidenum">
              <a:rPr lang="en-US" smtClean="0"/>
              <a:pPr/>
              <a:t>‹#›</a:t>
            </a:fld>
            <a:endParaRPr lang="en-US"/>
          </a:p>
        </p:txBody>
      </p:sp>
      <p:pic>
        <p:nvPicPr>
          <p:cNvPr id="2" name="Graphic 1">
            <a:extLst>
              <a:ext uri="{FF2B5EF4-FFF2-40B4-BE49-F238E27FC236}">
                <a16:creationId xmlns:a16="http://schemas.microsoft.com/office/drawing/2014/main" id="{05DB2DAA-F49D-A0C8-FFCB-0521CD834CB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6776"/>
          <a:stretch/>
        </p:blipFill>
        <p:spPr>
          <a:xfrm>
            <a:off x="378080" y="6409855"/>
            <a:ext cx="947322" cy="213436"/>
          </a:xfrm>
          <a:prstGeom prst="rect">
            <a:avLst/>
          </a:prstGeom>
        </p:spPr>
      </p:pic>
    </p:spTree>
    <p:extLst>
      <p:ext uri="{BB962C8B-B14F-4D97-AF65-F5344CB8AC3E}">
        <p14:creationId xmlns:p14="http://schemas.microsoft.com/office/powerpoint/2010/main" val="960355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6" name="Slide Number Placeholder 5"/>
          <p:cNvSpPr>
            <a:spLocks noGrp="1"/>
          </p:cNvSpPr>
          <p:nvPr>
            <p:ph type="sldNum" sz="quarter" idx="4"/>
          </p:nvPr>
        </p:nvSpPr>
        <p:spPr>
          <a:xfrm>
            <a:off x="5638800" y="6356351"/>
            <a:ext cx="9144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pitchFamily="2" charset="0"/>
                <a:cs typeface="Gotham Medium" pitchFamily="2" charset="0"/>
              </a:defRPr>
            </a:lvl1pPr>
          </a:lstStyle>
          <a:p>
            <a:fld id="{4E547FC5-224D-4B2B-AB96-D4331BB3CBEC}" type="slidenum">
              <a:rPr lang="en-US" smtClean="0"/>
              <a:pPr/>
              <a:t>‹#›</a:t>
            </a:fld>
            <a:endParaRPr lang="en-US"/>
          </a:p>
        </p:txBody>
      </p:sp>
      <p:sp>
        <p:nvSpPr>
          <p:cNvPr id="7" name="Footer Placeholder 6">
            <a:extLst>
              <a:ext uri="{FF2B5EF4-FFF2-40B4-BE49-F238E27FC236}">
                <a16:creationId xmlns:a16="http://schemas.microsoft.com/office/drawing/2014/main" id="{78701954-9D35-4F46-9F57-FBB2285ED479}"/>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2"/>
                </a:solidFill>
                <a:latin typeface="Helvetica Light" panose="020B0403020202020204" pitchFamily="34" charset="0"/>
                <a:cs typeface="Gotham Light" pitchFamily="2" charset="0"/>
              </a:defRPr>
            </a:lvl1pPr>
          </a:lstStyle>
          <a:p>
            <a:pPr algn="l"/>
            <a:r>
              <a:rPr lang="en-US"/>
              <a:t>© Leadership Circle | All Rights Reserved</a:t>
            </a:r>
          </a:p>
        </p:txBody>
      </p:sp>
      <p:sp>
        <p:nvSpPr>
          <p:cNvPr id="4" name="Text Placeholder 3">
            <a:extLst>
              <a:ext uri="{FF2B5EF4-FFF2-40B4-BE49-F238E27FC236}">
                <a16:creationId xmlns:a16="http://schemas.microsoft.com/office/drawing/2014/main" id="{05414216-3315-AA49-94FA-8547534F0FE1}"/>
              </a:ext>
            </a:extLst>
          </p:cNvPr>
          <p:cNvSpPr>
            <a:spLocks noGrp="1"/>
          </p:cNvSpPr>
          <p:nvPr>
            <p:ph type="body" idx="1"/>
          </p:nvPr>
        </p:nvSpPr>
        <p:spPr>
          <a:xfrm>
            <a:off x="609600" y="17113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42416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8" r:id="rId11"/>
    <p:sldLayoutId id="2147483671" r:id="rId12"/>
    <p:sldLayoutId id="2147483672" r:id="rId13"/>
    <p:sldLayoutId id="2147483673" r:id="rId14"/>
    <p:sldLayoutId id="2147483674" r:id="rId15"/>
    <p:sldLayoutId id="2147483675" r:id="rId16"/>
    <p:sldLayoutId id="2147483676" r:id="rId17"/>
    <p:sldLayoutId id="2147483677" r:id="rId18"/>
  </p:sldLayoutIdLst>
  <p:hf hdr="0" dt="0"/>
  <p:txStyles>
    <p:titleStyle>
      <a:lvl1pPr algn="ctr" defTabSz="914400" rtl="0" eaLnBrk="1" latinLnBrk="0" hangingPunct="1">
        <a:spcBef>
          <a:spcPct val="0"/>
        </a:spcBef>
        <a:buNone/>
        <a:defRPr sz="4400" b="0" i="0" kern="1200">
          <a:solidFill>
            <a:schemeClr val="tx1"/>
          </a:solidFill>
          <a:latin typeface="Helvetica" pitchFamily="2" charset="0"/>
          <a:ea typeface="+mj-ea"/>
          <a:cs typeface="Gotham Medium" pitchFamily="2" charset="0"/>
        </a:defRPr>
      </a:lvl1pPr>
    </p:titleStyle>
    <p:bodyStyle>
      <a:lvl1pPr marL="0" indent="0" algn="l" defTabSz="914400" rtl="0" eaLnBrk="1" latinLnBrk="0" hangingPunct="1">
        <a:spcBef>
          <a:spcPts val="0"/>
        </a:spcBef>
        <a:spcAft>
          <a:spcPts val="1200"/>
        </a:spcAft>
        <a:buFont typeface="Arial" panose="020B0604020202020204" pitchFamily="34" charset="0"/>
        <a:buNone/>
        <a:defRPr lang="en-US" sz="2400" b="0" i="0" kern="1200" smtClean="0">
          <a:solidFill>
            <a:schemeClr val="tx1"/>
          </a:solidFill>
          <a:effectLst/>
          <a:latin typeface="+mn-lt"/>
          <a:ea typeface="+mn-ea"/>
          <a:cs typeface="Gotham Light" pitchFamily="2" charset="0"/>
        </a:defRPr>
      </a:lvl1pPr>
      <a:lvl2pPr marL="457200" indent="0" algn="l" defTabSz="914400" rtl="0" eaLnBrk="1" latinLnBrk="0" hangingPunct="1">
        <a:spcBef>
          <a:spcPct val="20000"/>
        </a:spcBef>
        <a:buFont typeface="Arial" panose="020B0604020202020204" pitchFamily="34" charset="0"/>
        <a:buNone/>
        <a:defRPr sz="2800" b="0" i="0" kern="1200">
          <a:solidFill>
            <a:schemeClr val="tx1"/>
          </a:solidFill>
          <a:latin typeface="+mn-lt"/>
          <a:ea typeface="+mn-ea"/>
          <a:cs typeface="Gotham Light" pitchFamily="2" charset="0"/>
        </a:defRPr>
      </a:lvl2pPr>
      <a:lvl3pPr marL="914400" indent="0" algn="l" defTabSz="914400" rtl="0" eaLnBrk="1" latinLnBrk="0" hangingPunct="1">
        <a:spcBef>
          <a:spcPct val="20000"/>
        </a:spcBef>
        <a:buFont typeface="Arial" panose="020B0604020202020204" pitchFamily="34" charset="0"/>
        <a:buNone/>
        <a:defRPr sz="2400" b="0" i="0" kern="1200">
          <a:solidFill>
            <a:schemeClr val="tx1"/>
          </a:solidFill>
          <a:latin typeface="+mn-lt"/>
          <a:ea typeface="+mn-ea"/>
          <a:cs typeface="Gotham Light" pitchFamily="2" charset="0"/>
        </a:defRPr>
      </a:lvl3pPr>
      <a:lvl4pPr marL="1371600" indent="0" algn="l" defTabSz="914400" rtl="0" eaLnBrk="1" latinLnBrk="0" hangingPunct="1">
        <a:spcBef>
          <a:spcPct val="20000"/>
        </a:spcBef>
        <a:buFont typeface="Arial" panose="020B0604020202020204" pitchFamily="34" charset="0"/>
        <a:buNone/>
        <a:defRPr sz="2000" b="0" i="0" kern="1200">
          <a:solidFill>
            <a:schemeClr val="tx1"/>
          </a:solidFill>
          <a:latin typeface="+mn-lt"/>
          <a:ea typeface="+mn-ea"/>
          <a:cs typeface="Gotham Light" pitchFamily="2" charset="0"/>
        </a:defRPr>
      </a:lvl4pPr>
      <a:lvl5pPr marL="1828800" indent="0" algn="l" defTabSz="914400" rtl="0" eaLnBrk="1" latinLnBrk="0" hangingPunct="1">
        <a:spcBef>
          <a:spcPct val="20000"/>
        </a:spcBef>
        <a:buFont typeface="Arial" panose="020B0604020202020204" pitchFamily="34" charset="0"/>
        <a:buNone/>
        <a:defRPr sz="2000" b="0" i="0" kern="1200">
          <a:solidFill>
            <a:schemeClr val="tx1"/>
          </a:solidFill>
          <a:latin typeface="+mn-lt"/>
          <a:ea typeface="+mn-ea"/>
          <a:cs typeface="Gotham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8.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6.sv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7.sv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51.sv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54.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30.jpe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60.svg"/></Relationships>
</file>

<file path=ppt/slides/_rels/slide31.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10.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8.svg"/></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47.sv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C4BFCCA-8BE8-F9D2-32D7-4512BF6FF7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399455" y="-2737363"/>
            <a:ext cx="8277380" cy="8277380"/>
          </a:xfrm>
          <a:prstGeom prst="rect">
            <a:avLst/>
          </a:prstGeom>
        </p:spPr>
      </p:pic>
      <p:sp>
        <p:nvSpPr>
          <p:cNvPr id="5" name="TextBox 4">
            <a:extLst>
              <a:ext uri="{FF2B5EF4-FFF2-40B4-BE49-F238E27FC236}">
                <a16:creationId xmlns:a16="http://schemas.microsoft.com/office/drawing/2014/main" id="{31871381-2E70-D9C4-7816-564B7B363CC1}"/>
              </a:ext>
            </a:extLst>
          </p:cNvPr>
          <p:cNvSpPr txBox="1"/>
          <p:nvPr/>
        </p:nvSpPr>
        <p:spPr>
          <a:xfrm>
            <a:off x="595080" y="3429000"/>
            <a:ext cx="697961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schemeClr val="bg1"/>
                </a:solidFill>
                <a:effectLst/>
                <a:uLnTx/>
                <a:uFillTx/>
                <a:latin typeface="+mj-lt"/>
                <a:ea typeface="+mn-ea"/>
                <a:cs typeface="+mn-cs"/>
              </a:rPr>
              <a:t>Shine a Light on How Teams Work</a:t>
            </a:r>
          </a:p>
        </p:txBody>
      </p:sp>
      <p:pic>
        <p:nvPicPr>
          <p:cNvPr id="6" name="Graphic 5">
            <a:extLst>
              <a:ext uri="{FF2B5EF4-FFF2-40B4-BE49-F238E27FC236}">
                <a16:creationId xmlns:a16="http://schemas.microsoft.com/office/drawing/2014/main" id="{084A7433-E84C-068C-AFAA-8EE3B29D4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0216" y="1531955"/>
            <a:ext cx="4457700" cy="1371600"/>
          </a:xfrm>
          <a:prstGeom prst="rect">
            <a:avLst/>
          </a:prstGeom>
        </p:spPr>
      </p:pic>
    </p:spTree>
    <p:extLst>
      <p:ext uri="{BB962C8B-B14F-4D97-AF65-F5344CB8AC3E}">
        <p14:creationId xmlns:p14="http://schemas.microsoft.com/office/powerpoint/2010/main" val="2870584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A3B4-8673-D844-9B05-67DA542F5DA3}"/>
              </a:ext>
            </a:extLst>
          </p:cNvPr>
          <p:cNvSpPr>
            <a:spLocks noGrp="1"/>
          </p:cNvSpPr>
          <p:nvPr>
            <p:ph type="title"/>
          </p:nvPr>
        </p:nvSpPr>
        <p:spPr>
          <a:xfrm>
            <a:off x="1005306" y="1108818"/>
            <a:ext cx="10264056" cy="2794284"/>
          </a:xfrm>
        </p:spPr>
        <p:txBody>
          <a:bodyPr/>
          <a:lstStyle/>
          <a:p>
            <a:pPr>
              <a:lnSpc>
                <a:spcPct val="120000"/>
              </a:lnSpc>
            </a:pPr>
            <a:r>
              <a:rPr lang="en-US" sz="2800" dirty="0">
                <a:solidFill>
                  <a:schemeClr val="bg1"/>
                </a:solidFill>
              </a:rPr>
              <a:t>The problem isn’t Just That Teams are Ineffective.</a:t>
            </a:r>
            <a:br>
              <a:rPr lang="en-US" sz="2800" dirty="0">
                <a:solidFill>
                  <a:schemeClr val="bg1"/>
                </a:solidFill>
              </a:rPr>
            </a:br>
            <a:br>
              <a:rPr lang="en-US" sz="2800" dirty="0">
                <a:solidFill>
                  <a:schemeClr val="bg1"/>
                </a:solidFill>
              </a:rPr>
            </a:br>
            <a:r>
              <a:rPr lang="en-US" sz="2800" dirty="0">
                <a:solidFill>
                  <a:schemeClr val="bg1"/>
                </a:solidFill>
              </a:rPr>
              <a:t>The problem is that We don’t know How to Reliably Measure Team Effectiveness and create a plan to build a high-performing Team.</a:t>
            </a:r>
            <a:endParaRPr lang="en-US" sz="2000" b="0" dirty="0">
              <a:solidFill>
                <a:schemeClr val="bg1"/>
              </a:solidFill>
            </a:endParaRPr>
          </a:p>
        </p:txBody>
      </p:sp>
      <p:sp>
        <p:nvSpPr>
          <p:cNvPr id="3" name="Title 1">
            <a:extLst>
              <a:ext uri="{FF2B5EF4-FFF2-40B4-BE49-F238E27FC236}">
                <a16:creationId xmlns:a16="http://schemas.microsoft.com/office/drawing/2014/main" id="{B24FDB32-F573-7E53-E82A-2EDCF092C62D}"/>
              </a:ext>
            </a:extLst>
          </p:cNvPr>
          <p:cNvSpPr txBox="1">
            <a:spLocks/>
          </p:cNvSpPr>
          <p:nvPr/>
        </p:nvSpPr>
        <p:spPr>
          <a:xfrm>
            <a:off x="1005306" y="4475607"/>
            <a:ext cx="9747209" cy="973722"/>
          </a:xfrm>
          <a:prstGeom prst="rect">
            <a:avLst/>
          </a:prstGeom>
        </p:spPr>
        <p:txBody>
          <a:bodyPr vert="horz" lIns="91440" tIns="45720" rIns="91440" bIns="45720" rtlCol="0" anchor="ctr">
            <a:noAutofit/>
          </a:bodyPr>
          <a:lstStyle>
            <a:lvl1pPr algn="l" defTabSz="914400" rtl="0" eaLnBrk="1" latinLnBrk="0" hangingPunct="1">
              <a:spcBef>
                <a:spcPct val="0"/>
              </a:spcBef>
              <a:buNone/>
              <a:defRPr sz="4800" b="1" i="0" kern="1200" cap="all">
                <a:solidFill>
                  <a:schemeClr val="tx2"/>
                </a:solidFill>
                <a:latin typeface="Helvetica" pitchFamily="2" charset="0"/>
                <a:ea typeface="+mj-ea"/>
                <a:cs typeface="Gotham Bold" pitchFamily="2" charset="0"/>
              </a:defRPr>
            </a:lvl1pPr>
          </a:lstStyle>
          <a:p>
            <a:pPr>
              <a:lnSpc>
                <a:spcPct val="120000"/>
              </a:lnSpc>
            </a:pPr>
            <a:r>
              <a:rPr lang="en-US" sz="2800" dirty="0">
                <a:solidFill>
                  <a:schemeClr val="accent1"/>
                </a:solidFill>
              </a:rPr>
              <a:t>BRITE is Built to Solve this Exact Problem.</a:t>
            </a:r>
            <a:endParaRPr lang="en-US" sz="2000" b="0" dirty="0">
              <a:solidFill>
                <a:schemeClr val="accent1"/>
              </a:solidFill>
            </a:endParaRPr>
          </a:p>
        </p:txBody>
      </p:sp>
    </p:spTree>
    <p:extLst>
      <p:ext uri="{BB962C8B-B14F-4D97-AF65-F5344CB8AC3E}">
        <p14:creationId xmlns:p14="http://schemas.microsoft.com/office/powerpoint/2010/main" val="1983957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round a table&#10;&#10;Description automatically generated">
            <a:extLst>
              <a:ext uri="{FF2B5EF4-FFF2-40B4-BE49-F238E27FC236}">
                <a16:creationId xmlns:a16="http://schemas.microsoft.com/office/drawing/2014/main" id="{5584E39B-46C8-23D4-7DFE-95FFA5704B21}"/>
              </a:ext>
            </a:extLst>
          </p:cNvPr>
          <p:cNvPicPr>
            <a:picLocks noChangeAspect="1"/>
          </p:cNvPicPr>
          <p:nvPr/>
        </p:nvPicPr>
        <p:blipFill rotWithShape="1">
          <a:blip r:embed="rId3"/>
          <a:srcRect b="15574"/>
          <a:stretch/>
        </p:blipFill>
        <p:spPr>
          <a:xfrm>
            <a:off x="0" y="0"/>
            <a:ext cx="12192000" cy="6858685"/>
          </a:xfrm>
          <a:prstGeom prst="rect">
            <a:avLst/>
          </a:prstGeom>
        </p:spPr>
      </p:pic>
      <p:sp>
        <p:nvSpPr>
          <p:cNvPr id="7" name="Rectangle 6">
            <a:extLst>
              <a:ext uri="{FF2B5EF4-FFF2-40B4-BE49-F238E27FC236}">
                <a16:creationId xmlns:a16="http://schemas.microsoft.com/office/drawing/2014/main" id="{71A414ED-6E18-81CB-48BD-1D0B5A06A383}"/>
              </a:ext>
            </a:extLst>
          </p:cNvPr>
          <p:cNvSpPr/>
          <p:nvPr/>
        </p:nvSpPr>
        <p:spPr>
          <a:xfrm>
            <a:off x="0" y="0"/>
            <a:ext cx="12192000" cy="4399005"/>
          </a:xfrm>
          <a:prstGeom prst="rect">
            <a:avLst/>
          </a:prstGeom>
          <a:gradFill flip="none" rotWithShape="1">
            <a:gsLst>
              <a:gs pos="100000">
                <a:schemeClr val="accent2">
                  <a:alpha val="0"/>
                </a:schemeClr>
              </a:gs>
              <a:gs pos="0">
                <a:schemeClr val="tx2">
                  <a:alpha val="57931"/>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FE2995-3E18-C19C-168F-31ABA467D582}"/>
              </a:ext>
            </a:extLst>
          </p:cNvPr>
          <p:cNvSpPr>
            <a:spLocks noGrp="1"/>
          </p:cNvSpPr>
          <p:nvPr>
            <p:ph type="title"/>
          </p:nvPr>
        </p:nvSpPr>
        <p:spPr>
          <a:xfrm>
            <a:off x="721101" y="266354"/>
            <a:ext cx="8324045" cy="2692402"/>
          </a:xfrm>
        </p:spPr>
        <p:txBody>
          <a:bodyPr/>
          <a:lstStyle/>
          <a:p>
            <a:pPr>
              <a:lnSpc>
                <a:spcPct val="120000"/>
              </a:lnSpc>
            </a:pPr>
            <a:r>
              <a:rPr lang="en-US" sz="2400" cap="none" dirty="0">
                <a:solidFill>
                  <a:schemeClr val="bg1"/>
                </a:solidFill>
              </a:rPr>
              <a:t>The unique design of BRITE and depth of research support the ability of teams to clarify, align, and connect more effectively around their shared mission and ultimately achieve more together.</a:t>
            </a:r>
          </a:p>
        </p:txBody>
      </p:sp>
      <p:pic>
        <p:nvPicPr>
          <p:cNvPr id="5" name="Picture 7">
            <a:extLst>
              <a:ext uri="{FF2B5EF4-FFF2-40B4-BE49-F238E27FC236}">
                <a16:creationId xmlns:a16="http://schemas.microsoft.com/office/drawing/2014/main" id="{E2491D08-9CC7-E8D8-38CB-B385376B8F6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pic>
        <p:nvPicPr>
          <p:cNvPr id="8" name="Graphic 7">
            <a:extLst>
              <a:ext uri="{FF2B5EF4-FFF2-40B4-BE49-F238E27FC236}">
                <a16:creationId xmlns:a16="http://schemas.microsoft.com/office/drawing/2014/main" id="{E2C7BB61-45B6-9B8A-01CE-92B18A17FCE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26776"/>
          <a:stretch/>
        </p:blipFill>
        <p:spPr>
          <a:xfrm>
            <a:off x="378080" y="6409855"/>
            <a:ext cx="947322" cy="213436"/>
          </a:xfrm>
          <a:prstGeom prst="rect">
            <a:avLst/>
          </a:prstGeom>
        </p:spPr>
      </p:pic>
    </p:spTree>
    <p:extLst>
      <p:ext uri="{BB962C8B-B14F-4D97-AF65-F5344CB8AC3E}">
        <p14:creationId xmlns:p14="http://schemas.microsoft.com/office/powerpoint/2010/main" val="1754075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737EA-1CBD-35F0-1405-ADACC2F78657}"/>
              </a:ext>
            </a:extLst>
          </p:cNvPr>
          <p:cNvSpPr>
            <a:spLocks noGrp="1"/>
          </p:cNvSpPr>
          <p:nvPr>
            <p:ph type="title"/>
          </p:nvPr>
        </p:nvSpPr>
        <p:spPr>
          <a:xfrm>
            <a:off x="4216400" y="382956"/>
            <a:ext cx="7838966" cy="681355"/>
          </a:xfrm>
        </p:spPr>
        <p:txBody>
          <a:bodyPr/>
          <a:lstStyle/>
          <a:p>
            <a:r>
              <a:rPr lang="en-US" sz="2600" dirty="0"/>
              <a:t>BRITE: Shine a Light on How Your Team Works</a:t>
            </a:r>
          </a:p>
        </p:txBody>
      </p:sp>
      <p:sp>
        <p:nvSpPr>
          <p:cNvPr id="3" name="Content Placeholder 2">
            <a:extLst>
              <a:ext uri="{FF2B5EF4-FFF2-40B4-BE49-F238E27FC236}">
                <a16:creationId xmlns:a16="http://schemas.microsoft.com/office/drawing/2014/main" id="{96913B87-6872-3517-89DF-3D0A802BDABA}"/>
              </a:ext>
            </a:extLst>
          </p:cNvPr>
          <p:cNvSpPr>
            <a:spLocks noGrp="1"/>
          </p:cNvSpPr>
          <p:nvPr>
            <p:ph sz="quarter" idx="12"/>
          </p:nvPr>
        </p:nvSpPr>
        <p:spPr>
          <a:xfrm>
            <a:off x="4216400" y="1191011"/>
            <a:ext cx="7552268" cy="5106704"/>
          </a:xfrm>
        </p:spPr>
        <p:txBody>
          <a:bodyPr>
            <a:normAutofit fontScale="92500" lnSpcReduction="20000"/>
          </a:bodyPr>
          <a:lstStyle/>
          <a:p>
            <a:pPr>
              <a:lnSpc>
                <a:spcPct val="150000"/>
              </a:lnSpc>
            </a:pPr>
            <a:r>
              <a:rPr lang="en-US" dirty="0">
                <a:solidFill>
                  <a:srgbClr val="4D504F"/>
                </a:solidFill>
                <a:latin typeface="Helvetica" pitchFamily="2" charset="0"/>
              </a:rPr>
              <a:t>We built BRITE to determine once and for all the exact components of how the best teams work. Here is what we did:</a:t>
            </a:r>
          </a:p>
          <a:p>
            <a:pPr lvl="1">
              <a:lnSpc>
                <a:spcPct val="150000"/>
              </a:lnSpc>
            </a:pPr>
            <a:r>
              <a:rPr lang="en-US" dirty="0">
                <a:solidFill>
                  <a:srgbClr val="4D504F"/>
                </a:solidFill>
              </a:rPr>
              <a:t>Surveyed over 26,000 global teams over 2 years</a:t>
            </a:r>
          </a:p>
          <a:p>
            <a:pPr lvl="1">
              <a:lnSpc>
                <a:spcPct val="150000"/>
              </a:lnSpc>
            </a:pPr>
            <a:r>
              <a:rPr lang="en-US" dirty="0">
                <a:solidFill>
                  <a:srgbClr val="4D504F"/>
                </a:solidFill>
              </a:rPr>
              <a:t>Assessed teams from an internal and external perspective</a:t>
            </a:r>
          </a:p>
          <a:p>
            <a:pPr lvl="1">
              <a:lnSpc>
                <a:spcPct val="150000"/>
              </a:lnSpc>
            </a:pPr>
            <a:r>
              <a:rPr lang="en-US" dirty="0">
                <a:solidFill>
                  <a:srgbClr val="4D504F"/>
                </a:solidFill>
              </a:rPr>
              <a:t>Leveraged our 30+ years of experience working with leaders to validate the model</a:t>
            </a:r>
          </a:p>
          <a:p>
            <a:pPr lvl="1">
              <a:lnSpc>
                <a:spcPct val="150000"/>
              </a:lnSpc>
            </a:pPr>
            <a:r>
              <a:rPr lang="en-US" dirty="0">
                <a:solidFill>
                  <a:srgbClr val="4D504F"/>
                </a:solidFill>
              </a:rPr>
              <a:t>Benchmarked the effectiveness of the model with organizations across major industries</a:t>
            </a:r>
          </a:p>
          <a:p>
            <a:pPr lvl="1">
              <a:lnSpc>
                <a:spcPct val="150000"/>
              </a:lnSpc>
            </a:pPr>
            <a:endParaRPr lang="en-US" dirty="0">
              <a:solidFill>
                <a:srgbClr val="4D504F"/>
              </a:solidFill>
            </a:endParaRPr>
          </a:p>
          <a:p>
            <a:pPr lvl="1">
              <a:lnSpc>
                <a:spcPct val="150000"/>
              </a:lnSpc>
            </a:pPr>
            <a:endParaRPr lang="en-US" dirty="0">
              <a:solidFill>
                <a:srgbClr val="4D504F"/>
              </a:solidFill>
            </a:endParaRPr>
          </a:p>
          <a:p>
            <a:pPr>
              <a:lnSpc>
                <a:spcPct val="150000"/>
              </a:lnSpc>
            </a:pPr>
            <a:endParaRPr lang="en-US" dirty="0">
              <a:solidFill>
                <a:srgbClr val="4D504F"/>
              </a:solidFill>
            </a:endParaRPr>
          </a:p>
        </p:txBody>
      </p:sp>
      <p:sp>
        <p:nvSpPr>
          <p:cNvPr id="4" name="Footer Placeholder 3">
            <a:extLst>
              <a:ext uri="{FF2B5EF4-FFF2-40B4-BE49-F238E27FC236}">
                <a16:creationId xmlns:a16="http://schemas.microsoft.com/office/drawing/2014/main" id="{DD670EFD-139F-28FD-E001-32C2E37A7816}"/>
              </a:ext>
            </a:extLst>
          </p:cNvPr>
          <p:cNvSpPr>
            <a:spLocks noGrp="1"/>
          </p:cNvSpPr>
          <p:nvPr>
            <p:ph type="ftr" sz="quarter" idx="10"/>
          </p:nvPr>
        </p:nvSpPr>
        <p:spPr/>
        <p:txBody>
          <a:bodyPr/>
          <a:lstStyle/>
          <a:p>
            <a:r>
              <a:rPr lang="en-US"/>
              <a:t>© Leadership Circle | All Rights Reserved</a:t>
            </a:r>
          </a:p>
        </p:txBody>
      </p:sp>
      <p:sp>
        <p:nvSpPr>
          <p:cNvPr id="5" name="Slide Number Placeholder 4">
            <a:extLst>
              <a:ext uri="{FF2B5EF4-FFF2-40B4-BE49-F238E27FC236}">
                <a16:creationId xmlns:a16="http://schemas.microsoft.com/office/drawing/2014/main" id="{7D207420-5BB7-DA46-5531-740EBA091BF8}"/>
              </a:ext>
            </a:extLst>
          </p:cNvPr>
          <p:cNvSpPr>
            <a:spLocks noGrp="1"/>
          </p:cNvSpPr>
          <p:nvPr>
            <p:ph type="sldNum" sz="quarter" idx="11"/>
          </p:nvPr>
        </p:nvSpPr>
        <p:spPr/>
        <p:txBody>
          <a:bodyPr/>
          <a:lstStyle/>
          <a:p>
            <a:fld id="{4E547FC5-224D-4B2B-AB96-D4331BB3CBEC}" type="slidenum">
              <a:rPr lang="en-US" smtClean="0"/>
              <a:pPr/>
              <a:t>12</a:t>
            </a:fld>
            <a:endParaRPr lang="en-US"/>
          </a:p>
        </p:txBody>
      </p:sp>
    </p:spTree>
    <p:extLst>
      <p:ext uri="{BB962C8B-B14F-4D97-AF65-F5344CB8AC3E}">
        <p14:creationId xmlns:p14="http://schemas.microsoft.com/office/powerpoint/2010/main" val="1277060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light bulb with a bright light&#10;&#10;Description automatically generated">
            <a:extLst>
              <a:ext uri="{FF2B5EF4-FFF2-40B4-BE49-F238E27FC236}">
                <a16:creationId xmlns:a16="http://schemas.microsoft.com/office/drawing/2014/main" id="{48632F09-E14B-6249-C77D-35FEC1B6A8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997B00-588F-5652-8F68-E9328A7D304C}"/>
              </a:ext>
            </a:extLst>
          </p:cNvPr>
          <p:cNvSpPr>
            <a:spLocks noGrp="1"/>
          </p:cNvSpPr>
          <p:nvPr>
            <p:ph type="title"/>
          </p:nvPr>
        </p:nvSpPr>
        <p:spPr>
          <a:xfrm>
            <a:off x="854927" y="510857"/>
            <a:ext cx="4876800" cy="681355"/>
          </a:xfrm>
        </p:spPr>
        <p:txBody>
          <a:bodyPr/>
          <a:lstStyle/>
          <a:p>
            <a:r>
              <a:rPr lang="en-US" sz="3200" dirty="0">
                <a:solidFill>
                  <a:schemeClr val="accent1"/>
                </a:solidFill>
                <a:latin typeface="+mj-lt"/>
                <a:cs typeface="+mj-cs"/>
              </a:rPr>
              <a:t>Why a Lightbulb?</a:t>
            </a:r>
            <a:endParaRPr lang="en-US" dirty="0">
              <a:solidFill>
                <a:schemeClr val="accent1"/>
              </a:solidFill>
            </a:endParaRPr>
          </a:p>
        </p:txBody>
      </p:sp>
      <p:sp>
        <p:nvSpPr>
          <p:cNvPr id="3" name="Content Placeholder 2">
            <a:extLst>
              <a:ext uri="{FF2B5EF4-FFF2-40B4-BE49-F238E27FC236}">
                <a16:creationId xmlns:a16="http://schemas.microsoft.com/office/drawing/2014/main" id="{9243EF1C-8739-E787-7562-5ADAF7F11F2D}"/>
              </a:ext>
            </a:extLst>
          </p:cNvPr>
          <p:cNvSpPr>
            <a:spLocks noGrp="1"/>
          </p:cNvSpPr>
          <p:nvPr>
            <p:ph sz="quarter" idx="12"/>
          </p:nvPr>
        </p:nvSpPr>
        <p:spPr>
          <a:xfrm>
            <a:off x="778727" y="1404628"/>
            <a:ext cx="5029200" cy="4541837"/>
          </a:xfrm>
        </p:spPr>
        <p:txBody>
          <a:bodyPr>
            <a:normAutofit fontScale="85000" lnSpcReduction="10000"/>
          </a:bodyPr>
          <a:lstStyle/>
          <a:p>
            <a:pPr indent="-274320">
              <a:lnSpc>
                <a:spcPct val="120000"/>
              </a:lnSpc>
              <a:spcBef>
                <a:spcPts val="300"/>
              </a:spcBef>
              <a:spcAft>
                <a:spcPts val="600"/>
              </a:spcAft>
            </a:pPr>
            <a:r>
              <a:rPr lang="en-US" dirty="0">
                <a:solidFill>
                  <a:schemeClr val="bg1"/>
                </a:solidFill>
              </a:rPr>
              <a:t>The lightbulb filament either </a:t>
            </a:r>
          </a:p>
          <a:p>
            <a:pPr marL="822960" lvl="1" indent="-274320">
              <a:lnSpc>
                <a:spcPct val="120000"/>
              </a:lnSpc>
              <a:spcBef>
                <a:spcPts val="300"/>
              </a:spcBef>
              <a:buFont typeface="Arial" panose="020B0604020202020204" pitchFamily="34" charset="0"/>
              <a:buChar char="•"/>
            </a:pPr>
            <a:r>
              <a:rPr lang="en-US" dirty="0">
                <a:solidFill>
                  <a:schemeClr val="bg1"/>
                </a:solidFill>
              </a:rPr>
              <a:t>Produces good energy flow, leading to illumination </a:t>
            </a:r>
          </a:p>
          <a:p>
            <a:pPr marL="822960" lvl="1" indent="-274320">
              <a:lnSpc>
                <a:spcPct val="120000"/>
              </a:lnSpc>
              <a:spcBef>
                <a:spcPts val="300"/>
              </a:spcBef>
              <a:buFont typeface="Arial" panose="020B0604020202020204" pitchFamily="34" charset="0"/>
              <a:buChar char="•"/>
            </a:pPr>
            <a:r>
              <a:rPr lang="en-US" dirty="0">
                <a:solidFill>
                  <a:schemeClr val="bg1"/>
                </a:solidFill>
              </a:rPr>
              <a:t>Has a deficiency in energy flow, leading to  reduced or dim output </a:t>
            </a:r>
          </a:p>
          <a:p>
            <a:pPr indent="-274320">
              <a:lnSpc>
                <a:spcPct val="120000"/>
              </a:lnSpc>
              <a:spcBef>
                <a:spcPts val="900"/>
              </a:spcBef>
              <a:spcAft>
                <a:spcPts val="600"/>
              </a:spcAft>
            </a:pPr>
            <a:r>
              <a:rPr lang="en-US" dirty="0">
                <a:solidFill>
                  <a:schemeClr val="bg1"/>
                </a:solidFill>
              </a:rPr>
              <a:t>The dynamic interaction of team members can either</a:t>
            </a:r>
          </a:p>
          <a:p>
            <a:pPr marL="822960" lvl="1" indent="-274320">
              <a:lnSpc>
                <a:spcPct val="120000"/>
              </a:lnSpc>
              <a:spcBef>
                <a:spcPts val="300"/>
              </a:spcBef>
              <a:buFont typeface="Arial" panose="020B0604020202020204" pitchFamily="34" charset="0"/>
              <a:buChar char="•"/>
            </a:pPr>
            <a:r>
              <a:rPr lang="en-US" dirty="0">
                <a:solidFill>
                  <a:schemeClr val="bg1"/>
                </a:solidFill>
              </a:rPr>
              <a:t>Unleash creative energy leading to bright and innovative ideas</a:t>
            </a:r>
          </a:p>
          <a:p>
            <a:pPr marL="822960" lvl="1" indent="-274320">
              <a:lnSpc>
                <a:spcPct val="120000"/>
              </a:lnSpc>
              <a:spcBef>
                <a:spcPts val="300"/>
              </a:spcBef>
              <a:buFont typeface="Arial" panose="020B0604020202020204" pitchFamily="34" charset="0"/>
              <a:buChar char="•"/>
            </a:pPr>
            <a:r>
              <a:rPr lang="en-US" dirty="0">
                <a:solidFill>
                  <a:schemeClr val="bg1"/>
                </a:solidFill>
              </a:rPr>
              <a:t>Disrupt team functioning, resulting in diminished performance</a:t>
            </a:r>
          </a:p>
        </p:txBody>
      </p:sp>
      <p:sp>
        <p:nvSpPr>
          <p:cNvPr id="4" name="Footer Placeholder 3">
            <a:extLst>
              <a:ext uri="{FF2B5EF4-FFF2-40B4-BE49-F238E27FC236}">
                <a16:creationId xmlns:a16="http://schemas.microsoft.com/office/drawing/2014/main" id="{8C822A83-739D-22A9-4943-E500FCBD85AE}"/>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BBBEC0"/>
                </a:solidFill>
                <a:effectLst/>
                <a:uLnTx/>
                <a:uFillTx/>
                <a:latin typeface="Helvetica Light" panose="020B0403020202020204" pitchFamily="34" charset="0"/>
                <a:ea typeface="+mn-ea"/>
              </a:rPr>
              <a:t>© Leadership Circle | All Rights Reserved</a:t>
            </a:r>
          </a:p>
        </p:txBody>
      </p:sp>
      <p:sp>
        <p:nvSpPr>
          <p:cNvPr id="5" name="Slide Number Placeholder 4">
            <a:extLst>
              <a:ext uri="{FF2B5EF4-FFF2-40B4-BE49-F238E27FC236}">
                <a16:creationId xmlns:a16="http://schemas.microsoft.com/office/drawing/2014/main" id="{F5D9E314-54CB-D2AE-5723-30D4A23C728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400" b="1" i="0" u="none" strike="noStrike" kern="1200" cap="none" spc="0" normalizeH="0" baseline="0" noProof="0" smtClean="0">
                <a:ln>
                  <a:noFill/>
                </a:ln>
                <a:solidFill>
                  <a:srgbClr val="537799"/>
                </a:solidFill>
                <a:effectLst/>
                <a:uLnTx/>
                <a:uFillTx/>
                <a:latin typeface="Helvetica" pitchFamily="2" charset="0"/>
                <a:ea typeface="+mn-ea"/>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a:ln>
                <a:noFill/>
              </a:ln>
              <a:solidFill>
                <a:srgbClr val="537799"/>
              </a:solidFill>
              <a:effectLst/>
              <a:uLnTx/>
              <a:uFillTx/>
              <a:latin typeface="Helvetica" pitchFamily="2" charset="0"/>
              <a:ea typeface="+mn-ea"/>
            </a:endParaRPr>
          </a:p>
        </p:txBody>
      </p:sp>
      <p:pic>
        <p:nvPicPr>
          <p:cNvPr id="9" name="Picture 7">
            <a:extLst>
              <a:ext uri="{FF2B5EF4-FFF2-40B4-BE49-F238E27FC236}">
                <a16:creationId xmlns:a16="http://schemas.microsoft.com/office/drawing/2014/main" id="{5CEC9A19-2E75-F43D-AE30-D0BD5E70E09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67107" y="6350000"/>
            <a:ext cx="1024186" cy="330202"/>
          </a:xfrm>
          <a:prstGeom prst="rect">
            <a:avLst/>
          </a:prstGeom>
        </p:spPr>
      </p:pic>
      <p:pic>
        <p:nvPicPr>
          <p:cNvPr id="6" name="Graphic 5">
            <a:extLst>
              <a:ext uri="{FF2B5EF4-FFF2-40B4-BE49-F238E27FC236}">
                <a16:creationId xmlns:a16="http://schemas.microsoft.com/office/drawing/2014/main" id="{AED30AC0-E001-8728-E301-7E9D56B513A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26776"/>
          <a:stretch/>
        </p:blipFill>
        <p:spPr>
          <a:xfrm>
            <a:off x="378080" y="6409855"/>
            <a:ext cx="947322" cy="213436"/>
          </a:xfrm>
          <a:prstGeom prst="rect">
            <a:avLst/>
          </a:prstGeom>
        </p:spPr>
      </p:pic>
    </p:spTree>
    <p:extLst>
      <p:ext uri="{BB962C8B-B14F-4D97-AF65-F5344CB8AC3E}">
        <p14:creationId xmlns:p14="http://schemas.microsoft.com/office/powerpoint/2010/main" val="189916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ight bulb puzzle with text&#10;&#10;Description automatically generated">
            <a:extLst>
              <a:ext uri="{FF2B5EF4-FFF2-40B4-BE49-F238E27FC236}">
                <a16:creationId xmlns:a16="http://schemas.microsoft.com/office/drawing/2014/main" id="{5F1929EC-39AD-E5C7-8C21-93FF686610E5}"/>
              </a:ext>
            </a:extLst>
          </p:cNvPr>
          <p:cNvPicPr>
            <a:picLocks noChangeAspect="1"/>
          </p:cNvPicPr>
          <p:nvPr/>
        </p:nvPicPr>
        <p:blipFill rotWithShape="1">
          <a:blip r:embed="rId3"/>
          <a:srcRect b="2285"/>
          <a:stretch/>
        </p:blipFill>
        <p:spPr>
          <a:xfrm>
            <a:off x="2347784" y="769219"/>
            <a:ext cx="7201930" cy="6088781"/>
          </a:xfrm>
          <a:prstGeom prst="rect">
            <a:avLst/>
          </a:prstGeom>
        </p:spPr>
      </p:pic>
      <p:sp>
        <p:nvSpPr>
          <p:cNvPr id="2" name="Title 1">
            <a:extLst>
              <a:ext uri="{FF2B5EF4-FFF2-40B4-BE49-F238E27FC236}">
                <a16:creationId xmlns:a16="http://schemas.microsoft.com/office/drawing/2014/main" id="{D529431B-5A9F-B4C0-A68D-1753A9CBE648}"/>
              </a:ext>
            </a:extLst>
          </p:cNvPr>
          <p:cNvSpPr txBox="1">
            <a:spLocks/>
          </p:cNvSpPr>
          <p:nvPr/>
        </p:nvSpPr>
        <p:spPr>
          <a:xfrm>
            <a:off x="609600" y="236145"/>
            <a:ext cx="10972800" cy="681355"/>
          </a:xfrm>
          <a:prstGeom prst="rect">
            <a:avLst/>
          </a:prstGeom>
        </p:spPr>
        <p:txBody>
          <a:bodyPr/>
          <a:lstStyle>
            <a:lvl1pPr algn="ctr" defTabSz="914400" rtl="0" eaLnBrk="1" latinLnBrk="0" hangingPunct="1">
              <a:spcBef>
                <a:spcPct val="0"/>
              </a:spcBef>
              <a:buNone/>
              <a:defRPr sz="4400" b="0" i="0" kern="1200">
                <a:solidFill>
                  <a:schemeClr val="tx1"/>
                </a:solidFill>
                <a:latin typeface="Helvetica" pitchFamily="2" charset="0"/>
                <a:ea typeface="+mj-ea"/>
                <a:cs typeface="Gotham Medium" pitchFamily="2" charset="0"/>
              </a:defRPr>
            </a:lvl1pPr>
          </a:lstStyle>
          <a:p>
            <a:r>
              <a:rPr lang="en-US" sz="3600" b="1" dirty="0">
                <a:solidFill>
                  <a:schemeClr val="accent4"/>
                </a:solidFill>
              </a:rPr>
              <a:t>The BRITE Team Effectiveness Model</a:t>
            </a:r>
          </a:p>
        </p:txBody>
      </p:sp>
    </p:spTree>
    <p:extLst>
      <p:ext uri="{BB962C8B-B14F-4D97-AF65-F5344CB8AC3E}">
        <p14:creationId xmlns:p14="http://schemas.microsoft.com/office/powerpoint/2010/main" val="3496567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A3B4-8673-D844-9B05-67DA542F5DA3}"/>
              </a:ext>
            </a:extLst>
          </p:cNvPr>
          <p:cNvSpPr>
            <a:spLocks noGrp="1"/>
          </p:cNvSpPr>
          <p:nvPr>
            <p:ph type="title"/>
          </p:nvPr>
        </p:nvSpPr>
        <p:spPr>
          <a:xfrm>
            <a:off x="1149439" y="2082798"/>
            <a:ext cx="9866224" cy="2594306"/>
          </a:xfrm>
        </p:spPr>
        <p:txBody>
          <a:bodyPr/>
          <a:lstStyle/>
          <a:p>
            <a:pPr>
              <a:lnSpc>
                <a:spcPct val="120000"/>
              </a:lnSpc>
            </a:pPr>
            <a:r>
              <a:rPr lang="en-US" sz="2800" dirty="0"/>
              <a:t>Viewing Team dynamics as A primary source of energy is the key to understanding and Elevating Team Effectiveness.</a:t>
            </a:r>
            <a:br>
              <a:rPr lang="en-US" sz="2000" dirty="0"/>
            </a:br>
            <a:br>
              <a:rPr lang="en-US" sz="2000" dirty="0"/>
            </a:br>
            <a:r>
              <a:rPr lang="en-US" sz="2000" b="0" cap="none" dirty="0">
                <a:solidFill>
                  <a:schemeClr val="bg1"/>
                </a:solidFill>
              </a:rPr>
              <a:t>When team energy is considered and managed like other tangible resources, team dynamics shift and important outcomes become achievable. </a:t>
            </a:r>
            <a:endParaRPr lang="en-US" sz="2000" b="0" dirty="0">
              <a:solidFill>
                <a:schemeClr val="bg1"/>
              </a:solidFill>
            </a:endParaRPr>
          </a:p>
        </p:txBody>
      </p:sp>
    </p:spTree>
    <p:extLst>
      <p:ext uri="{BB962C8B-B14F-4D97-AF65-F5344CB8AC3E}">
        <p14:creationId xmlns:p14="http://schemas.microsoft.com/office/powerpoint/2010/main" val="1100992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737EA-1CBD-35F0-1405-ADACC2F78657}"/>
              </a:ext>
            </a:extLst>
          </p:cNvPr>
          <p:cNvSpPr>
            <a:spLocks noGrp="1"/>
          </p:cNvSpPr>
          <p:nvPr>
            <p:ph type="title"/>
          </p:nvPr>
        </p:nvSpPr>
        <p:spPr>
          <a:xfrm>
            <a:off x="4216400" y="473786"/>
            <a:ext cx="7552268" cy="681355"/>
          </a:xfrm>
        </p:spPr>
        <p:txBody>
          <a:bodyPr/>
          <a:lstStyle/>
          <a:p>
            <a:r>
              <a:rPr lang="en-US" dirty="0"/>
              <a:t>What the 5 Critical Elements Measure:</a:t>
            </a:r>
          </a:p>
        </p:txBody>
      </p:sp>
      <p:sp>
        <p:nvSpPr>
          <p:cNvPr id="3" name="Content Placeholder 2">
            <a:extLst>
              <a:ext uri="{FF2B5EF4-FFF2-40B4-BE49-F238E27FC236}">
                <a16:creationId xmlns:a16="http://schemas.microsoft.com/office/drawing/2014/main" id="{96913B87-6872-3517-89DF-3D0A802BDABA}"/>
              </a:ext>
            </a:extLst>
          </p:cNvPr>
          <p:cNvSpPr>
            <a:spLocks noGrp="1"/>
          </p:cNvSpPr>
          <p:nvPr>
            <p:ph sz="quarter" idx="12"/>
          </p:nvPr>
        </p:nvSpPr>
        <p:spPr>
          <a:xfrm>
            <a:off x="4216399" y="1324564"/>
            <a:ext cx="7856151" cy="4768157"/>
          </a:xfrm>
        </p:spPr>
        <p:txBody>
          <a:bodyPr>
            <a:normAutofit fontScale="77500" lnSpcReduction="20000"/>
          </a:bodyPr>
          <a:lstStyle/>
          <a:p>
            <a:pPr>
              <a:lnSpc>
                <a:spcPct val="150000"/>
              </a:lnSpc>
            </a:pPr>
            <a:r>
              <a:rPr lang="en-US" b="1" dirty="0">
                <a:solidFill>
                  <a:srgbClr val="4D504F"/>
                </a:solidFill>
              </a:rPr>
              <a:t>Sharing Mindsets </a:t>
            </a:r>
            <a:r>
              <a:rPr lang="en-US" dirty="0">
                <a:solidFill>
                  <a:srgbClr val="4D504F"/>
                </a:solidFill>
              </a:rPr>
              <a:t>– Assesses how well the fundamental beliefs and assumptions of each team member are aligned.</a:t>
            </a:r>
            <a:endParaRPr lang="en-US" dirty="0">
              <a:solidFill>
                <a:srgbClr val="4D504F"/>
              </a:solidFill>
              <a:latin typeface="Helvetica" pitchFamily="2" charset="0"/>
            </a:endParaRPr>
          </a:p>
          <a:p>
            <a:pPr>
              <a:lnSpc>
                <a:spcPct val="150000"/>
              </a:lnSpc>
            </a:pPr>
            <a:r>
              <a:rPr lang="en-US" b="1" dirty="0">
                <a:solidFill>
                  <a:srgbClr val="4D504F"/>
                </a:solidFill>
                <a:latin typeface="Helvetica" pitchFamily="2" charset="0"/>
              </a:rPr>
              <a:t>Building the Right Structure </a:t>
            </a:r>
            <a:r>
              <a:rPr lang="en-US" dirty="0">
                <a:solidFill>
                  <a:srgbClr val="4D504F"/>
                </a:solidFill>
                <a:latin typeface="Helvetica" pitchFamily="2" charset="0"/>
              </a:rPr>
              <a:t>– Determines how well the team is organized and the clarity of roles and responsibilities. </a:t>
            </a:r>
          </a:p>
          <a:p>
            <a:pPr>
              <a:lnSpc>
                <a:spcPct val="150000"/>
              </a:lnSpc>
            </a:pPr>
            <a:r>
              <a:rPr lang="en-US" b="1" dirty="0">
                <a:solidFill>
                  <a:srgbClr val="4D504F"/>
                </a:solidFill>
                <a:latin typeface="Helvetica" pitchFamily="2" charset="0"/>
              </a:rPr>
              <a:t>Creating Safety and Cohesion </a:t>
            </a:r>
            <a:r>
              <a:rPr lang="en-US" dirty="0">
                <a:solidFill>
                  <a:srgbClr val="4D504F"/>
                </a:solidFill>
                <a:latin typeface="Helvetica" pitchFamily="2" charset="0"/>
              </a:rPr>
              <a:t>– Evaluates the environment of the team including trust levels and interconnectedness.</a:t>
            </a:r>
          </a:p>
          <a:p>
            <a:pPr>
              <a:lnSpc>
                <a:spcPct val="150000"/>
              </a:lnSpc>
            </a:pPr>
            <a:r>
              <a:rPr lang="en-US" b="1" dirty="0">
                <a:solidFill>
                  <a:srgbClr val="4D504F"/>
                </a:solidFill>
              </a:rPr>
              <a:t>Processing Information </a:t>
            </a:r>
            <a:r>
              <a:rPr lang="en-US" dirty="0">
                <a:solidFill>
                  <a:srgbClr val="4D504F"/>
                </a:solidFill>
              </a:rPr>
              <a:t>– Establishes the effectiveness of interpersonal communication among team members.</a:t>
            </a:r>
          </a:p>
          <a:p>
            <a:pPr>
              <a:lnSpc>
                <a:spcPct val="150000"/>
              </a:lnSpc>
            </a:pPr>
            <a:r>
              <a:rPr lang="en-US" b="1" dirty="0">
                <a:solidFill>
                  <a:srgbClr val="4D504F"/>
                </a:solidFill>
                <a:latin typeface="Helvetica" pitchFamily="2" charset="0"/>
              </a:rPr>
              <a:t>Producing Results </a:t>
            </a:r>
            <a:r>
              <a:rPr lang="en-US" dirty="0">
                <a:solidFill>
                  <a:srgbClr val="4D504F"/>
                </a:solidFill>
                <a:latin typeface="Helvetica" pitchFamily="2" charset="0"/>
              </a:rPr>
              <a:t>– Reveals the skills and abilities of the team that lead directly to business outcomes.</a:t>
            </a:r>
          </a:p>
          <a:p>
            <a:pPr>
              <a:lnSpc>
                <a:spcPct val="150000"/>
              </a:lnSpc>
            </a:pPr>
            <a:endParaRPr lang="en-US" dirty="0">
              <a:solidFill>
                <a:srgbClr val="4D504F"/>
              </a:solidFill>
            </a:endParaRPr>
          </a:p>
        </p:txBody>
      </p:sp>
      <p:sp>
        <p:nvSpPr>
          <p:cNvPr id="4" name="Footer Placeholder 3">
            <a:extLst>
              <a:ext uri="{FF2B5EF4-FFF2-40B4-BE49-F238E27FC236}">
                <a16:creationId xmlns:a16="http://schemas.microsoft.com/office/drawing/2014/main" id="{DD670EFD-139F-28FD-E001-32C2E37A7816}"/>
              </a:ext>
            </a:extLst>
          </p:cNvPr>
          <p:cNvSpPr>
            <a:spLocks noGrp="1"/>
          </p:cNvSpPr>
          <p:nvPr>
            <p:ph type="ftr" sz="quarter" idx="10"/>
          </p:nvPr>
        </p:nvSpPr>
        <p:spPr/>
        <p:txBody>
          <a:bodyPr/>
          <a:lstStyle/>
          <a:p>
            <a:r>
              <a:rPr lang="en-US"/>
              <a:t>© Leadership Circle | All Rights Reserved</a:t>
            </a:r>
          </a:p>
        </p:txBody>
      </p:sp>
      <p:sp>
        <p:nvSpPr>
          <p:cNvPr id="5" name="Slide Number Placeholder 4">
            <a:extLst>
              <a:ext uri="{FF2B5EF4-FFF2-40B4-BE49-F238E27FC236}">
                <a16:creationId xmlns:a16="http://schemas.microsoft.com/office/drawing/2014/main" id="{7D207420-5BB7-DA46-5531-740EBA091BF8}"/>
              </a:ext>
            </a:extLst>
          </p:cNvPr>
          <p:cNvSpPr>
            <a:spLocks noGrp="1"/>
          </p:cNvSpPr>
          <p:nvPr>
            <p:ph type="sldNum" sz="quarter" idx="11"/>
          </p:nvPr>
        </p:nvSpPr>
        <p:spPr/>
        <p:txBody>
          <a:bodyPr/>
          <a:lstStyle/>
          <a:p>
            <a:fld id="{4E547FC5-224D-4B2B-AB96-D4331BB3CBEC}" type="slidenum">
              <a:rPr lang="en-US" smtClean="0"/>
              <a:pPr/>
              <a:t>16</a:t>
            </a:fld>
            <a:endParaRPr lang="en-US"/>
          </a:p>
        </p:txBody>
      </p:sp>
    </p:spTree>
    <p:extLst>
      <p:ext uri="{BB962C8B-B14F-4D97-AF65-F5344CB8AC3E}">
        <p14:creationId xmlns:p14="http://schemas.microsoft.com/office/powerpoint/2010/main" val="2553775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8FEF2-F291-67CB-21EC-900180BA28DA}"/>
              </a:ext>
            </a:extLst>
          </p:cNvPr>
          <p:cNvSpPr>
            <a:spLocks noGrp="1"/>
          </p:cNvSpPr>
          <p:nvPr>
            <p:ph type="title"/>
          </p:nvPr>
        </p:nvSpPr>
        <p:spPr/>
        <p:txBody>
          <a:bodyPr/>
          <a:lstStyle/>
          <a:p>
            <a:r>
              <a:rPr lang="en-US" dirty="0"/>
              <a:t>Key Idea: Generators and Disruptors</a:t>
            </a:r>
          </a:p>
        </p:txBody>
      </p:sp>
      <p:sp>
        <p:nvSpPr>
          <p:cNvPr id="3" name="Content Placeholder 2">
            <a:extLst>
              <a:ext uri="{FF2B5EF4-FFF2-40B4-BE49-F238E27FC236}">
                <a16:creationId xmlns:a16="http://schemas.microsoft.com/office/drawing/2014/main" id="{ECFA9C1E-93E5-C145-0F89-D44213149B1B}"/>
              </a:ext>
            </a:extLst>
          </p:cNvPr>
          <p:cNvSpPr>
            <a:spLocks noGrp="1"/>
          </p:cNvSpPr>
          <p:nvPr>
            <p:ph sz="quarter" idx="12"/>
          </p:nvPr>
        </p:nvSpPr>
        <p:spPr>
          <a:xfrm>
            <a:off x="6537206" y="2270388"/>
            <a:ext cx="5045194" cy="1378315"/>
          </a:xfrm>
        </p:spPr>
        <p:txBody>
          <a:bodyPr>
            <a:normAutofit/>
          </a:bodyPr>
          <a:lstStyle/>
          <a:p>
            <a:pPr marL="0" indent="0">
              <a:buNone/>
            </a:pPr>
            <a:r>
              <a:rPr lang="en-US" sz="2000" b="1" dirty="0">
                <a:solidFill>
                  <a:schemeClr val="accent1"/>
                </a:solidFill>
              </a:rPr>
              <a:t>Generators increase the flow of energy in the team and among team members leading to positive team dynamics.</a:t>
            </a:r>
          </a:p>
        </p:txBody>
      </p:sp>
      <p:sp>
        <p:nvSpPr>
          <p:cNvPr id="4" name="Footer Placeholder 3">
            <a:extLst>
              <a:ext uri="{FF2B5EF4-FFF2-40B4-BE49-F238E27FC236}">
                <a16:creationId xmlns:a16="http://schemas.microsoft.com/office/drawing/2014/main" id="{47DE0B74-2F40-D9DD-6DE4-56BDC69B601B}"/>
              </a:ext>
            </a:extLst>
          </p:cNvPr>
          <p:cNvSpPr>
            <a:spLocks noGrp="1"/>
          </p:cNvSpPr>
          <p:nvPr>
            <p:ph type="ftr" sz="quarter" idx="10"/>
          </p:nvPr>
        </p:nvSpPr>
        <p:spPr/>
        <p:txBody>
          <a:bodyPr/>
          <a:lstStyle/>
          <a:p>
            <a:r>
              <a:rPr lang="en-US"/>
              <a:t>© Leadership Circle | All Rights Reserved</a:t>
            </a:r>
          </a:p>
        </p:txBody>
      </p:sp>
      <p:sp>
        <p:nvSpPr>
          <p:cNvPr id="5" name="Slide Number Placeholder 4">
            <a:extLst>
              <a:ext uri="{FF2B5EF4-FFF2-40B4-BE49-F238E27FC236}">
                <a16:creationId xmlns:a16="http://schemas.microsoft.com/office/drawing/2014/main" id="{56F62CAC-298E-42DA-7084-3A4911FE8206}"/>
              </a:ext>
            </a:extLst>
          </p:cNvPr>
          <p:cNvSpPr>
            <a:spLocks noGrp="1"/>
          </p:cNvSpPr>
          <p:nvPr>
            <p:ph type="sldNum" sz="quarter" idx="11"/>
          </p:nvPr>
        </p:nvSpPr>
        <p:spPr/>
        <p:txBody>
          <a:bodyPr/>
          <a:lstStyle/>
          <a:p>
            <a:fld id="{4E547FC5-224D-4B2B-AB96-D4331BB3CBEC}" type="slidenum">
              <a:rPr lang="en-US" smtClean="0"/>
              <a:pPr/>
              <a:t>17</a:t>
            </a:fld>
            <a:endParaRPr lang="en-US"/>
          </a:p>
        </p:txBody>
      </p:sp>
      <p:sp>
        <p:nvSpPr>
          <p:cNvPr id="16" name="TextBox 15">
            <a:extLst>
              <a:ext uri="{FF2B5EF4-FFF2-40B4-BE49-F238E27FC236}">
                <a16:creationId xmlns:a16="http://schemas.microsoft.com/office/drawing/2014/main" id="{E909EBE9-F621-1280-009B-D65CFC43F299}"/>
              </a:ext>
            </a:extLst>
          </p:cNvPr>
          <p:cNvSpPr txBox="1"/>
          <p:nvPr/>
        </p:nvSpPr>
        <p:spPr>
          <a:xfrm>
            <a:off x="6553200" y="4225049"/>
            <a:ext cx="5045193" cy="707886"/>
          </a:xfrm>
          <a:prstGeom prst="rect">
            <a:avLst/>
          </a:prstGeom>
          <a:noFill/>
        </p:spPr>
        <p:txBody>
          <a:bodyPr wrap="square">
            <a:spAutoFit/>
          </a:bodyPr>
          <a:lstStyle/>
          <a:p>
            <a:pPr marL="0" indent="0">
              <a:buNone/>
            </a:pPr>
            <a:r>
              <a:rPr lang="en-US" sz="2000" b="1" dirty="0">
                <a:solidFill>
                  <a:schemeClr val="accent4"/>
                </a:solidFill>
              </a:rPr>
              <a:t>Disruptors drain energy leading to team dysfunction.</a:t>
            </a:r>
          </a:p>
        </p:txBody>
      </p:sp>
      <p:pic>
        <p:nvPicPr>
          <p:cNvPr id="10" name="Graphic 9">
            <a:extLst>
              <a:ext uri="{FF2B5EF4-FFF2-40B4-BE49-F238E27FC236}">
                <a16:creationId xmlns:a16="http://schemas.microsoft.com/office/drawing/2014/main" id="{B33CC9EA-B98C-A651-FD08-D3641F43D8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420" y="1994986"/>
            <a:ext cx="5045194" cy="3114317"/>
          </a:xfrm>
          <a:prstGeom prst="rect">
            <a:avLst/>
          </a:prstGeom>
        </p:spPr>
      </p:pic>
    </p:spTree>
    <p:extLst>
      <p:ext uri="{BB962C8B-B14F-4D97-AF65-F5344CB8AC3E}">
        <p14:creationId xmlns:p14="http://schemas.microsoft.com/office/powerpoint/2010/main" val="3964505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2E3E3-9221-0031-AF66-7E9E46458681}"/>
              </a:ext>
            </a:extLst>
          </p:cNvPr>
          <p:cNvSpPr>
            <a:spLocks noGrp="1"/>
          </p:cNvSpPr>
          <p:nvPr>
            <p:ph type="title"/>
          </p:nvPr>
        </p:nvSpPr>
        <p:spPr/>
        <p:txBody>
          <a:bodyPr/>
          <a:lstStyle/>
          <a:p>
            <a:r>
              <a:rPr lang="en-US" sz="4400" dirty="0"/>
              <a:t>SAMPLE BRITE REPORT</a:t>
            </a:r>
          </a:p>
        </p:txBody>
      </p:sp>
      <p:sp>
        <p:nvSpPr>
          <p:cNvPr id="3" name="TextBox 2">
            <a:extLst>
              <a:ext uri="{FF2B5EF4-FFF2-40B4-BE49-F238E27FC236}">
                <a16:creationId xmlns:a16="http://schemas.microsoft.com/office/drawing/2014/main" id="{86F807CE-0853-A321-86DE-64F69E051F27}"/>
              </a:ext>
            </a:extLst>
          </p:cNvPr>
          <p:cNvSpPr txBox="1"/>
          <p:nvPr/>
        </p:nvSpPr>
        <p:spPr>
          <a:xfrm>
            <a:off x="1149439" y="3717212"/>
            <a:ext cx="6096000" cy="261610"/>
          </a:xfrm>
          <a:prstGeom prst="rect">
            <a:avLst/>
          </a:prstGeom>
          <a:noFill/>
        </p:spPr>
        <p:txBody>
          <a:bodyPr wrap="square">
            <a:spAutoFit/>
          </a:bodyPr>
          <a:lstStyle/>
          <a:p>
            <a:r>
              <a:rPr lang="en-US" sz="1100" i="1" dirty="0">
                <a:solidFill>
                  <a:schemeClr val="accent4"/>
                </a:solidFill>
              </a:rPr>
              <a:t>*Slides with a couple of sample reports are in the index but it does not contain the full report</a:t>
            </a:r>
          </a:p>
        </p:txBody>
      </p:sp>
    </p:spTree>
    <p:extLst>
      <p:ext uri="{BB962C8B-B14F-4D97-AF65-F5344CB8AC3E}">
        <p14:creationId xmlns:p14="http://schemas.microsoft.com/office/powerpoint/2010/main" val="3425703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7C8E1-EB4A-CE33-A256-C7441103B436}"/>
              </a:ext>
            </a:extLst>
          </p:cNvPr>
          <p:cNvSpPr>
            <a:spLocks noGrp="1"/>
          </p:cNvSpPr>
          <p:nvPr>
            <p:ph type="title"/>
          </p:nvPr>
        </p:nvSpPr>
        <p:spPr>
          <a:xfrm>
            <a:off x="609600" y="358646"/>
            <a:ext cx="7890933" cy="681355"/>
          </a:xfrm>
        </p:spPr>
        <p:txBody>
          <a:bodyPr/>
          <a:lstStyle/>
          <a:p>
            <a:r>
              <a:rPr lang="en-US" dirty="0"/>
              <a:t>The Expected Impact of BRITE</a:t>
            </a:r>
          </a:p>
        </p:txBody>
      </p:sp>
      <p:sp>
        <p:nvSpPr>
          <p:cNvPr id="3" name="Content Placeholder 2">
            <a:extLst>
              <a:ext uri="{FF2B5EF4-FFF2-40B4-BE49-F238E27FC236}">
                <a16:creationId xmlns:a16="http://schemas.microsoft.com/office/drawing/2014/main" id="{6F1A4E6C-EFC9-9D07-3D13-EA4175DBABFC}"/>
              </a:ext>
            </a:extLst>
          </p:cNvPr>
          <p:cNvSpPr>
            <a:spLocks noGrp="1"/>
          </p:cNvSpPr>
          <p:nvPr>
            <p:ph sz="quarter" idx="12"/>
          </p:nvPr>
        </p:nvSpPr>
        <p:spPr>
          <a:xfrm>
            <a:off x="609600" y="1223320"/>
            <a:ext cx="7890933" cy="4812356"/>
          </a:xfrm>
        </p:spPr>
        <p:txBody>
          <a:bodyPr>
            <a:normAutofit fontScale="77500" lnSpcReduction="20000"/>
          </a:bodyPr>
          <a:lstStyle/>
          <a:p>
            <a:pPr>
              <a:lnSpc>
                <a:spcPct val="120000"/>
              </a:lnSpc>
            </a:pPr>
            <a:r>
              <a:rPr lang="en-US" sz="2400" b="1" dirty="0"/>
              <a:t>Increased Productivity </a:t>
            </a:r>
            <a:r>
              <a:rPr lang="en-US" sz="2400" dirty="0"/>
              <a:t>– BRITE helps teams align around a shared mindset, helping teams produce outcomes the business needs to be successful. </a:t>
            </a:r>
          </a:p>
          <a:p>
            <a:pPr>
              <a:lnSpc>
                <a:spcPct val="120000"/>
              </a:lnSpc>
            </a:pPr>
            <a:r>
              <a:rPr lang="en-US" b="1" dirty="0"/>
              <a:t>Retain Top Talent </a:t>
            </a:r>
            <a:r>
              <a:rPr lang="en-US" dirty="0"/>
              <a:t>– By identifying a specific development path, the team becomes more effective encouraging the best employees to stay committed. </a:t>
            </a:r>
          </a:p>
          <a:p>
            <a:pPr>
              <a:lnSpc>
                <a:spcPct val="120000"/>
              </a:lnSpc>
            </a:pPr>
            <a:r>
              <a:rPr lang="en-US" b="1" dirty="0"/>
              <a:t>Unlock Innovation </a:t>
            </a:r>
            <a:r>
              <a:rPr lang="en-US" dirty="0"/>
              <a:t>– With BRITE, teams discover how to add additional creative energy leading to greater innovation.</a:t>
            </a:r>
          </a:p>
          <a:p>
            <a:pPr>
              <a:lnSpc>
                <a:spcPct val="120000"/>
              </a:lnSpc>
            </a:pPr>
            <a:r>
              <a:rPr lang="en-US" b="1" dirty="0"/>
              <a:t>Lower the Risk of Burnout </a:t>
            </a:r>
            <a:r>
              <a:rPr lang="en-US" dirty="0"/>
              <a:t>– Identifying energy disruptors through BRITE allows teams to proactively create an environment that helps team members stay engaged.</a:t>
            </a:r>
          </a:p>
          <a:p>
            <a:pPr>
              <a:lnSpc>
                <a:spcPct val="120000"/>
              </a:lnSpc>
            </a:pPr>
            <a:r>
              <a:rPr lang="en-US" b="1" dirty="0"/>
              <a:t>Boost Morale </a:t>
            </a:r>
            <a:r>
              <a:rPr lang="en-US" dirty="0"/>
              <a:t>– With a deep understanding of strengths and challenges, BRITE helps teams chart a clear path to success, keeping team energy high and the business moving forward.</a:t>
            </a:r>
          </a:p>
        </p:txBody>
      </p:sp>
      <p:sp>
        <p:nvSpPr>
          <p:cNvPr id="4" name="Footer Placeholder 3">
            <a:extLst>
              <a:ext uri="{FF2B5EF4-FFF2-40B4-BE49-F238E27FC236}">
                <a16:creationId xmlns:a16="http://schemas.microsoft.com/office/drawing/2014/main" id="{E24B9A74-9536-AA28-8A83-3D58BCBC7C6C}"/>
              </a:ext>
            </a:extLst>
          </p:cNvPr>
          <p:cNvSpPr>
            <a:spLocks noGrp="1"/>
          </p:cNvSpPr>
          <p:nvPr>
            <p:ph type="ftr" sz="quarter" idx="10"/>
          </p:nvPr>
        </p:nvSpPr>
        <p:spPr/>
        <p:txBody>
          <a:bodyPr/>
          <a:lstStyle/>
          <a:p>
            <a:r>
              <a:rPr lang="en-US"/>
              <a:t>© Leadership Circle | All Rights Reserved</a:t>
            </a:r>
          </a:p>
        </p:txBody>
      </p:sp>
      <p:sp>
        <p:nvSpPr>
          <p:cNvPr id="5" name="Slide Number Placeholder 4">
            <a:extLst>
              <a:ext uri="{FF2B5EF4-FFF2-40B4-BE49-F238E27FC236}">
                <a16:creationId xmlns:a16="http://schemas.microsoft.com/office/drawing/2014/main" id="{7744BD4E-4D3D-FCCB-7948-755F087255B9}"/>
              </a:ext>
            </a:extLst>
          </p:cNvPr>
          <p:cNvSpPr>
            <a:spLocks noGrp="1"/>
          </p:cNvSpPr>
          <p:nvPr>
            <p:ph type="sldNum" sz="quarter" idx="11"/>
          </p:nvPr>
        </p:nvSpPr>
        <p:spPr/>
        <p:txBody>
          <a:bodyPr/>
          <a:lstStyle/>
          <a:p>
            <a:fld id="{4E547FC5-224D-4B2B-AB96-D4331BB3CBEC}" type="slidenum">
              <a:rPr lang="en-US" smtClean="0"/>
              <a:pPr/>
              <a:t>19</a:t>
            </a:fld>
            <a:endParaRPr lang="en-US"/>
          </a:p>
        </p:txBody>
      </p:sp>
    </p:spTree>
    <p:extLst>
      <p:ext uri="{BB962C8B-B14F-4D97-AF65-F5344CB8AC3E}">
        <p14:creationId xmlns:p14="http://schemas.microsoft.com/office/powerpoint/2010/main" val="602766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CFFF6-85FF-7FD0-D978-B90DAD8487FD}"/>
              </a:ext>
            </a:extLst>
          </p:cNvPr>
          <p:cNvSpPr>
            <a:spLocks noGrp="1"/>
          </p:cNvSpPr>
          <p:nvPr>
            <p:ph type="title"/>
          </p:nvPr>
        </p:nvSpPr>
        <p:spPr>
          <a:xfrm>
            <a:off x="3132083" y="1360466"/>
            <a:ext cx="8636585" cy="452523"/>
          </a:xfrm>
        </p:spPr>
        <p:txBody>
          <a:bodyPr/>
          <a:lstStyle/>
          <a:p>
            <a:r>
              <a:rPr lang="en-US" sz="4400" dirty="0"/>
              <a:t>The Future of Team Assessments is BRITE</a:t>
            </a:r>
          </a:p>
        </p:txBody>
      </p:sp>
      <p:sp>
        <p:nvSpPr>
          <p:cNvPr id="3" name="Content Placeholder 2">
            <a:extLst>
              <a:ext uri="{FF2B5EF4-FFF2-40B4-BE49-F238E27FC236}">
                <a16:creationId xmlns:a16="http://schemas.microsoft.com/office/drawing/2014/main" id="{790C6F2A-5EBE-D974-1D26-85C9A5406D2F}"/>
              </a:ext>
            </a:extLst>
          </p:cNvPr>
          <p:cNvSpPr>
            <a:spLocks noGrp="1"/>
          </p:cNvSpPr>
          <p:nvPr>
            <p:ph sz="quarter" idx="12"/>
          </p:nvPr>
        </p:nvSpPr>
        <p:spPr>
          <a:xfrm>
            <a:off x="3132083" y="2669628"/>
            <a:ext cx="8291291" cy="3016469"/>
          </a:xfrm>
        </p:spPr>
        <p:txBody>
          <a:bodyPr>
            <a:normAutofit/>
          </a:bodyPr>
          <a:lstStyle/>
          <a:p>
            <a:pPr marL="0" indent="0">
              <a:buNone/>
            </a:pPr>
            <a:r>
              <a:rPr lang="en-US" sz="2800" b="0" i="0" dirty="0">
                <a:solidFill>
                  <a:schemeClr val="tx1"/>
                </a:solidFill>
                <a:effectLst/>
              </a:rPr>
              <a:t>BRITE is the most well-researched team assessment on the market. It measures the quality of team interactions while establishing a clear language, vision, and pathway to higher levels of team effectiveness.</a:t>
            </a:r>
            <a:endParaRPr lang="en-US" sz="2800" dirty="0">
              <a:solidFill>
                <a:schemeClr val="tx1"/>
              </a:solidFill>
            </a:endParaRPr>
          </a:p>
        </p:txBody>
      </p:sp>
      <p:sp>
        <p:nvSpPr>
          <p:cNvPr id="4" name="Footer Placeholder 3">
            <a:extLst>
              <a:ext uri="{FF2B5EF4-FFF2-40B4-BE49-F238E27FC236}">
                <a16:creationId xmlns:a16="http://schemas.microsoft.com/office/drawing/2014/main" id="{D57958C9-3ADF-F9B0-FD49-42A8C814DF00}"/>
              </a:ext>
            </a:extLst>
          </p:cNvPr>
          <p:cNvSpPr>
            <a:spLocks noGrp="1"/>
          </p:cNvSpPr>
          <p:nvPr>
            <p:ph type="ftr" sz="quarter" idx="10"/>
          </p:nvPr>
        </p:nvSpPr>
        <p:spPr/>
        <p:txBody>
          <a:bodyPr/>
          <a:lstStyle/>
          <a:p>
            <a:r>
              <a:rPr lang="en-US"/>
              <a:t>© Leadership Circle | All Rights Reserved</a:t>
            </a:r>
          </a:p>
        </p:txBody>
      </p:sp>
      <p:sp>
        <p:nvSpPr>
          <p:cNvPr id="5" name="Slide Number Placeholder 4">
            <a:extLst>
              <a:ext uri="{FF2B5EF4-FFF2-40B4-BE49-F238E27FC236}">
                <a16:creationId xmlns:a16="http://schemas.microsoft.com/office/drawing/2014/main" id="{A0C74C06-92EF-9F88-2822-E645232F65FE}"/>
              </a:ext>
            </a:extLst>
          </p:cNvPr>
          <p:cNvSpPr>
            <a:spLocks noGrp="1"/>
          </p:cNvSpPr>
          <p:nvPr>
            <p:ph type="sldNum" sz="quarter" idx="11"/>
          </p:nvPr>
        </p:nvSpPr>
        <p:spPr/>
        <p:txBody>
          <a:bodyPr/>
          <a:lstStyle/>
          <a:p>
            <a:fld id="{4E547FC5-224D-4B2B-AB96-D4331BB3CBEC}" type="slidenum">
              <a:rPr lang="en-US" smtClean="0"/>
              <a:pPr/>
              <a:t>2</a:t>
            </a:fld>
            <a:endParaRPr lang="en-US"/>
          </a:p>
        </p:txBody>
      </p:sp>
    </p:spTree>
    <p:extLst>
      <p:ext uri="{BB962C8B-B14F-4D97-AF65-F5344CB8AC3E}">
        <p14:creationId xmlns:p14="http://schemas.microsoft.com/office/powerpoint/2010/main" val="1371751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2E3E3-9221-0031-AF66-7E9E46458681}"/>
              </a:ext>
            </a:extLst>
          </p:cNvPr>
          <p:cNvSpPr>
            <a:spLocks noGrp="1"/>
          </p:cNvSpPr>
          <p:nvPr>
            <p:ph type="title"/>
          </p:nvPr>
        </p:nvSpPr>
        <p:spPr>
          <a:xfrm>
            <a:off x="1149439" y="1922160"/>
            <a:ext cx="9823361" cy="2692402"/>
          </a:xfrm>
        </p:spPr>
        <p:txBody>
          <a:bodyPr/>
          <a:lstStyle/>
          <a:p>
            <a:pPr algn="ctr">
              <a:lnSpc>
                <a:spcPct val="120000"/>
              </a:lnSpc>
            </a:pPr>
            <a:r>
              <a:rPr lang="en-US" sz="3600" cap="none" dirty="0">
                <a:solidFill>
                  <a:schemeClr val="bg1"/>
                </a:solidFill>
              </a:rPr>
              <a:t>BRITE </a:t>
            </a:r>
            <a:r>
              <a:rPr lang="en-US" sz="3600" cap="none" dirty="0">
                <a:solidFill>
                  <a:schemeClr val="accent2"/>
                </a:solidFill>
              </a:rPr>
              <a:t>reveals the precise reasons great teams achieve more. Unleash your team’s true potential by taking a </a:t>
            </a:r>
            <a:r>
              <a:rPr lang="en-US" sz="3600" cap="none" dirty="0">
                <a:solidFill>
                  <a:schemeClr val="bg1"/>
                </a:solidFill>
              </a:rPr>
              <a:t>BRITE assessment today.</a:t>
            </a:r>
          </a:p>
        </p:txBody>
      </p:sp>
    </p:spTree>
    <p:extLst>
      <p:ext uri="{BB962C8B-B14F-4D97-AF65-F5344CB8AC3E}">
        <p14:creationId xmlns:p14="http://schemas.microsoft.com/office/powerpoint/2010/main" val="1568256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A8382-FA5C-C371-EDA5-13C4464B386F}"/>
              </a:ext>
            </a:extLst>
          </p:cNvPr>
          <p:cNvSpPr>
            <a:spLocks noGrp="1"/>
          </p:cNvSpPr>
          <p:nvPr>
            <p:ph type="title"/>
          </p:nvPr>
        </p:nvSpPr>
        <p:spPr/>
        <p:txBody>
          <a:bodyPr/>
          <a:lstStyle/>
          <a:p>
            <a:r>
              <a:rPr lang="en-US" dirty="0"/>
              <a:t>Logistics</a:t>
            </a:r>
          </a:p>
        </p:txBody>
      </p:sp>
      <p:sp>
        <p:nvSpPr>
          <p:cNvPr id="3" name="Content Placeholder 2">
            <a:extLst>
              <a:ext uri="{FF2B5EF4-FFF2-40B4-BE49-F238E27FC236}">
                <a16:creationId xmlns:a16="http://schemas.microsoft.com/office/drawing/2014/main" id="{FAB66C64-ADE0-619F-C328-4560FF8E2BB3}"/>
              </a:ext>
            </a:extLst>
          </p:cNvPr>
          <p:cNvSpPr>
            <a:spLocks noGrp="1"/>
          </p:cNvSpPr>
          <p:nvPr>
            <p:ph sz="quarter" idx="12"/>
          </p:nvPr>
        </p:nvSpPr>
        <p:spPr/>
        <p:txBody>
          <a:bodyPr/>
          <a:lstStyle/>
          <a:p>
            <a:r>
              <a:rPr lang="en-US" dirty="0"/>
              <a:t>BRITE works similar to other assessments. </a:t>
            </a:r>
          </a:p>
          <a:p>
            <a:r>
              <a:rPr lang="en-US" dirty="0"/>
              <a:t>Assessments are anonymously sent to team members and take about 20-25 minutes to complete.</a:t>
            </a:r>
          </a:p>
          <a:p>
            <a:r>
              <a:rPr lang="en-US" dirty="0"/>
              <a:t>Once all assessments are complete, results can be delivered directly to a coach, a team lead or both.</a:t>
            </a:r>
          </a:p>
          <a:p>
            <a:r>
              <a:rPr lang="en-US" dirty="0"/>
              <a:t>The process is easy to implement and results are delivered quickly, easily and clearly.</a:t>
            </a:r>
          </a:p>
        </p:txBody>
      </p:sp>
      <p:sp>
        <p:nvSpPr>
          <p:cNvPr id="4" name="Footer Placeholder 3">
            <a:extLst>
              <a:ext uri="{FF2B5EF4-FFF2-40B4-BE49-F238E27FC236}">
                <a16:creationId xmlns:a16="http://schemas.microsoft.com/office/drawing/2014/main" id="{40C2CBDD-540C-A540-3F17-7FF758A0FFEC}"/>
              </a:ext>
            </a:extLst>
          </p:cNvPr>
          <p:cNvSpPr>
            <a:spLocks noGrp="1"/>
          </p:cNvSpPr>
          <p:nvPr>
            <p:ph type="ftr" sz="quarter" idx="10"/>
          </p:nvPr>
        </p:nvSpPr>
        <p:spPr/>
        <p:txBody>
          <a:bodyPr/>
          <a:lstStyle/>
          <a:p>
            <a:r>
              <a:rPr lang="en-US"/>
              <a:t>© Leadership Circle | All Rights Reserved</a:t>
            </a:r>
          </a:p>
        </p:txBody>
      </p:sp>
      <p:sp>
        <p:nvSpPr>
          <p:cNvPr id="5" name="Slide Number Placeholder 4">
            <a:extLst>
              <a:ext uri="{FF2B5EF4-FFF2-40B4-BE49-F238E27FC236}">
                <a16:creationId xmlns:a16="http://schemas.microsoft.com/office/drawing/2014/main" id="{1BCC7024-575D-C45E-12C9-4427EF755CA0}"/>
              </a:ext>
            </a:extLst>
          </p:cNvPr>
          <p:cNvSpPr>
            <a:spLocks noGrp="1"/>
          </p:cNvSpPr>
          <p:nvPr>
            <p:ph type="sldNum" sz="quarter" idx="11"/>
          </p:nvPr>
        </p:nvSpPr>
        <p:spPr/>
        <p:txBody>
          <a:bodyPr/>
          <a:lstStyle/>
          <a:p>
            <a:fld id="{4E547FC5-224D-4B2B-AB96-D4331BB3CBEC}" type="slidenum">
              <a:rPr lang="en-US" smtClean="0"/>
              <a:pPr/>
              <a:t>21</a:t>
            </a:fld>
            <a:endParaRPr lang="en-US"/>
          </a:p>
        </p:txBody>
      </p:sp>
    </p:spTree>
    <p:extLst>
      <p:ext uri="{BB962C8B-B14F-4D97-AF65-F5344CB8AC3E}">
        <p14:creationId xmlns:p14="http://schemas.microsoft.com/office/powerpoint/2010/main" val="4110819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232CD-EA1A-96ED-3CAB-5BE7736BD838}"/>
              </a:ext>
            </a:extLst>
          </p:cNvPr>
          <p:cNvSpPr>
            <a:spLocks noGrp="1"/>
          </p:cNvSpPr>
          <p:nvPr>
            <p:ph type="title"/>
          </p:nvPr>
        </p:nvSpPr>
        <p:spPr>
          <a:xfrm>
            <a:off x="1149439" y="2082798"/>
            <a:ext cx="8925894" cy="2692402"/>
          </a:xfrm>
        </p:spPr>
        <p:txBody>
          <a:bodyPr/>
          <a:lstStyle/>
          <a:p>
            <a:pPr>
              <a:lnSpc>
                <a:spcPct val="120000"/>
              </a:lnSpc>
            </a:pPr>
            <a:r>
              <a:rPr lang="en-US" dirty="0"/>
              <a:t>Appendix: </a:t>
            </a:r>
            <a:br>
              <a:rPr lang="en-US" dirty="0"/>
            </a:br>
            <a:r>
              <a:rPr lang="en-US" dirty="0"/>
              <a:t>OPTIONAL SLIDES To Use</a:t>
            </a:r>
          </a:p>
        </p:txBody>
      </p:sp>
    </p:spTree>
    <p:extLst>
      <p:ext uri="{BB962C8B-B14F-4D97-AF65-F5344CB8AC3E}">
        <p14:creationId xmlns:p14="http://schemas.microsoft.com/office/powerpoint/2010/main" val="4137062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0726C-2A9C-FB41-E98E-DC67E02B7573}"/>
              </a:ext>
            </a:extLst>
          </p:cNvPr>
          <p:cNvSpPr>
            <a:spLocks noGrp="1"/>
          </p:cNvSpPr>
          <p:nvPr>
            <p:ph type="title"/>
          </p:nvPr>
        </p:nvSpPr>
        <p:spPr/>
        <p:txBody>
          <a:bodyPr/>
          <a:lstStyle/>
          <a:p>
            <a:r>
              <a:rPr lang="en-US" dirty="0"/>
              <a:t>How Teams Grow</a:t>
            </a:r>
          </a:p>
        </p:txBody>
      </p:sp>
      <p:sp>
        <p:nvSpPr>
          <p:cNvPr id="4" name="Footer Placeholder 3">
            <a:extLst>
              <a:ext uri="{FF2B5EF4-FFF2-40B4-BE49-F238E27FC236}">
                <a16:creationId xmlns:a16="http://schemas.microsoft.com/office/drawing/2014/main" id="{266A82AA-639B-CC1E-7135-0F96D1A95E7A}"/>
              </a:ext>
            </a:extLst>
          </p:cNvPr>
          <p:cNvSpPr>
            <a:spLocks noGrp="1"/>
          </p:cNvSpPr>
          <p:nvPr>
            <p:ph type="ftr" sz="quarter" idx="10"/>
          </p:nvPr>
        </p:nvSpPr>
        <p:spPr/>
        <p:txBody>
          <a:bodyPr/>
          <a:lstStyle/>
          <a:p>
            <a:r>
              <a:rPr lang="en-US"/>
              <a:t>© Leadership Circle | All Rights Reserved</a:t>
            </a:r>
          </a:p>
        </p:txBody>
      </p:sp>
      <p:sp>
        <p:nvSpPr>
          <p:cNvPr id="5" name="Slide Number Placeholder 4">
            <a:extLst>
              <a:ext uri="{FF2B5EF4-FFF2-40B4-BE49-F238E27FC236}">
                <a16:creationId xmlns:a16="http://schemas.microsoft.com/office/drawing/2014/main" id="{44172B9A-E139-BEE8-CE78-502C72A1BA56}"/>
              </a:ext>
            </a:extLst>
          </p:cNvPr>
          <p:cNvSpPr>
            <a:spLocks noGrp="1"/>
          </p:cNvSpPr>
          <p:nvPr>
            <p:ph type="sldNum" sz="quarter" idx="11"/>
          </p:nvPr>
        </p:nvSpPr>
        <p:spPr/>
        <p:txBody>
          <a:bodyPr/>
          <a:lstStyle/>
          <a:p>
            <a:fld id="{4E547FC5-224D-4B2B-AB96-D4331BB3CBEC}" type="slidenum">
              <a:rPr lang="en-US" smtClean="0"/>
              <a:pPr/>
              <a:t>23</a:t>
            </a:fld>
            <a:endParaRPr lang="en-US"/>
          </a:p>
        </p:txBody>
      </p:sp>
      <p:sp>
        <p:nvSpPr>
          <p:cNvPr id="6" name="Rectangle 5">
            <a:extLst>
              <a:ext uri="{FF2B5EF4-FFF2-40B4-BE49-F238E27FC236}">
                <a16:creationId xmlns:a16="http://schemas.microsoft.com/office/drawing/2014/main" id="{D66C1934-BD73-5B1A-3A8E-201B719501CB}"/>
              </a:ext>
            </a:extLst>
          </p:cNvPr>
          <p:cNvSpPr/>
          <p:nvPr/>
        </p:nvSpPr>
        <p:spPr>
          <a:xfrm>
            <a:off x="830318" y="2742678"/>
            <a:ext cx="3058510" cy="254577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tIns="274320" rtlCol="0" anchor="t"/>
          <a:lstStyle/>
          <a:p>
            <a:r>
              <a:rPr lang="en-US" sz="1600" b="1" dirty="0">
                <a:solidFill>
                  <a:schemeClr val="tx1"/>
                </a:solidFill>
              </a:rPr>
              <a:t>Tactical Application</a:t>
            </a:r>
          </a:p>
          <a:p>
            <a:pPr marL="285750" indent="-285750">
              <a:buFont typeface="Arial" panose="020B0604020202020204" pitchFamily="34" charset="0"/>
              <a:buChar char="•"/>
            </a:pPr>
            <a:r>
              <a:rPr lang="en-US" sz="1600" dirty="0">
                <a:solidFill>
                  <a:schemeClr val="tx1"/>
                </a:solidFill>
              </a:rPr>
              <a:t>Process</a:t>
            </a:r>
          </a:p>
          <a:p>
            <a:pPr marL="285750" indent="-285750">
              <a:buFont typeface="Arial" panose="020B0604020202020204" pitchFamily="34" charset="0"/>
              <a:buChar char="•"/>
            </a:pPr>
            <a:r>
              <a:rPr lang="en-US" sz="1600" dirty="0">
                <a:solidFill>
                  <a:schemeClr val="tx1"/>
                </a:solidFill>
              </a:rPr>
              <a:t>Structure</a:t>
            </a:r>
          </a:p>
          <a:p>
            <a:pPr marL="285750" indent="-285750">
              <a:buFont typeface="Arial" panose="020B0604020202020204" pitchFamily="34" charset="0"/>
              <a:buChar char="•"/>
            </a:pPr>
            <a:r>
              <a:rPr lang="en-US" sz="1600" dirty="0">
                <a:solidFill>
                  <a:schemeClr val="tx1"/>
                </a:solidFill>
              </a:rPr>
              <a:t>Priorities</a:t>
            </a:r>
          </a:p>
          <a:p>
            <a:pPr marL="285750" indent="-285750">
              <a:buFont typeface="Arial" panose="020B0604020202020204" pitchFamily="34" charset="0"/>
              <a:buChar char="•"/>
            </a:pPr>
            <a:endParaRPr lang="en-US" sz="1600" dirty="0">
              <a:solidFill>
                <a:schemeClr val="tx1"/>
              </a:solidFill>
            </a:endParaRPr>
          </a:p>
          <a:p>
            <a:r>
              <a:rPr lang="en-US" sz="1600" b="1" dirty="0">
                <a:solidFill>
                  <a:schemeClr val="tx1"/>
                </a:solidFill>
              </a:rPr>
              <a:t>Focus</a:t>
            </a:r>
          </a:p>
          <a:p>
            <a:pPr marL="285750" indent="-285750">
              <a:buFont typeface="Arial" panose="020B0604020202020204" pitchFamily="34" charset="0"/>
              <a:buChar char="•"/>
            </a:pPr>
            <a:r>
              <a:rPr lang="en-US" sz="1600" dirty="0">
                <a:solidFill>
                  <a:schemeClr val="tx1"/>
                </a:solidFill>
              </a:rPr>
              <a:t>Short-term objectives</a:t>
            </a:r>
          </a:p>
          <a:p>
            <a:pPr marL="285750" indent="-285750">
              <a:buFont typeface="Arial" panose="020B0604020202020204" pitchFamily="34" charset="0"/>
              <a:buChar char="•"/>
            </a:pPr>
            <a:endParaRPr lang="en-US" sz="1600" dirty="0">
              <a:solidFill>
                <a:schemeClr val="tx1"/>
              </a:solidFill>
            </a:endParaRPr>
          </a:p>
        </p:txBody>
      </p:sp>
      <p:sp>
        <p:nvSpPr>
          <p:cNvPr id="7" name="Rectangle 6">
            <a:extLst>
              <a:ext uri="{FF2B5EF4-FFF2-40B4-BE49-F238E27FC236}">
                <a16:creationId xmlns:a16="http://schemas.microsoft.com/office/drawing/2014/main" id="{82BFC9FE-A515-0FD3-60CF-60475447E545}"/>
              </a:ext>
            </a:extLst>
          </p:cNvPr>
          <p:cNvSpPr/>
          <p:nvPr/>
        </p:nvSpPr>
        <p:spPr>
          <a:xfrm>
            <a:off x="4388245" y="1997143"/>
            <a:ext cx="3058510" cy="3291306"/>
          </a:xfrm>
          <a:prstGeom prst="rect">
            <a:avLst/>
          </a:prstGeom>
          <a:solidFill>
            <a:srgbClr val="808285"/>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tIns="274320" rtlCol="0" anchor="t"/>
          <a:lstStyle/>
          <a:p>
            <a:r>
              <a:rPr lang="en-US" sz="1600" b="1" dirty="0">
                <a:solidFill>
                  <a:schemeClr val="bg1"/>
                </a:solidFill>
              </a:rPr>
              <a:t>Strategic Focus</a:t>
            </a:r>
          </a:p>
          <a:p>
            <a:pPr marL="285750" indent="-285750">
              <a:buFont typeface="Arial" panose="020B0604020202020204" pitchFamily="34" charset="0"/>
              <a:buChar char="•"/>
            </a:pPr>
            <a:r>
              <a:rPr lang="en-US" sz="1600" dirty="0">
                <a:solidFill>
                  <a:schemeClr val="bg1"/>
                </a:solidFill>
              </a:rPr>
              <a:t>Communication</a:t>
            </a:r>
          </a:p>
          <a:p>
            <a:pPr marL="285750" indent="-285750">
              <a:buFont typeface="Arial" panose="020B0604020202020204" pitchFamily="34" charset="0"/>
              <a:buChar char="•"/>
            </a:pPr>
            <a:r>
              <a:rPr lang="en-US" sz="1600" dirty="0">
                <a:solidFill>
                  <a:schemeClr val="bg1"/>
                </a:solidFill>
              </a:rPr>
              <a:t>Culture</a:t>
            </a:r>
          </a:p>
          <a:p>
            <a:pPr marL="285750" indent="-285750">
              <a:buFont typeface="Arial" panose="020B0604020202020204" pitchFamily="34" charset="0"/>
              <a:buChar char="•"/>
            </a:pPr>
            <a:r>
              <a:rPr lang="en-US" sz="1600" dirty="0">
                <a:solidFill>
                  <a:schemeClr val="bg1"/>
                </a:solidFill>
              </a:rPr>
              <a:t>Cohesion</a:t>
            </a:r>
          </a:p>
          <a:p>
            <a:pPr marL="285750" indent="-285750">
              <a:buFont typeface="Arial" panose="020B0604020202020204" pitchFamily="34" charset="0"/>
              <a:buChar char="•"/>
            </a:pPr>
            <a:endParaRPr lang="en-US" sz="1600" dirty="0">
              <a:solidFill>
                <a:schemeClr val="bg1"/>
              </a:solidFill>
            </a:endParaRPr>
          </a:p>
          <a:p>
            <a:r>
              <a:rPr lang="en-US" sz="1600" b="1" dirty="0">
                <a:solidFill>
                  <a:schemeClr val="bg1"/>
                </a:solidFill>
              </a:rPr>
              <a:t>Focus</a:t>
            </a:r>
          </a:p>
          <a:p>
            <a:pPr marL="285750" indent="-285750">
              <a:buFont typeface="Arial" panose="020B0604020202020204" pitchFamily="34" charset="0"/>
              <a:buChar char="•"/>
            </a:pPr>
            <a:r>
              <a:rPr lang="en-US" sz="1600" dirty="0">
                <a:solidFill>
                  <a:schemeClr val="bg1"/>
                </a:solidFill>
              </a:rPr>
              <a:t>Long-term goals</a:t>
            </a:r>
          </a:p>
          <a:p>
            <a:pPr marL="285750" indent="-285750">
              <a:buFont typeface="Arial" panose="020B0604020202020204" pitchFamily="34" charset="0"/>
              <a:buChar char="•"/>
            </a:pPr>
            <a:endParaRPr lang="en-US" sz="1600" dirty="0">
              <a:solidFill>
                <a:schemeClr val="bg1"/>
              </a:solidFill>
            </a:endParaRPr>
          </a:p>
        </p:txBody>
      </p:sp>
      <p:sp>
        <p:nvSpPr>
          <p:cNvPr id="10" name="Rectangle 9">
            <a:extLst>
              <a:ext uri="{FF2B5EF4-FFF2-40B4-BE49-F238E27FC236}">
                <a16:creationId xmlns:a16="http://schemas.microsoft.com/office/drawing/2014/main" id="{548703C0-F572-E90E-EDC1-36D7460E07E1}"/>
              </a:ext>
            </a:extLst>
          </p:cNvPr>
          <p:cNvSpPr/>
          <p:nvPr/>
        </p:nvSpPr>
        <p:spPr>
          <a:xfrm>
            <a:off x="7946172" y="1280760"/>
            <a:ext cx="3058510" cy="400769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tIns="274320" rIns="182880" rtlCol="0" anchor="t"/>
          <a:lstStyle/>
          <a:p>
            <a:r>
              <a:rPr lang="en-US" sz="1600" b="1" dirty="0">
                <a:solidFill>
                  <a:schemeClr val="bg1"/>
                </a:solidFill>
              </a:rPr>
              <a:t>Dynamic Approach </a:t>
            </a:r>
          </a:p>
          <a:p>
            <a:pPr marL="285750" indent="-285750">
              <a:buFont typeface="Arial" panose="020B0604020202020204" pitchFamily="34" charset="0"/>
              <a:buChar char="•"/>
            </a:pPr>
            <a:r>
              <a:rPr lang="en-US" sz="1600" dirty="0">
                <a:solidFill>
                  <a:schemeClr val="bg1"/>
                </a:solidFill>
              </a:rPr>
              <a:t>High Team Energy</a:t>
            </a:r>
          </a:p>
          <a:p>
            <a:pPr marL="285750" indent="-285750">
              <a:buFont typeface="Arial" panose="020B0604020202020204" pitchFamily="34" charset="0"/>
              <a:buChar char="•"/>
            </a:pPr>
            <a:r>
              <a:rPr lang="en-US" sz="1600" dirty="0">
                <a:solidFill>
                  <a:schemeClr val="bg1"/>
                </a:solidFill>
              </a:rPr>
              <a:t>Integrated Systems</a:t>
            </a:r>
          </a:p>
          <a:p>
            <a:pPr marL="285750" indent="-285750">
              <a:buFont typeface="Arial" panose="020B0604020202020204" pitchFamily="34" charset="0"/>
              <a:buChar char="•"/>
            </a:pPr>
            <a:r>
              <a:rPr lang="en-US" sz="1600" dirty="0">
                <a:solidFill>
                  <a:schemeClr val="bg1"/>
                </a:solidFill>
              </a:rPr>
              <a:t>Continuous Improvement</a:t>
            </a:r>
          </a:p>
          <a:p>
            <a:pPr marL="285750" indent="-285750">
              <a:buFont typeface="Arial" panose="020B0604020202020204" pitchFamily="34" charset="0"/>
              <a:buChar char="•"/>
            </a:pPr>
            <a:endParaRPr lang="en-US" sz="1600" dirty="0">
              <a:solidFill>
                <a:schemeClr val="bg1"/>
              </a:solidFill>
            </a:endParaRPr>
          </a:p>
          <a:p>
            <a:r>
              <a:rPr lang="en-US" sz="1600" b="1" dirty="0">
                <a:solidFill>
                  <a:schemeClr val="bg1"/>
                </a:solidFill>
              </a:rPr>
              <a:t>Focus</a:t>
            </a:r>
          </a:p>
          <a:p>
            <a:pPr marL="285750" indent="-285750">
              <a:buFont typeface="Arial" panose="020B0604020202020204" pitchFamily="34" charset="0"/>
              <a:buChar char="•"/>
            </a:pPr>
            <a:r>
              <a:rPr lang="en-US" sz="1600" dirty="0">
                <a:solidFill>
                  <a:schemeClr val="bg1"/>
                </a:solidFill>
              </a:rPr>
              <a:t>Innovation and Organizational Outcomes</a:t>
            </a:r>
          </a:p>
          <a:p>
            <a:pPr marL="285750" indent="-285750">
              <a:buFont typeface="Arial" panose="020B0604020202020204" pitchFamily="34" charset="0"/>
              <a:buChar char="•"/>
            </a:pPr>
            <a:endParaRPr lang="en-US" sz="1600" dirty="0">
              <a:solidFill>
                <a:schemeClr val="bg1"/>
              </a:solidFill>
            </a:endParaRPr>
          </a:p>
        </p:txBody>
      </p:sp>
      <p:sp>
        <p:nvSpPr>
          <p:cNvPr id="3" name="Title 1">
            <a:extLst>
              <a:ext uri="{FF2B5EF4-FFF2-40B4-BE49-F238E27FC236}">
                <a16:creationId xmlns:a16="http://schemas.microsoft.com/office/drawing/2014/main" id="{3BDF15CA-8C3E-92B6-45A4-1C39B6052B43}"/>
              </a:ext>
            </a:extLst>
          </p:cNvPr>
          <p:cNvSpPr txBox="1">
            <a:spLocks/>
          </p:cNvSpPr>
          <p:nvPr/>
        </p:nvSpPr>
        <p:spPr>
          <a:xfrm>
            <a:off x="1317486" y="5357620"/>
            <a:ext cx="2084173" cy="681355"/>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1" i="0" kern="1200">
                <a:solidFill>
                  <a:schemeClr val="accent5"/>
                </a:solidFill>
                <a:latin typeface="Helvetica" pitchFamily="2" charset="0"/>
                <a:ea typeface="+mj-ea"/>
                <a:cs typeface="Gotham Medium" pitchFamily="2" charset="0"/>
              </a:defRPr>
            </a:lvl1pPr>
          </a:lstStyle>
          <a:p>
            <a:pPr algn="ctr"/>
            <a:r>
              <a:rPr lang="en-US" sz="1600" dirty="0"/>
              <a:t>Low to Moderate Performing Teams</a:t>
            </a:r>
          </a:p>
        </p:txBody>
      </p:sp>
      <p:sp>
        <p:nvSpPr>
          <p:cNvPr id="8" name="Title 1">
            <a:extLst>
              <a:ext uri="{FF2B5EF4-FFF2-40B4-BE49-F238E27FC236}">
                <a16:creationId xmlns:a16="http://schemas.microsoft.com/office/drawing/2014/main" id="{D2117F82-6AEC-708E-4268-77BD5BC360C8}"/>
              </a:ext>
            </a:extLst>
          </p:cNvPr>
          <p:cNvSpPr txBox="1">
            <a:spLocks/>
          </p:cNvSpPr>
          <p:nvPr/>
        </p:nvSpPr>
        <p:spPr>
          <a:xfrm>
            <a:off x="4875413" y="5363904"/>
            <a:ext cx="2084173" cy="681355"/>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1" i="0" kern="1200">
                <a:solidFill>
                  <a:schemeClr val="accent5"/>
                </a:solidFill>
                <a:latin typeface="Helvetica" pitchFamily="2" charset="0"/>
                <a:ea typeface="+mj-ea"/>
                <a:cs typeface="Gotham Medium" pitchFamily="2" charset="0"/>
              </a:defRPr>
            </a:lvl1pPr>
          </a:lstStyle>
          <a:p>
            <a:pPr algn="ctr"/>
            <a:r>
              <a:rPr lang="en-US" sz="1600" dirty="0"/>
              <a:t>Moderate to High Performing Teams</a:t>
            </a:r>
          </a:p>
        </p:txBody>
      </p:sp>
      <p:sp>
        <p:nvSpPr>
          <p:cNvPr id="9" name="Title 1">
            <a:extLst>
              <a:ext uri="{FF2B5EF4-FFF2-40B4-BE49-F238E27FC236}">
                <a16:creationId xmlns:a16="http://schemas.microsoft.com/office/drawing/2014/main" id="{B26006D5-AF3F-05F2-83B3-6718A1B2C8D3}"/>
              </a:ext>
            </a:extLst>
          </p:cNvPr>
          <p:cNvSpPr txBox="1">
            <a:spLocks/>
          </p:cNvSpPr>
          <p:nvPr/>
        </p:nvSpPr>
        <p:spPr>
          <a:xfrm>
            <a:off x="8433340" y="5220209"/>
            <a:ext cx="2084173" cy="681355"/>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1" i="0" kern="1200">
                <a:solidFill>
                  <a:schemeClr val="accent5"/>
                </a:solidFill>
                <a:latin typeface="Helvetica" pitchFamily="2" charset="0"/>
                <a:ea typeface="+mj-ea"/>
                <a:cs typeface="Gotham Medium" pitchFamily="2" charset="0"/>
              </a:defRPr>
            </a:lvl1pPr>
          </a:lstStyle>
          <a:p>
            <a:pPr algn="ctr"/>
            <a:r>
              <a:rPr lang="en-US" sz="1600" dirty="0"/>
              <a:t>Exceptional Teams</a:t>
            </a:r>
          </a:p>
        </p:txBody>
      </p:sp>
      <p:sp>
        <p:nvSpPr>
          <p:cNvPr id="11" name="Right Arrow 10">
            <a:extLst>
              <a:ext uri="{FF2B5EF4-FFF2-40B4-BE49-F238E27FC236}">
                <a16:creationId xmlns:a16="http://schemas.microsoft.com/office/drawing/2014/main" id="{0BF0E04D-869E-3A9A-A3AA-065000D27DEA}"/>
              </a:ext>
            </a:extLst>
          </p:cNvPr>
          <p:cNvSpPr/>
          <p:nvPr/>
        </p:nvSpPr>
        <p:spPr>
          <a:xfrm rot="20854909">
            <a:off x="1155587" y="1090902"/>
            <a:ext cx="8966426" cy="998907"/>
          </a:xfrm>
          <a:prstGeom prst="rightArrow">
            <a:avLst>
              <a:gd name="adj1" fmla="val 51820"/>
              <a:gd name="adj2" fmla="val 583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Using BRITE accelerates a team</a:t>
            </a:r>
          </a:p>
        </p:txBody>
      </p:sp>
    </p:spTree>
    <p:extLst>
      <p:ext uri="{BB962C8B-B14F-4D97-AF65-F5344CB8AC3E}">
        <p14:creationId xmlns:p14="http://schemas.microsoft.com/office/powerpoint/2010/main" val="2391368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E9F7B44-57B6-9496-EB4A-90A737154F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3113" y="494270"/>
            <a:ext cx="8245774" cy="5869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2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6705C-73D9-9DE8-6BCC-8F1D43987E97}"/>
            </a:ext>
          </a:extLst>
        </p:cNvPr>
        <p:cNvGrpSpPr/>
        <p:nvPr/>
      </p:nvGrpSpPr>
      <p:grpSpPr>
        <a:xfrm>
          <a:off x="0" y="0"/>
          <a:ext cx="0" cy="0"/>
          <a:chOff x="0" y="0"/>
          <a:chExt cx="0" cy="0"/>
        </a:xfrm>
      </p:grpSpPr>
      <p:pic>
        <p:nvPicPr>
          <p:cNvPr id="6" name="Picture 5" descr="A light bulb made from a puzzle&#10;&#10;Description automatically generated">
            <a:extLst>
              <a:ext uri="{FF2B5EF4-FFF2-40B4-BE49-F238E27FC236}">
                <a16:creationId xmlns:a16="http://schemas.microsoft.com/office/drawing/2014/main" id="{880F7743-CB4C-1396-FF5A-0D236C61475A}"/>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5333999" y="-1"/>
            <a:ext cx="6858001" cy="6858001"/>
          </a:xfrm>
          <a:prstGeom prst="rect">
            <a:avLst/>
          </a:prstGeom>
        </p:spPr>
      </p:pic>
      <p:sp>
        <p:nvSpPr>
          <p:cNvPr id="3" name="Footer Placeholder 2">
            <a:extLst>
              <a:ext uri="{FF2B5EF4-FFF2-40B4-BE49-F238E27FC236}">
                <a16:creationId xmlns:a16="http://schemas.microsoft.com/office/drawing/2014/main" id="{F500C7FB-1B3F-57AF-DF0F-E9319369FB4D}"/>
              </a:ext>
            </a:extLst>
          </p:cNvPr>
          <p:cNvSpPr>
            <a:spLocks noGrp="1"/>
          </p:cNvSpPr>
          <p:nvPr>
            <p:ph type="ftr" sz="quarter" idx="10"/>
          </p:nvPr>
        </p:nvSpPr>
        <p:spPr/>
        <p:txBody>
          <a:bodyPr/>
          <a:lstStyle/>
          <a:p>
            <a:r>
              <a:rPr lang="en-US"/>
              <a:t>© Leadership Circle | All Rights Reserved</a:t>
            </a:r>
          </a:p>
        </p:txBody>
      </p:sp>
      <p:sp>
        <p:nvSpPr>
          <p:cNvPr id="4" name="Slide Number Placeholder 3">
            <a:extLst>
              <a:ext uri="{FF2B5EF4-FFF2-40B4-BE49-F238E27FC236}">
                <a16:creationId xmlns:a16="http://schemas.microsoft.com/office/drawing/2014/main" id="{8BA66444-058B-7E96-B0C7-6BC4DFC72A4E}"/>
              </a:ext>
            </a:extLst>
          </p:cNvPr>
          <p:cNvSpPr>
            <a:spLocks noGrp="1"/>
          </p:cNvSpPr>
          <p:nvPr>
            <p:ph type="sldNum" sz="quarter" idx="11"/>
          </p:nvPr>
        </p:nvSpPr>
        <p:spPr/>
        <p:txBody>
          <a:bodyPr/>
          <a:lstStyle/>
          <a:p>
            <a:fld id="{4E547FC5-224D-4B2B-AB96-D4331BB3CBEC}" type="slidenum">
              <a:rPr lang="en-US" smtClean="0"/>
              <a:pPr/>
              <a:t>25</a:t>
            </a:fld>
            <a:endParaRPr lang="en-US"/>
          </a:p>
        </p:txBody>
      </p:sp>
      <p:sp>
        <p:nvSpPr>
          <p:cNvPr id="7" name="Title 1">
            <a:extLst>
              <a:ext uri="{FF2B5EF4-FFF2-40B4-BE49-F238E27FC236}">
                <a16:creationId xmlns:a16="http://schemas.microsoft.com/office/drawing/2014/main" id="{ED2E083F-F20C-8E92-9131-02F329A6C317}"/>
              </a:ext>
            </a:extLst>
          </p:cNvPr>
          <p:cNvSpPr txBox="1">
            <a:spLocks/>
          </p:cNvSpPr>
          <p:nvPr/>
        </p:nvSpPr>
        <p:spPr>
          <a:xfrm>
            <a:off x="541421" y="269002"/>
            <a:ext cx="4349420" cy="2057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b="1" i="0" kern="1200">
                <a:solidFill>
                  <a:schemeClr val="tx1"/>
                </a:solidFill>
                <a:latin typeface="Helvetica" pitchFamily="2" charset="0"/>
                <a:ea typeface="+mj-ea"/>
                <a:cs typeface="Gotham Medium" pitchFamily="2" charset="0"/>
              </a:defRPr>
            </a:lvl1pPr>
          </a:lstStyle>
          <a:p>
            <a:pPr algn="l"/>
            <a:r>
              <a:rPr lang="en-US" dirty="0">
                <a:solidFill>
                  <a:schemeClr val="tx2"/>
                </a:solidFill>
              </a:rPr>
              <a:t>The Predictive Validity of the 5 Generative Factors</a:t>
            </a:r>
          </a:p>
        </p:txBody>
      </p:sp>
      <p:sp>
        <p:nvSpPr>
          <p:cNvPr id="8" name="Content Placeholder 2">
            <a:extLst>
              <a:ext uri="{FF2B5EF4-FFF2-40B4-BE49-F238E27FC236}">
                <a16:creationId xmlns:a16="http://schemas.microsoft.com/office/drawing/2014/main" id="{497CD815-4DC1-0EC4-6513-9740D81A9BB0}"/>
              </a:ext>
            </a:extLst>
          </p:cNvPr>
          <p:cNvSpPr txBox="1">
            <a:spLocks/>
          </p:cNvSpPr>
          <p:nvPr/>
        </p:nvSpPr>
        <p:spPr>
          <a:xfrm>
            <a:off x="541421" y="2450341"/>
            <a:ext cx="4349420" cy="1643486"/>
          </a:xfrm>
          <a:prstGeom prst="rect">
            <a:avLst/>
          </a:prstGeom>
        </p:spPr>
        <p:txBody>
          <a:bodyPr>
            <a:normAutofit fontScale="92500"/>
          </a:bodyPr>
          <a:lstStyle>
            <a:lvl1pPr marL="0" indent="0" algn="l" defTabSz="914400" rtl="0" eaLnBrk="1" latinLnBrk="0" hangingPunct="1">
              <a:spcBef>
                <a:spcPts val="0"/>
              </a:spcBef>
              <a:spcAft>
                <a:spcPts val="1200"/>
              </a:spcAft>
              <a:buFont typeface="Arial" panose="020B0604020202020204" pitchFamily="34" charset="0"/>
              <a:buNone/>
              <a:defRPr lang="en-US" sz="2400" b="0" i="0" kern="1200" smtClean="0">
                <a:solidFill>
                  <a:schemeClr val="tx1"/>
                </a:solidFill>
                <a:effectLst/>
                <a:latin typeface="+mn-lt"/>
                <a:ea typeface="+mn-ea"/>
                <a:cs typeface="Gotham Light" pitchFamily="2" charset="0"/>
              </a:defRPr>
            </a:lvl1pPr>
            <a:lvl2pPr marL="457200" indent="0" algn="l" defTabSz="914400" rtl="0" eaLnBrk="1" latinLnBrk="0" hangingPunct="1">
              <a:spcBef>
                <a:spcPct val="20000"/>
              </a:spcBef>
              <a:buFont typeface="Arial" panose="020B0604020202020204" pitchFamily="34" charset="0"/>
              <a:buNone/>
              <a:defRPr sz="2800" b="0" i="0" kern="1200">
                <a:solidFill>
                  <a:schemeClr val="tx1"/>
                </a:solidFill>
                <a:latin typeface="+mn-lt"/>
                <a:ea typeface="+mn-ea"/>
                <a:cs typeface="Gotham Light" pitchFamily="2" charset="0"/>
              </a:defRPr>
            </a:lvl2pPr>
            <a:lvl3pPr marL="914400" indent="0" algn="l" defTabSz="914400" rtl="0" eaLnBrk="1" latinLnBrk="0" hangingPunct="1">
              <a:spcBef>
                <a:spcPct val="20000"/>
              </a:spcBef>
              <a:buFont typeface="Arial" panose="020B0604020202020204" pitchFamily="34" charset="0"/>
              <a:buNone/>
              <a:defRPr sz="2400" b="0" i="0" kern="1200">
                <a:solidFill>
                  <a:schemeClr val="tx1"/>
                </a:solidFill>
                <a:latin typeface="+mn-lt"/>
                <a:ea typeface="+mn-ea"/>
                <a:cs typeface="Gotham Light" pitchFamily="2" charset="0"/>
              </a:defRPr>
            </a:lvl3pPr>
            <a:lvl4pPr marL="1371600" indent="0" algn="l" defTabSz="914400" rtl="0" eaLnBrk="1" latinLnBrk="0" hangingPunct="1">
              <a:spcBef>
                <a:spcPct val="20000"/>
              </a:spcBef>
              <a:buFont typeface="Arial" panose="020B0604020202020204" pitchFamily="34" charset="0"/>
              <a:buNone/>
              <a:defRPr sz="2000" b="0" i="0" kern="1200">
                <a:solidFill>
                  <a:schemeClr val="tx1"/>
                </a:solidFill>
                <a:latin typeface="+mn-lt"/>
                <a:ea typeface="+mn-ea"/>
                <a:cs typeface="Gotham Light" pitchFamily="2" charset="0"/>
              </a:defRPr>
            </a:lvl4pPr>
            <a:lvl5pPr marL="1828800" indent="0" algn="l" defTabSz="914400" rtl="0" eaLnBrk="1" latinLnBrk="0" hangingPunct="1">
              <a:spcBef>
                <a:spcPct val="20000"/>
              </a:spcBef>
              <a:buFont typeface="Arial" panose="020B0604020202020204" pitchFamily="34" charset="0"/>
              <a:buNone/>
              <a:defRPr sz="2000" b="0" i="0" kern="1200">
                <a:solidFill>
                  <a:schemeClr val="tx1"/>
                </a:solidFill>
                <a:latin typeface="+mn-lt"/>
                <a:ea typeface="+mn-ea"/>
                <a:cs typeface="Gotham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30000"/>
              </a:lnSpc>
            </a:pPr>
            <a:r>
              <a:rPr lang="en-US" dirty="0"/>
              <a:t>Each of the BRITE elements has been correlated with a separate measure of team effectiveness.</a:t>
            </a:r>
            <a:endParaRPr lang="en-US" sz="2400" dirty="0"/>
          </a:p>
        </p:txBody>
      </p:sp>
      <p:sp>
        <p:nvSpPr>
          <p:cNvPr id="13" name="TextBox 12">
            <a:extLst>
              <a:ext uri="{FF2B5EF4-FFF2-40B4-BE49-F238E27FC236}">
                <a16:creationId xmlns:a16="http://schemas.microsoft.com/office/drawing/2014/main" id="{60AB6BB9-8BE7-4A33-A077-F4CE05BC2B8E}"/>
              </a:ext>
            </a:extLst>
          </p:cNvPr>
          <p:cNvSpPr txBox="1"/>
          <p:nvPr/>
        </p:nvSpPr>
        <p:spPr>
          <a:xfrm>
            <a:off x="8915166" y="2961883"/>
            <a:ext cx="1267387" cy="954107"/>
          </a:xfrm>
          <a:prstGeom prst="rect">
            <a:avLst/>
          </a:prstGeom>
          <a:noFill/>
        </p:spPr>
        <p:txBody>
          <a:bodyPr wrap="square" rtlCol="0">
            <a:spAutoFit/>
          </a:bodyPr>
          <a:lstStyle/>
          <a:p>
            <a:pPr algn="ctr"/>
            <a:r>
              <a:rPr lang="en-US" sz="1400" b="1" dirty="0">
                <a:solidFill>
                  <a:schemeClr val="accent2"/>
                </a:solidFill>
              </a:rPr>
              <a:t>Building the Right Structure</a:t>
            </a:r>
          </a:p>
          <a:p>
            <a:pPr algn="ctr"/>
            <a:r>
              <a:rPr lang="en-US" sz="1400" b="1" dirty="0">
                <a:solidFill>
                  <a:schemeClr val="accent2"/>
                </a:solidFill>
              </a:rPr>
              <a:t>  </a:t>
            </a:r>
            <a:r>
              <a:rPr lang="en-US" sz="1400" b="1" i="1" dirty="0">
                <a:solidFill>
                  <a:schemeClr val="accent2"/>
                </a:solidFill>
              </a:rPr>
              <a:t>r =</a:t>
            </a:r>
            <a:r>
              <a:rPr lang="en-US" sz="1400" b="1" dirty="0">
                <a:solidFill>
                  <a:schemeClr val="accent2"/>
                </a:solidFill>
              </a:rPr>
              <a:t>.71</a:t>
            </a:r>
          </a:p>
        </p:txBody>
      </p:sp>
      <p:sp>
        <p:nvSpPr>
          <p:cNvPr id="14" name="TextBox 13">
            <a:extLst>
              <a:ext uri="{FF2B5EF4-FFF2-40B4-BE49-F238E27FC236}">
                <a16:creationId xmlns:a16="http://schemas.microsoft.com/office/drawing/2014/main" id="{B62D5069-6E65-9A73-B6D4-63832C00B23C}"/>
              </a:ext>
            </a:extLst>
          </p:cNvPr>
          <p:cNvSpPr txBox="1"/>
          <p:nvPr/>
        </p:nvSpPr>
        <p:spPr>
          <a:xfrm>
            <a:off x="9444833" y="4485557"/>
            <a:ext cx="2442367" cy="923330"/>
          </a:xfrm>
          <a:prstGeom prst="rect">
            <a:avLst/>
          </a:prstGeom>
          <a:noFill/>
        </p:spPr>
        <p:txBody>
          <a:bodyPr wrap="square" rtlCol="0">
            <a:spAutoFit/>
          </a:bodyPr>
          <a:lstStyle/>
          <a:p>
            <a:pPr algn="ctr"/>
            <a:r>
              <a:rPr lang="en-US" b="1" dirty="0"/>
              <a:t>Overall Team Effectiveness </a:t>
            </a:r>
          </a:p>
          <a:p>
            <a:pPr algn="ctr"/>
            <a:r>
              <a:rPr lang="en-US" b="1" i="1" dirty="0"/>
              <a:t>r </a:t>
            </a:r>
            <a:r>
              <a:rPr lang="en-US" b="1" dirty="0"/>
              <a:t>= .76</a:t>
            </a:r>
          </a:p>
        </p:txBody>
      </p:sp>
      <p:sp>
        <p:nvSpPr>
          <p:cNvPr id="15" name="TextBox 14">
            <a:extLst>
              <a:ext uri="{FF2B5EF4-FFF2-40B4-BE49-F238E27FC236}">
                <a16:creationId xmlns:a16="http://schemas.microsoft.com/office/drawing/2014/main" id="{85B5BC09-5AAB-77A0-1384-395D2CCA48D9}"/>
              </a:ext>
            </a:extLst>
          </p:cNvPr>
          <p:cNvSpPr txBox="1"/>
          <p:nvPr/>
        </p:nvSpPr>
        <p:spPr>
          <a:xfrm>
            <a:off x="6900288" y="1973288"/>
            <a:ext cx="1267388" cy="954107"/>
          </a:xfrm>
          <a:prstGeom prst="rect">
            <a:avLst/>
          </a:prstGeom>
          <a:noFill/>
        </p:spPr>
        <p:txBody>
          <a:bodyPr wrap="square" rtlCol="0">
            <a:spAutoFit/>
          </a:bodyPr>
          <a:lstStyle/>
          <a:p>
            <a:pPr algn="ctr"/>
            <a:r>
              <a:rPr lang="en-US" sz="1400" b="1" dirty="0">
                <a:solidFill>
                  <a:schemeClr val="accent2"/>
                </a:solidFill>
              </a:rPr>
              <a:t>Creating  Safety and Cohesion </a:t>
            </a:r>
          </a:p>
          <a:p>
            <a:pPr algn="ctr"/>
            <a:r>
              <a:rPr lang="en-US" sz="1400" b="1" dirty="0">
                <a:solidFill>
                  <a:schemeClr val="accent2"/>
                </a:solidFill>
              </a:rPr>
              <a:t>  </a:t>
            </a:r>
            <a:r>
              <a:rPr lang="en-US" sz="1400" b="1" i="1" dirty="0">
                <a:solidFill>
                  <a:schemeClr val="accent2"/>
                </a:solidFill>
              </a:rPr>
              <a:t>r =</a:t>
            </a:r>
            <a:r>
              <a:rPr lang="en-US" sz="1400" b="1" dirty="0">
                <a:solidFill>
                  <a:schemeClr val="accent2"/>
                </a:solidFill>
              </a:rPr>
              <a:t>.82</a:t>
            </a:r>
          </a:p>
        </p:txBody>
      </p:sp>
      <p:sp>
        <p:nvSpPr>
          <p:cNvPr id="16" name="TextBox 15">
            <a:extLst>
              <a:ext uri="{FF2B5EF4-FFF2-40B4-BE49-F238E27FC236}">
                <a16:creationId xmlns:a16="http://schemas.microsoft.com/office/drawing/2014/main" id="{F7192FC9-684B-784D-1BCB-2EA7E04445E3}"/>
              </a:ext>
            </a:extLst>
          </p:cNvPr>
          <p:cNvSpPr txBox="1"/>
          <p:nvPr/>
        </p:nvSpPr>
        <p:spPr>
          <a:xfrm>
            <a:off x="9296336" y="1736320"/>
            <a:ext cx="1267388" cy="738664"/>
          </a:xfrm>
          <a:prstGeom prst="rect">
            <a:avLst/>
          </a:prstGeom>
          <a:noFill/>
        </p:spPr>
        <p:txBody>
          <a:bodyPr wrap="square" rtlCol="0">
            <a:spAutoFit/>
          </a:bodyPr>
          <a:lstStyle/>
          <a:p>
            <a:pPr algn="ctr"/>
            <a:r>
              <a:rPr lang="en-US" sz="1400" b="1" dirty="0">
                <a:solidFill>
                  <a:schemeClr val="accent2"/>
                </a:solidFill>
              </a:rPr>
              <a:t>Processing Information</a:t>
            </a:r>
          </a:p>
          <a:p>
            <a:pPr algn="ctr"/>
            <a:r>
              <a:rPr lang="en-US" sz="1400" b="1" dirty="0">
                <a:solidFill>
                  <a:schemeClr val="accent2"/>
                </a:solidFill>
              </a:rPr>
              <a:t>  </a:t>
            </a:r>
            <a:r>
              <a:rPr lang="en-US" sz="1400" b="1" i="1" dirty="0">
                <a:solidFill>
                  <a:schemeClr val="accent2"/>
                </a:solidFill>
              </a:rPr>
              <a:t>r =</a:t>
            </a:r>
            <a:r>
              <a:rPr lang="en-US" sz="1400" b="1" dirty="0">
                <a:solidFill>
                  <a:schemeClr val="accent2"/>
                </a:solidFill>
              </a:rPr>
              <a:t>.72</a:t>
            </a:r>
          </a:p>
        </p:txBody>
      </p:sp>
      <p:sp>
        <p:nvSpPr>
          <p:cNvPr id="17" name="TextBox 16">
            <a:extLst>
              <a:ext uri="{FF2B5EF4-FFF2-40B4-BE49-F238E27FC236}">
                <a16:creationId xmlns:a16="http://schemas.microsoft.com/office/drawing/2014/main" id="{2EE10933-2AAA-022C-5873-108CB2A62CB8}"/>
              </a:ext>
            </a:extLst>
          </p:cNvPr>
          <p:cNvSpPr txBox="1"/>
          <p:nvPr/>
        </p:nvSpPr>
        <p:spPr>
          <a:xfrm>
            <a:off x="7395375" y="681364"/>
            <a:ext cx="2703554" cy="523220"/>
          </a:xfrm>
          <a:prstGeom prst="rect">
            <a:avLst/>
          </a:prstGeom>
          <a:noFill/>
        </p:spPr>
        <p:txBody>
          <a:bodyPr wrap="square" rtlCol="0">
            <a:spAutoFit/>
          </a:bodyPr>
          <a:lstStyle/>
          <a:p>
            <a:pPr algn="ctr"/>
            <a:r>
              <a:rPr lang="en-US" sz="1400" b="1" dirty="0">
                <a:solidFill>
                  <a:schemeClr val="accent2"/>
                </a:solidFill>
              </a:rPr>
              <a:t>Producing Results</a:t>
            </a:r>
          </a:p>
          <a:p>
            <a:pPr algn="ctr"/>
            <a:r>
              <a:rPr lang="en-US" sz="1400" b="1" dirty="0">
                <a:solidFill>
                  <a:schemeClr val="accent2"/>
                </a:solidFill>
              </a:rPr>
              <a:t>  </a:t>
            </a:r>
            <a:r>
              <a:rPr lang="en-US" sz="1400" b="1" i="1" dirty="0">
                <a:solidFill>
                  <a:schemeClr val="accent2"/>
                </a:solidFill>
              </a:rPr>
              <a:t>r = </a:t>
            </a:r>
            <a:r>
              <a:rPr lang="en-US" sz="1400" b="1" dirty="0">
                <a:solidFill>
                  <a:schemeClr val="accent2"/>
                </a:solidFill>
              </a:rPr>
              <a:t>.58</a:t>
            </a:r>
          </a:p>
        </p:txBody>
      </p:sp>
      <p:sp>
        <p:nvSpPr>
          <p:cNvPr id="18" name="TextBox 17">
            <a:extLst>
              <a:ext uri="{FF2B5EF4-FFF2-40B4-BE49-F238E27FC236}">
                <a16:creationId xmlns:a16="http://schemas.microsoft.com/office/drawing/2014/main" id="{BD52FBD2-0580-FDDA-9CEF-D8C3CC708397}"/>
              </a:ext>
            </a:extLst>
          </p:cNvPr>
          <p:cNvSpPr txBox="1"/>
          <p:nvPr/>
        </p:nvSpPr>
        <p:spPr>
          <a:xfrm>
            <a:off x="7538319" y="3438937"/>
            <a:ext cx="1267388" cy="738664"/>
          </a:xfrm>
          <a:prstGeom prst="rect">
            <a:avLst/>
          </a:prstGeom>
          <a:noFill/>
        </p:spPr>
        <p:txBody>
          <a:bodyPr wrap="square" rtlCol="0">
            <a:spAutoFit/>
          </a:bodyPr>
          <a:lstStyle/>
          <a:p>
            <a:pPr algn="ctr"/>
            <a:r>
              <a:rPr lang="en-US" sz="1400" b="1" dirty="0">
                <a:solidFill>
                  <a:schemeClr val="accent2"/>
                </a:solidFill>
              </a:rPr>
              <a:t>Sharing Mindsets</a:t>
            </a:r>
          </a:p>
          <a:p>
            <a:pPr algn="ctr"/>
            <a:r>
              <a:rPr lang="en-US" sz="1400" b="1" dirty="0">
                <a:solidFill>
                  <a:schemeClr val="accent2"/>
                </a:solidFill>
              </a:rPr>
              <a:t>  </a:t>
            </a:r>
            <a:r>
              <a:rPr lang="en-US" sz="1400" b="1" i="1" dirty="0">
                <a:solidFill>
                  <a:schemeClr val="accent2"/>
                </a:solidFill>
              </a:rPr>
              <a:t>r = </a:t>
            </a:r>
            <a:r>
              <a:rPr lang="en-US" sz="1400" b="1" dirty="0">
                <a:solidFill>
                  <a:schemeClr val="accent2"/>
                </a:solidFill>
              </a:rPr>
              <a:t>.65</a:t>
            </a:r>
          </a:p>
        </p:txBody>
      </p:sp>
    </p:spTree>
    <p:extLst>
      <p:ext uri="{BB962C8B-B14F-4D97-AF65-F5344CB8AC3E}">
        <p14:creationId xmlns:p14="http://schemas.microsoft.com/office/powerpoint/2010/main" val="2134766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E4769-C38C-F7BB-4DAB-FED8B94F79AD}"/>
              </a:ext>
            </a:extLst>
          </p:cNvPr>
          <p:cNvSpPr>
            <a:spLocks noGrp="1"/>
          </p:cNvSpPr>
          <p:nvPr>
            <p:ph type="title"/>
          </p:nvPr>
        </p:nvSpPr>
        <p:spPr>
          <a:xfrm>
            <a:off x="4245187" y="352870"/>
            <a:ext cx="7552268" cy="681355"/>
          </a:xfrm>
        </p:spPr>
        <p:txBody>
          <a:bodyPr/>
          <a:lstStyle/>
          <a:p>
            <a:r>
              <a:rPr lang="en-US" dirty="0"/>
              <a:t>Report Basics</a:t>
            </a:r>
          </a:p>
        </p:txBody>
      </p:sp>
      <p:sp>
        <p:nvSpPr>
          <p:cNvPr id="3" name="Content Placeholder 2">
            <a:extLst>
              <a:ext uri="{FF2B5EF4-FFF2-40B4-BE49-F238E27FC236}">
                <a16:creationId xmlns:a16="http://schemas.microsoft.com/office/drawing/2014/main" id="{A3146636-7B56-CABC-4A56-76818682E2F2}"/>
              </a:ext>
            </a:extLst>
          </p:cNvPr>
          <p:cNvSpPr>
            <a:spLocks noGrp="1"/>
          </p:cNvSpPr>
          <p:nvPr>
            <p:ph sz="quarter" idx="12"/>
          </p:nvPr>
        </p:nvSpPr>
        <p:spPr>
          <a:xfrm>
            <a:off x="4245187" y="1230377"/>
            <a:ext cx="7552268" cy="4605867"/>
          </a:xfrm>
        </p:spPr>
        <p:txBody>
          <a:bodyPr>
            <a:normAutofit/>
          </a:bodyPr>
          <a:lstStyle/>
          <a:p>
            <a:r>
              <a:rPr lang="en-US" sz="2200" dirty="0"/>
              <a:t>Each of the 5 elements has 3-4 specific generators and disruptors that contribute to a team’s overall score in that factor.</a:t>
            </a:r>
          </a:p>
          <a:p>
            <a:r>
              <a:rPr lang="en-US" sz="2200" dirty="0"/>
              <a:t>Generators and Disruptors are scored on a 1-100 scale. High scores for generators and low scores from disruptors indicate good energy and an effective team.</a:t>
            </a:r>
          </a:p>
          <a:p>
            <a:r>
              <a:rPr lang="en-US" sz="2200" dirty="0"/>
              <a:t>Each of the generators and disruptors also comes with in-depth analysis that gives more context on the importance of each element.</a:t>
            </a:r>
          </a:p>
          <a:p>
            <a:r>
              <a:rPr lang="en-US" sz="2200" dirty="0"/>
              <a:t>Finally, each report benchmarks the total score and provides a team alignment scale, indicating if the entire team feels one way or those feelings are distributed.</a:t>
            </a:r>
          </a:p>
        </p:txBody>
      </p:sp>
      <p:sp>
        <p:nvSpPr>
          <p:cNvPr id="4" name="Footer Placeholder 3">
            <a:extLst>
              <a:ext uri="{FF2B5EF4-FFF2-40B4-BE49-F238E27FC236}">
                <a16:creationId xmlns:a16="http://schemas.microsoft.com/office/drawing/2014/main" id="{1A05B005-1FDE-86DC-7E61-010C0512618E}"/>
              </a:ext>
            </a:extLst>
          </p:cNvPr>
          <p:cNvSpPr>
            <a:spLocks noGrp="1"/>
          </p:cNvSpPr>
          <p:nvPr>
            <p:ph type="ftr" sz="quarter" idx="10"/>
          </p:nvPr>
        </p:nvSpPr>
        <p:spPr/>
        <p:txBody>
          <a:bodyPr/>
          <a:lstStyle/>
          <a:p>
            <a:r>
              <a:rPr lang="en-US"/>
              <a:t>© Leadership Circle | All Rights Reserved</a:t>
            </a:r>
          </a:p>
        </p:txBody>
      </p:sp>
      <p:sp>
        <p:nvSpPr>
          <p:cNvPr id="5" name="Slide Number Placeholder 4">
            <a:extLst>
              <a:ext uri="{FF2B5EF4-FFF2-40B4-BE49-F238E27FC236}">
                <a16:creationId xmlns:a16="http://schemas.microsoft.com/office/drawing/2014/main" id="{A21E7F50-8E16-FBD6-0C2B-6FE649C491D4}"/>
              </a:ext>
            </a:extLst>
          </p:cNvPr>
          <p:cNvSpPr>
            <a:spLocks noGrp="1"/>
          </p:cNvSpPr>
          <p:nvPr>
            <p:ph type="sldNum" sz="quarter" idx="11"/>
          </p:nvPr>
        </p:nvSpPr>
        <p:spPr/>
        <p:txBody>
          <a:bodyPr/>
          <a:lstStyle/>
          <a:p>
            <a:fld id="{4E547FC5-224D-4B2B-AB96-D4331BB3CBEC}" type="slidenum">
              <a:rPr lang="en-US" smtClean="0"/>
              <a:pPr/>
              <a:t>26</a:t>
            </a:fld>
            <a:endParaRPr lang="en-US"/>
          </a:p>
        </p:txBody>
      </p:sp>
    </p:spTree>
    <p:extLst>
      <p:ext uri="{BB962C8B-B14F-4D97-AF65-F5344CB8AC3E}">
        <p14:creationId xmlns:p14="http://schemas.microsoft.com/office/powerpoint/2010/main" val="1091717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15E85A5-756E-E10D-0E86-A365D9398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1976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895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a:extLst>
              <a:ext uri="{FF2B5EF4-FFF2-40B4-BE49-F238E27FC236}">
                <a16:creationId xmlns:a16="http://schemas.microsoft.com/office/drawing/2014/main" id="{27D12B34-B7F2-2D5A-29A1-F121A6D6D5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1" t="636" r="247" b="7924"/>
          <a:stretch/>
        </p:blipFill>
        <p:spPr bwMode="auto">
          <a:xfrm>
            <a:off x="0" y="0"/>
            <a:ext cx="12192000" cy="6197600"/>
          </a:xfrm>
          <a:prstGeom prst="rect">
            <a:avLst/>
          </a:prstGeom>
          <a:noFill/>
          <a:ln w="25400">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898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F477-F0C0-42A2-FEEA-D0CCE5E7F873}"/>
              </a:ext>
            </a:extLst>
          </p:cNvPr>
          <p:cNvSpPr>
            <a:spLocks noGrp="1"/>
          </p:cNvSpPr>
          <p:nvPr>
            <p:ph type="title"/>
          </p:nvPr>
        </p:nvSpPr>
        <p:spPr/>
        <p:txBody>
          <a:bodyPr/>
          <a:lstStyle/>
          <a:p>
            <a:r>
              <a:rPr lang="en-US" dirty="0"/>
              <a:t>CASE STUDY</a:t>
            </a:r>
          </a:p>
        </p:txBody>
      </p:sp>
    </p:spTree>
    <p:extLst>
      <p:ext uri="{BB962C8B-B14F-4D97-AF65-F5344CB8AC3E}">
        <p14:creationId xmlns:p14="http://schemas.microsoft.com/office/powerpoint/2010/main" val="1546300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7 Suggestions on How to Handle Conflict in a Meeting | Fellow.app">
            <a:extLst>
              <a:ext uri="{FF2B5EF4-FFF2-40B4-BE49-F238E27FC236}">
                <a16:creationId xmlns:a16="http://schemas.microsoft.com/office/drawing/2014/main" id="{B01E558C-6694-6DF2-3529-3A464EC69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208" y="7092778"/>
            <a:ext cx="9467335" cy="53253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CE139195-1D33-D42E-A9D6-C7952BF40F22}"/>
              </a:ext>
            </a:extLst>
          </p:cNvPr>
          <p:cNvSpPr>
            <a:spLocks noGrp="1"/>
          </p:cNvSpPr>
          <p:nvPr>
            <p:ph type="title"/>
          </p:nvPr>
        </p:nvSpPr>
        <p:spPr>
          <a:xfrm>
            <a:off x="469557" y="1"/>
            <a:ext cx="11343502" cy="1470454"/>
          </a:xfrm>
        </p:spPr>
        <p:txBody>
          <a:bodyPr/>
          <a:lstStyle/>
          <a:p>
            <a:pPr algn="ctr"/>
            <a:r>
              <a:rPr lang="en-US" sz="3200" dirty="0"/>
              <a:t>Sometimes Dysfunctional Teams Look Like this</a:t>
            </a:r>
          </a:p>
        </p:txBody>
      </p:sp>
      <p:pic>
        <p:nvPicPr>
          <p:cNvPr id="3" name="Picture 2" descr="A group of people sitting at a table&#10;&#10;Description automatically generated">
            <a:extLst>
              <a:ext uri="{FF2B5EF4-FFF2-40B4-BE49-F238E27FC236}">
                <a16:creationId xmlns:a16="http://schemas.microsoft.com/office/drawing/2014/main" id="{3D78D334-8B34-83E5-D7F3-A3B04E2791C8}"/>
              </a:ext>
            </a:extLst>
          </p:cNvPr>
          <p:cNvPicPr>
            <a:picLocks noChangeAspect="1"/>
          </p:cNvPicPr>
          <p:nvPr/>
        </p:nvPicPr>
        <p:blipFill rotWithShape="1">
          <a:blip r:embed="rId4"/>
          <a:srcRect l="14973" r="4611"/>
          <a:stretch/>
        </p:blipFill>
        <p:spPr>
          <a:xfrm>
            <a:off x="697743" y="1309817"/>
            <a:ext cx="10796514" cy="4473145"/>
          </a:xfrm>
          <a:prstGeom prst="rect">
            <a:avLst/>
          </a:prstGeom>
        </p:spPr>
      </p:pic>
    </p:spTree>
    <p:extLst>
      <p:ext uri="{BB962C8B-B14F-4D97-AF65-F5344CB8AC3E}">
        <p14:creationId xmlns:p14="http://schemas.microsoft.com/office/powerpoint/2010/main" val="18355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E2C42-0219-28BB-6E65-E48013C49DB6}"/>
              </a:ext>
            </a:extLst>
          </p:cNvPr>
          <p:cNvSpPr>
            <a:spLocks noGrp="1"/>
          </p:cNvSpPr>
          <p:nvPr>
            <p:ph type="title"/>
          </p:nvPr>
        </p:nvSpPr>
        <p:spPr>
          <a:xfrm>
            <a:off x="748721" y="510857"/>
            <a:ext cx="7552268" cy="681355"/>
          </a:xfrm>
        </p:spPr>
        <p:txBody>
          <a:bodyPr/>
          <a:lstStyle/>
          <a:p>
            <a:r>
              <a:rPr lang="en-US" dirty="0"/>
              <a:t>Pricing</a:t>
            </a:r>
          </a:p>
        </p:txBody>
      </p:sp>
      <p:sp>
        <p:nvSpPr>
          <p:cNvPr id="3" name="Content Placeholder 2">
            <a:extLst>
              <a:ext uri="{FF2B5EF4-FFF2-40B4-BE49-F238E27FC236}">
                <a16:creationId xmlns:a16="http://schemas.microsoft.com/office/drawing/2014/main" id="{E462A783-20C3-9F5F-7260-7D365FBE2388}"/>
              </a:ext>
            </a:extLst>
          </p:cNvPr>
          <p:cNvSpPr>
            <a:spLocks noGrp="1"/>
          </p:cNvSpPr>
          <p:nvPr>
            <p:ph sz="quarter" idx="12"/>
          </p:nvPr>
        </p:nvSpPr>
        <p:spPr>
          <a:xfrm>
            <a:off x="748721" y="3602012"/>
            <a:ext cx="5632092" cy="1825774"/>
          </a:xfrm>
        </p:spPr>
        <p:txBody>
          <a:bodyPr>
            <a:normAutofit/>
          </a:bodyPr>
          <a:lstStyle/>
          <a:p>
            <a:pPr marL="461963" lvl="1" indent="-450850" fontAlgn="base">
              <a:buFont typeface="Wingdings" pitchFamily="2" charset="2"/>
              <a:buChar char="ü"/>
            </a:pPr>
            <a:r>
              <a:rPr lang="en-US" sz="2400" b="0" i="0" u="none" strike="noStrike" dirty="0">
                <a:solidFill>
                  <a:srgbClr val="414041"/>
                </a:solidFill>
                <a:effectLst/>
                <a:latin typeface="Helvetica" pitchFamily="2" charset="0"/>
              </a:rPr>
              <a:t>Accommodates teams of all sizes</a:t>
            </a:r>
            <a:endParaRPr lang="en-US" sz="2400" b="0" i="0" dirty="0">
              <a:solidFill>
                <a:srgbClr val="414041"/>
              </a:solidFill>
              <a:effectLst/>
              <a:latin typeface="Helvetica" pitchFamily="2" charset="0"/>
            </a:endParaRPr>
          </a:p>
          <a:p>
            <a:pPr marL="461963" lvl="1" indent="-450850" fontAlgn="base">
              <a:buFont typeface="Wingdings" pitchFamily="2" charset="2"/>
              <a:buChar char="ü"/>
            </a:pPr>
            <a:r>
              <a:rPr lang="en-US" sz="2400" b="0" i="0" u="none" strike="noStrike" dirty="0">
                <a:solidFill>
                  <a:srgbClr val="414041"/>
                </a:solidFill>
                <a:effectLst/>
                <a:latin typeface="Helvetica" pitchFamily="2" charset="0"/>
              </a:rPr>
              <a:t>Automatic online </a:t>
            </a:r>
            <a:r>
              <a:rPr lang="en-US" sz="2400" dirty="0">
                <a:solidFill>
                  <a:srgbClr val="414041"/>
                </a:solidFill>
                <a:latin typeface="Helvetica" pitchFamily="2" charset="0"/>
              </a:rPr>
              <a:t>d</a:t>
            </a:r>
            <a:r>
              <a:rPr lang="en-US" sz="2400" b="0" i="0" u="none" strike="noStrike" dirty="0">
                <a:solidFill>
                  <a:srgbClr val="414041"/>
                </a:solidFill>
                <a:effectLst/>
                <a:latin typeface="Helvetica" pitchFamily="2" charset="0"/>
              </a:rPr>
              <a:t>elivery </a:t>
            </a:r>
            <a:r>
              <a:rPr lang="en-US" sz="2400" b="0" i="0" dirty="0">
                <a:solidFill>
                  <a:srgbClr val="414041"/>
                </a:solidFill>
                <a:effectLst/>
                <a:latin typeface="Helvetica" pitchFamily="2" charset="0"/>
              </a:rPr>
              <a:t>​</a:t>
            </a:r>
          </a:p>
          <a:p>
            <a:pPr marL="461963" lvl="1" indent="-450850" fontAlgn="base">
              <a:buFont typeface="Wingdings" pitchFamily="2" charset="2"/>
              <a:buChar char="ü"/>
            </a:pPr>
            <a:r>
              <a:rPr lang="en-US" sz="2400" b="0" i="0" u="none" strike="noStrike" dirty="0">
                <a:solidFill>
                  <a:srgbClr val="414041"/>
                </a:solidFill>
                <a:effectLst/>
                <a:latin typeface="Helvetica" pitchFamily="2" charset="0"/>
              </a:rPr>
              <a:t>An 80-page, expert developed Strategic Facilitation Guide</a:t>
            </a:r>
            <a:r>
              <a:rPr lang="en-US" sz="2400" b="0" i="0" dirty="0">
                <a:solidFill>
                  <a:srgbClr val="414041"/>
                </a:solidFill>
                <a:effectLst/>
                <a:latin typeface="Helvetica" pitchFamily="2" charset="0"/>
              </a:rPr>
              <a:t>​</a:t>
            </a:r>
          </a:p>
        </p:txBody>
      </p:sp>
      <p:sp>
        <p:nvSpPr>
          <p:cNvPr id="4" name="Footer Placeholder 3">
            <a:extLst>
              <a:ext uri="{FF2B5EF4-FFF2-40B4-BE49-F238E27FC236}">
                <a16:creationId xmlns:a16="http://schemas.microsoft.com/office/drawing/2014/main" id="{F62B3224-D597-CA94-536D-EEE537AE6E52}"/>
              </a:ext>
            </a:extLst>
          </p:cNvPr>
          <p:cNvSpPr>
            <a:spLocks noGrp="1"/>
          </p:cNvSpPr>
          <p:nvPr>
            <p:ph type="ftr" sz="quarter" idx="10"/>
          </p:nvPr>
        </p:nvSpPr>
        <p:spPr/>
        <p:txBody>
          <a:bodyPr/>
          <a:lstStyle/>
          <a:p>
            <a:r>
              <a:rPr lang="en-US"/>
              <a:t>© Leadership Circle | All Rights Reserved</a:t>
            </a:r>
          </a:p>
        </p:txBody>
      </p:sp>
      <p:sp>
        <p:nvSpPr>
          <p:cNvPr id="5" name="Slide Number Placeholder 4">
            <a:extLst>
              <a:ext uri="{FF2B5EF4-FFF2-40B4-BE49-F238E27FC236}">
                <a16:creationId xmlns:a16="http://schemas.microsoft.com/office/drawing/2014/main" id="{5A03D316-207F-01F7-4264-F0F2769CCAF9}"/>
              </a:ext>
            </a:extLst>
          </p:cNvPr>
          <p:cNvSpPr>
            <a:spLocks noGrp="1"/>
          </p:cNvSpPr>
          <p:nvPr>
            <p:ph type="sldNum" sz="quarter" idx="11"/>
          </p:nvPr>
        </p:nvSpPr>
        <p:spPr/>
        <p:txBody>
          <a:bodyPr/>
          <a:lstStyle/>
          <a:p>
            <a:fld id="{4E547FC5-224D-4B2B-AB96-D4331BB3CBEC}" type="slidenum">
              <a:rPr lang="en-US" smtClean="0"/>
              <a:pPr/>
              <a:t>30</a:t>
            </a:fld>
            <a:endParaRPr lang="en-US"/>
          </a:p>
        </p:txBody>
      </p:sp>
      <p:sp>
        <p:nvSpPr>
          <p:cNvPr id="11" name="Content Placeholder 2">
            <a:extLst>
              <a:ext uri="{FF2B5EF4-FFF2-40B4-BE49-F238E27FC236}">
                <a16:creationId xmlns:a16="http://schemas.microsoft.com/office/drawing/2014/main" id="{78064FF6-2592-7538-1F9F-7190BDE2B0F2}"/>
              </a:ext>
            </a:extLst>
          </p:cNvPr>
          <p:cNvSpPr txBox="1">
            <a:spLocks/>
          </p:cNvSpPr>
          <p:nvPr/>
        </p:nvSpPr>
        <p:spPr>
          <a:xfrm>
            <a:off x="6380813" y="3602011"/>
            <a:ext cx="4633122" cy="2400203"/>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lang="en-US" sz="2400" b="0" i="0" kern="1200">
                <a:solidFill>
                  <a:schemeClr val="tx2"/>
                </a:solidFill>
                <a:effectLst/>
                <a:latin typeface="Helvetica" pitchFamily="2" charset="0"/>
                <a:ea typeface="+mn-ea"/>
                <a:cs typeface="Gotham Light" pitchFamily="2" charset="0"/>
              </a:defRPr>
            </a:lvl1pPr>
            <a:lvl2pPr marL="914400" indent="-457200" algn="l" defTabSz="914400" rtl="0" eaLnBrk="1" latinLnBrk="0" hangingPunct="1">
              <a:spcBef>
                <a:spcPts val="0"/>
              </a:spcBef>
              <a:spcAft>
                <a:spcPts val="600"/>
              </a:spcAft>
              <a:buSzPct val="100000"/>
              <a:buFont typeface="System Font Regular"/>
              <a:buChar char="⎼"/>
              <a:defRPr sz="2400" b="0" i="0" kern="1200">
                <a:solidFill>
                  <a:schemeClr val="tx2"/>
                </a:solidFill>
                <a:latin typeface="Helvetica" pitchFamily="2" charset="0"/>
                <a:ea typeface="+mn-ea"/>
                <a:cs typeface="Gotham Light" pitchFamily="2" charset="0"/>
              </a:defRPr>
            </a:lvl2pPr>
            <a:lvl3pPr marL="1257300" indent="-342900" algn="l" defTabSz="914400" rtl="0" eaLnBrk="1" latinLnBrk="0" hangingPunct="1">
              <a:spcBef>
                <a:spcPct val="20000"/>
              </a:spcBef>
              <a:spcAft>
                <a:spcPts val="600"/>
              </a:spcAft>
              <a:buFont typeface="Arial" panose="020B0604020202020204" pitchFamily="34" charset="0"/>
              <a:buChar char="•"/>
              <a:defRPr sz="2400" b="0" i="0" kern="1200">
                <a:solidFill>
                  <a:schemeClr val="tx2"/>
                </a:solidFill>
                <a:latin typeface="Helvetica" pitchFamily="2" charset="0"/>
                <a:ea typeface="+mn-ea"/>
                <a:cs typeface="Gotham Light" pitchFamily="2" charset="0"/>
              </a:defRPr>
            </a:lvl3pPr>
            <a:lvl4pPr marL="1714500" indent="-342900" algn="l" defTabSz="914400" rtl="0" eaLnBrk="1" latinLnBrk="0" hangingPunct="1">
              <a:spcBef>
                <a:spcPct val="20000"/>
              </a:spcBef>
              <a:spcAft>
                <a:spcPts val="600"/>
              </a:spcAft>
              <a:buSzPct val="75000"/>
              <a:buFont typeface="Courier New" panose="02070309020205020404" pitchFamily="49" charset="0"/>
              <a:buChar char="o"/>
              <a:defRPr sz="2000" b="0" i="0" kern="1200">
                <a:solidFill>
                  <a:schemeClr val="tx2"/>
                </a:solidFill>
                <a:latin typeface="Helvetica" pitchFamily="2" charset="0"/>
                <a:ea typeface="+mn-ea"/>
                <a:cs typeface="Gotham Light" pitchFamily="2" charset="0"/>
              </a:defRPr>
            </a:lvl4pPr>
            <a:lvl5pPr marL="2171700" indent="-342900" algn="l" defTabSz="914400" rtl="0" eaLnBrk="1" latinLnBrk="0" hangingPunct="1">
              <a:spcBef>
                <a:spcPct val="20000"/>
              </a:spcBef>
              <a:spcAft>
                <a:spcPts val="600"/>
              </a:spcAft>
              <a:buFont typeface="Wingdings" pitchFamily="2" charset="2"/>
              <a:buChar char="§"/>
              <a:defRPr sz="2000" b="0" i="0" kern="1200">
                <a:solidFill>
                  <a:schemeClr val="tx2"/>
                </a:solidFill>
                <a:latin typeface="Helvetica" pitchFamily="2" charset="0"/>
                <a:ea typeface="+mn-ea"/>
                <a:cs typeface="Gotham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61963" lvl="1" indent="-450850" fontAlgn="base">
              <a:spcAft>
                <a:spcPts val="1200"/>
              </a:spcAft>
              <a:buNone/>
            </a:pPr>
            <a:r>
              <a:rPr lang="en-US" dirty="0">
                <a:solidFill>
                  <a:srgbClr val="414041"/>
                </a:solidFill>
              </a:rPr>
              <a:t>BRITE + Team Coaching:</a:t>
            </a:r>
          </a:p>
          <a:p>
            <a:pPr marL="461963" lvl="1" indent="-450850" fontAlgn="base">
              <a:buFont typeface="Arial" panose="020B0604020202020204" pitchFamily="34" charset="0"/>
              <a:buChar char="•"/>
            </a:pPr>
            <a:r>
              <a:rPr lang="en-US" dirty="0">
                <a:solidFill>
                  <a:srgbClr val="414041"/>
                </a:solidFill>
              </a:rPr>
              <a:t>Custom built for the needs of the team</a:t>
            </a:r>
          </a:p>
          <a:p>
            <a:pPr marL="461963" lvl="1" indent="-450850" fontAlgn="base">
              <a:buFont typeface="Arial" panose="020B0604020202020204" pitchFamily="34" charset="0"/>
              <a:buChar char="•"/>
            </a:pPr>
            <a:r>
              <a:rPr lang="en-US" dirty="0">
                <a:solidFill>
                  <a:srgbClr val="414041"/>
                </a:solidFill>
              </a:rPr>
              <a:t>Pricing varies</a:t>
            </a:r>
          </a:p>
        </p:txBody>
      </p:sp>
      <p:grpSp>
        <p:nvGrpSpPr>
          <p:cNvPr id="12" name="Group 11">
            <a:extLst>
              <a:ext uri="{FF2B5EF4-FFF2-40B4-BE49-F238E27FC236}">
                <a16:creationId xmlns:a16="http://schemas.microsoft.com/office/drawing/2014/main" id="{6A4C2DDB-C705-543F-AF54-0CE93DE5F8B8}"/>
              </a:ext>
            </a:extLst>
          </p:cNvPr>
          <p:cNvGrpSpPr/>
          <p:nvPr/>
        </p:nvGrpSpPr>
        <p:grpSpPr>
          <a:xfrm>
            <a:off x="730185" y="1530759"/>
            <a:ext cx="10731630" cy="1725230"/>
            <a:chOff x="463909" y="1530759"/>
            <a:chExt cx="10731630" cy="1725230"/>
          </a:xfrm>
        </p:grpSpPr>
        <p:sp>
          <p:nvSpPr>
            <p:cNvPr id="6" name="Rounded Rectangle 5">
              <a:extLst>
                <a:ext uri="{FF2B5EF4-FFF2-40B4-BE49-F238E27FC236}">
                  <a16:creationId xmlns:a16="http://schemas.microsoft.com/office/drawing/2014/main" id="{86277FB5-25D9-2083-6B8C-A6525BA8EF65}"/>
                </a:ext>
              </a:extLst>
            </p:cNvPr>
            <p:cNvSpPr/>
            <p:nvPr/>
          </p:nvSpPr>
          <p:spPr>
            <a:xfrm>
              <a:off x="463909" y="1530759"/>
              <a:ext cx="10731630" cy="172523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8DBBB29-F653-8B73-504F-5DBC45A19B8D}"/>
                </a:ext>
              </a:extLst>
            </p:cNvPr>
            <p:cNvSpPr txBox="1"/>
            <p:nvPr/>
          </p:nvSpPr>
          <p:spPr>
            <a:xfrm>
              <a:off x="7074877" y="1900793"/>
              <a:ext cx="3387969" cy="584775"/>
            </a:xfrm>
            <a:prstGeom prst="rect">
              <a:avLst/>
            </a:prstGeom>
            <a:noFill/>
          </p:spPr>
          <p:txBody>
            <a:bodyPr wrap="square" rtlCol="0">
              <a:spAutoFit/>
            </a:bodyPr>
            <a:lstStyle/>
            <a:p>
              <a:r>
                <a:rPr lang="en-US" sz="3200" dirty="0">
                  <a:solidFill>
                    <a:schemeClr val="bg1"/>
                  </a:solidFill>
                </a:rPr>
                <a:t>$ 1,500 USD</a:t>
              </a:r>
            </a:p>
          </p:txBody>
        </p:sp>
        <p:sp>
          <p:nvSpPr>
            <p:cNvPr id="15" name="TextBox 14">
              <a:extLst>
                <a:ext uri="{FF2B5EF4-FFF2-40B4-BE49-F238E27FC236}">
                  <a16:creationId xmlns:a16="http://schemas.microsoft.com/office/drawing/2014/main" id="{AFC8E1D1-2DB2-E7C9-A12E-F5BD5CF197D2}"/>
                </a:ext>
              </a:extLst>
            </p:cNvPr>
            <p:cNvSpPr txBox="1"/>
            <p:nvPr/>
          </p:nvSpPr>
          <p:spPr>
            <a:xfrm>
              <a:off x="7074877" y="2531728"/>
              <a:ext cx="3147646" cy="373132"/>
            </a:xfrm>
            <a:prstGeom prst="rect">
              <a:avLst/>
            </a:prstGeom>
            <a:noFill/>
          </p:spPr>
          <p:txBody>
            <a:bodyPr wrap="square">
              <a:spAutoFit/>
            </a:bodyPr>
            <a:lstStyle/>
            <a:p>
              <a:r>
                <a:rPr lang="en-US" dirty="0">
                  <a:solidFill>
                    <a:schemeClr val="bg1"/>
                  </a:solidFill>
                </a:rPr>
                <a:t>+ </a:t>
              </a:r>
              <a:r>
                <a:rPr lang="en-US">
                  <a:solidFill>
                    <a:schemeClr val="bg1"/>
                  </a:solidFill>
                </a:rPr>
                <a:t>[</a:t>
              </a:r>
              <a:r>
                <a:rPr lang="en-US" dirty="0">
                  <a:solidFill>
                    <a:schemeClr val="bg1"/>
                  </a:solidFill>
                </a:rPr>
                <a:t>Optional</a:t>
              </a:r>
              <a:r>
                <a:rPr lang="en-US">
                  <a:solidFill>
                    <a:schemeClr val="bg1"/>
                  </a:solidFill>
                </a:rPr>
                <a:t>]</a:t>
              </a:r>
              <a:r>
                <a:rPr lang="en-US" dirty="0">
                  <a:solidFill>
                    <a:schemeClr val="bg1"/>
                  </a:solidFill>
                </a:rPr>
                <a:t> Coaching</a:t>
              </a:r>
            </a:p>
          </p:txBody>
        </p:sp>
        <p:pic>
          <p:nvPicPr>
            <p:cNvPr id="10" name="Graphic 9">
              <a:extLst>
                <a:ext uri="{FF2B5EF4-FFF2-40B4-BE49-F238E27FC236}">
                  <a16:creationId xmlns:a16="http://schemas.microsoft.com/office/drawing/2014/main" id="{46533AD6-DF6A-C718-0282-EA923DE6E8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65974" y="1949490"/>
              <a:ext cx="2909530" cy="895240"/>
            </a:xfrm>
            <a:prstGeom prst="rect">
              <a:avLst/>
            </a:prstGeom>
          </p:spPr>
        </p:pic>
      </p:grpSp>
    </p:spTree>
    <p:extLst>
      <p:ext uri="{BB962C8B-B14F-4D97-AF65-F5344CB8AC3E}">
        <p14:creationId xmlns:p14="http://schemas.microsoft.com/office/powerpoint/2010/main" val="2394580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826B3-7FEC-940A-3CC8-1285DA0E2052}"/>
              </a:ext>
            </a:extLst>
          </p:cNvPr>
          <p:cNvSpPr>
            <a:spLocks noGrp="1"/>
          </p:cNvSpPr>
          <p:nvPr>
            <p:ph type="title"/>
          </p:nvPr>
        </p:nvSpPr>
        <p:spPr>
          <a:xfrm>
            <a:off x="971417" y="3319519"/>
            <a:ext cx="10249166" cy="867304"/>
          </a:xfrm>
        </p:spPr>
        <p:txBody>
          <a:bodyPr/>
          <a:lstStyle/>
          <a:p>
            <a:pPr algn="ctr"/>
            <a:r>
              <a:rPr lang="en-US" dirty="0">
                <a:solidFill>
                  <a:schemeClr val="bg2"/>
                </a:solidFill>
              </a:rPr>
              <a:t>LC Organizational System</a:t>
            </a:r>
          </a:p>
        </p:txBody>
      </p:sp>
      <p:grpSp>
        <p:nvGrpSpPr>
          <p:cNvPr id="14" name="Group 13">
            <a:extLst>
              <a:ext uri="{FF2B5EF4-FFF2-40B4-BE49-F238E27FC236}">
                <a16:creationId xmlns:a16="http://schemas.microsoft.com/office/drawing/2014/main" id="{B7179E87-7196-4719-A1FD-D594C25FF916}"/>
              </a:ext>
            </a:extLst>
          </p:cNvPr>
          <p:cNvGrpSpPr/>
          <p:nvPr/>
        </p:nvGrpSpPr>
        <p:grpSpPr>
          <a:xfrm>
            <a:off x="615825" y="4256380"/>
            <a:ext cx="10837621" cy="2207675"/>
            <a:chOff x="615825" y="4119698"/>
            <a:chExt cx="10837621" cy="2207675"/>
          </a:xfrm>
        </p:grpSpPr>
        <p:sp>
          <p:nvSpPr>
            <p:cNvPr id="13" name="Rectangle 12">
              <a:extLst>
                <a:ext uri="{FF2B5EF4-FFF2-40B4-BE49-F238E27FC236}">
                  <a16:creationId xmlns:a16="http://schemas.microsoft.com/office/drawing/2014/main" id="{1477A01E-3010-AA96-361F-768F7646C57B}"/>
                </a:ext>
              </a:extLst>
            </p:cNvPr>
            <p:cNvSpPr/>
            <p:nvPr/>
          </p:nvSpPr>
          <p:spPr>
            <a:xfrm>
              <a:off x="615825" y="4119698"/>
              <a:ext cx="10837621" cy="22076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BAD6EA4F-1D0F-0163-ECF8-830777BE5A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7823" y="4775200"/>
              <a:ext cx="2851505" cy="895240"/>
            </a:xfrm>
            <a:prstGeom prst="rect">
              <a:avLst/>
            </a:prstGeom>
          </p:spPr>
        </p:pic>
        <p:sp>
          <p:nvSpPr>
            <p:cNvPr id="9" name="TextBox 8">
              <a:extLst>
                <a:ext uri="{FF2B5EF4-FFF2-40B4-BE49-F238E27FC236}">
                  <a16:creationId xmlns:a16="http://schemas.microsoft.com/office/drawing/2014/main" id="{7ECC7D04-4AF3-F85A-CD7B-BE65FC7D0048}"/>
                </a:ext>
              </a:extLst>
            </p:cNvPr>
            <p:cNvSpPr txBox="1"/>
            <p:nvPr/>
          </p:nvSpPr>
          <p:spPr>
            <a:xfrm>
              <a:off x="4511326" y="4422601"/>
              <a:ext cx="6740768" cy="1600438"/>
            </a:xfrm>
            <a:prstGeom prst="rect">
              <a:avLst/>
            </a:prstGeom>
            <a:noFill/>
          </p:spPr>
          <p:txBody>
            <a:bodyPr wrap="square">
              <a:spAutoFit/>
            </a:bodyPr>
            <a:lstStyle/>
            <a:p>
              <a:pPr marL="285750" indent="-285750">
                <a:buFont typeface="Arial" panose="020B0604020202020204" pitchFamily="34" charset="0"/>
                <a:buChar char="•"/>
              </a:pPr>
              <a:r>
                <a:rPr lang="en-US" sz="1400" b="1" dirty="0">
                  <a:solidFill>
                    <a:schemeClr val="bg1"/>
                  </a:solidFill>
                </a:rPr>
                <a:t>Assesses generative and disruptive factors related to team effectiveness </a:t>
              </a:r>
            </a:p>
            <a:p>
              <a:pPr marL="285750" indent="-285750">
                <a:buFont typeface="Arial" panose="020B0604020202020204" pitchFamily="34" charset="0"/>
                <a:buChar char="•"/>
              </a:pPr>
              <a:r>
                <a:rPr lang="en-US" sz="1400" b="1" dirty="0">
                  <a:solidFill>
                    <a:schemeClr val="bg1"/>
                  </a:solidFill>
                </a:rPr>
                <a:t>Diagnostic tool that shows where energy is or is not flowing on a team</a:t>
              </a:r>
            </a:p>
            <a:p>
              <a:pPr marL="285750" indent="-285750">
                <a:buFont typeface="Arial" panose="020B0604020202020204" pitchFamily="34" charset="0"/>
                <a:buChar char="•"/>
              </a:pPr>
              <a:r>
                <a:rPr lang="en-US" sz="1400" b="1" dirty="0">
                  <a:solidFill>
                    <a:schemeClr val="bg1"/>
                  </a:solidFill>
                </a:rPr>
                <a:t>Self-rated by team members</a:t>
              </a:r>
            </a:p>
            <a:p>
              <a:pPr marL="285750" indent="-285750">
                <a:buFont typeface="Arial" panose="020B0604020202020204" pitchFamily="34" charset="0"/>
                <a:buChar char="•"/>
              </a:pPr>
              <a:r>
                <a:rPr lang="en-US" sz="1400" b="1" dirty="0">
                  <a:solidFill>
                    <a:schemeClr val="bg1"/>
                  </a:solidFill>
                </a:rPr>
                <a:t>Used for any intact team </a:t>
              </a:r>
            </a:p>
            <a:p>
              <a:pPr marL="285750" indent="-285750">
                <a:buFont typeface="Arial" panose="020B0604020202020204" pitchFamily="34" charset="0"/>
                <a:buChar char="•"/>
              </a:pPr>
              <a:r>
                <a:rPr lang="en-US" sz="1400" b="1" dirty="0">
                  <a:solidFill>
                    <a:schemeClr val="bg1"/>
                  </a:solidFill>
                </a:rPr>
                <a:t>Use the skills – for further development</a:t>
              </a:r>
            </a:p>
            <a:p>
              <a:pPr marL="285750" indent="-285750">
                <a:buFont typeface="Arial" panose="020B0604020202020204" pitchFamily="34" charset="0"/>
                <a:buChar char="•"/>
              </a:pPr>
              <a:r>
                <a:rPr lang="en-US" sz="1400" b="1" dirty="0">
                  <a:solidFill>
                    <a:schemeClr val="bg1"/>
                  </a:solidFill>
                </a:rPr>
                <a:t>BRITE Tells you where the Team</a:t>
              </a:r>
            </a:p>
            <a:p>
              <a:pPr marL="285750" indent="-285750">
                <a:buFont typeface="Arial" panose="020B0604020202020204" pitchFamily="34" charset="0"/>
                <a:buChar char="•"/>
              </a:pPr>
              <a:r>
                <a:rPr lang="en-US" sz="1400" b="1" dirty="0">
                  <a:solidFill>
                    <a:schemeClr val="bg1"/>
                  </a:solidFill>
                </a:rPr>
                <a:t>Measures Leadership Synergy and other aspects</a:t>
              </a:r>
            </a:p>
          </p:txBody>
        </p:sp>
      </p:grpSp>
      <p:grpSp>
        <p:nvGrpSpPr>
          <p:cNvPr id="8" name="Group 7">
            <a:extLst>
              <a:ext uri="{FF2B5EF4-FFF2-40B4-BE49-F238E27FC236}">
                <a16:creationId xmlns:a16="http://schemas.microsoft.com/office/drawing/2014/main" id="{A90AB67E-A3DD-BD45-7CC7-43AEDE6586E7}"/>
              </a:ext>
            </a:extLst>
          </p:cNvPr>
          <p:cNvGrpSpPr/>
          <p:nvPr/>
        </p:nvGrpSpPr>
        <p:grpSpPr>
          <a:xfrm>
            <a:off x="615825" y="952430"/>
            <a:ext cx="4750828" cy="2207675"/>
            <a:chOff x="583096" y="98202"/>
            <a:chExt cx="4750828" cy="2207675"/>
          </a:xfrm>
        </p:grpSpPr>
        <p:sp>
          <p:nvSpPr>
            <p:cNvPr id="4" name="Rectangle 3">
              <a:extLst>
                <a:ext uri="{FF2B5EF4-FFF2-40B4-BE49-F238E27FC236}">
                  <a16:creationId xmlns:a16="http://schemas.microsoft.com/office/drawing/2014/main" id="{C92685D3-26A3-444D-3376-9670838DEE6B}"/>
                </a:ext>
              </a:extLst>
            </p:cNvPr>
            <p:cNvSpPr/>
            <p:nvPr/>
          </p:nvSpPr>
          <p:spPr>
            <a:xfrm>
              <a:off x="583096" y="98202"/>
              <a:ext cx="4750828" cy="2207675"/>
            </a:xfrm>
            <a:prstGeom prst="rect">
              <a:avLst/>
            </a:prstGeom>
            <a:solidFill>
              <a:srgbClr val="B7CE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4CB2B52F-5FF3-CD73-6AB4-F56810AE12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9306" y="301778"/>
              <a:ext cx="3458407" cy="1073729"/>
            </a:xfrm>
            <a:prstGeom prst="rect">
              <a:avLst/>
            </a:prstGeom>
          </p:spPr>
        </p:pic>
        <p:sp>
          <p:nvSpPr>
            <p:cNvPr id="10" name="TextBox 9">
              <a:extLst>
                <a:ext uri="{FF2B5EF4-FFF2-40B4-BE49-F238E27FC236}">
                  <a16:creationId xmlns:a16="http://schemas.microsoft.com/office/drawing/2014/main" id="{91431300-540F-5842-1ED1-27EB2370FDEF}"/>
                </a:ext>
              </a:extLst>
            </p:cNvPr>
            <p:cNvSpPr txBox="1"/>
            <p:nvPr/>
          </p:nvSpPr>
          <p:spPr>
            <a:xfrm>
              <a:off x="1012950" y="1443698"/>
              <a:ext cx="3891117" cy="594330"/>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sz="1400" b="1" dirty="0"/>
                <a:t>Measures Individual development.</a:t>
              </a:r>
            </a:p>
            <a:p>
              <a:pPr marL="285750" indent="-285750">
                <a:lnSpc>
                  <a:spcPct val="120000"/>
                </a:lnSpc>
                <a:buFont typeface="Arial" panose="020B0604020202020204" pitchFamily="34" charset="0"/>
                <a:buChar char="•"/>
              </a:pPr>
              <a:r>
                <a:rPr lang="en-US" sz="1400" b="1" dirty="0"/>
                <a:t>Doesn’t provide insight to team synergy. </a:t>
              </a:r>
            </a:p>
          </p:txBody>
        </p:sp>
      </p:grpSp>
      <p:sp>
        <p:nvSpPr>
          <p:cNvPr id="6" name="Rectangle 5">
            <a:extLst>
              <a:ext uri="{FF2B5EF4-FFF2-40B4-BE49-F238E27FC236}">
                <a16:creationId xmlns:a16="http://schemas.microsoft.com/office/drawing/2014/main" id="{DEA7826C-73F0-752C-F182-A7604AE70513}"/>
              </a:ext>
            </a:extLst>
          </p:cNvPr>
          <p:cNvSpPr/>
          <p:nvPr/>
        </p:nvSpPr>
        <p:spPr>
          <a:xfrm>
            <a:off x="5685183" y="395837"/>
            <a:ext cx="5768263" cy="276426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992AB1C-BAB8-E9D2-EF4F-23B8704C3E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47677" y="755899"/>
            <a:ext cx="2843275" cy="760756"/>
          </a:xfrm>
          <a:prstGeom prst="rect">
            <a:avLst/>
          </a:prstGeom>
        </p:spPr>
      </p:pic>
      <p:sp>
        <p:nvSpPr>
          <p:cNvPr id="11" name="TextBox 10">
            <a:extLst>
              <a:ext uri="{FF2B5EF4-FFF2-40B4-BE49-F238E27FC236}">
                <a16:creationId xmlns:a16="http://schemas.microsoft.com/office/drawing/2014/main" id="{EE75E8DD-A5F3-BC55-550A-5113BA27CB16}"/>
              </a:ext>
            </a:extLst>
          </p:cNvPr>
          <p:cNvSpPr txBox="1"/>
          <p:nvPr/>
        </p:nvSpPr>
        <p:spPr>
          <a:xfrm>
            <a:off x="6035588" y="1741333"/>
            <a:ext cx="5067453" cy="1169551"/>
          </a:xfrm>
          <a:prstGeom prst="rect">
            <a:avLst/>
          </a:prstGeom>
          <a:noFill/>
        </p:spPr>
        <p:txBody>
          <a:bodyPr wrap="square">
            <a:spAutoFit/>
          </a:bodyPr>
          <a:lstStyle/>
          <a:p>
            <a:pPr marL="285750" indent="-285750">
              <a:buFont typeface="Arial" panose="020B0604020202020204" pitchFamily="34" charset="0"/>
              <a:buChar char="•"/>
            </a:pPr>
            <a:r>
              <a:rPr lang="en-US" sz="1400" b="1" dirty="0">
                <a:solidFill>
                  <a:schemeClr val="tx2"/>
                </a:solidFill>
              </a:rPr>
              <a:t>Can measure leadership Skills </a:t>
            </a:r>
          </a:p>
          <a:p>
            <a:pPr marL="285750" indent="-285750">
              <a:buFont typeface="Arial" panose="020B0604020202020204" pitchFamily="34" charset="0"/>
              <a:buChar char="•"/>
            </a:pPr>
            <a:r>
              <a:rPr lang="en-US" sz="1400" b="1" dirty="0">
                <a:solidFill>
                  <a:schemeClr val="tx2"/>
                </a:solidFill>
              </a:rPr>
              <a:t>Focus on leadership Skills </a:t>
            </a:r>
          </a:p>
          <a:p>
            <a:pPr marL="285750" indent="-285750">
              <a:buFont typeface="Arial" panose="020B0604020202020204" pitchFamily="34" charset="0"/>
              <a:buChar char="•"/>
            </a:pPr>
            <a:r>
              <a:rPr lang="en-US" sz="1400" b="1" dirty="0">
                <a:solidFill>
                  <a:schemeClr val="tx2"/>
                </a:solidFill>
              </a:rPr>
              <a:t>Measures gap between current and desired leadership</a:t>
            </a:r>
          </a:p>
          <a:p>
            <a:pPr marL="285750" indent="-285750">
              <a:buFont typeface="Arial" panose="020B0604020202020204" pitchFamily="34" charset="0"/>
              <a:buChar char="•"/>
            </a:pPr>
            <a:r>
              <a:rPr lang="en-US" sz="1400" b="1" dirty="0">
                <a:solidFill>
                  <a:schemeClr val="tx2"/>
                </a:solidFill>
              </a:rPr>
              <a:t>Rated by others</a:t>
            </a:r>
          </a:p>
          <a:p>
            <a:pPr marL="285750" indent="-285750">
              <a:buFont typeface="Arial" panose="020B0604020202020204" pitchFamily="34" charset="0"/>
              <a:buChar char="•"/>
            </a:pPr>
            <a:r>
              <a:rPr lang="en-US" sz="1400" b="1" dirty="0">
                <a:solidFill>
                  <a:schemeClr val="tx2"/>
                </a:solidFill>
              </a:rPr>
              <a:t>Does not assess teaming aspects measured in BRITE</a:t>
            </a:r>
          </a:p>
        </p:txBody>
      </p:sp>
    </p:spTree>
    <p:extLst>
      <p:ext uri="{BB962C8B-B14F-4D97-AF65-F5344CB8AC3E}">
        <p14:creationId xmlns:p14="http://schemas.microsoft.com/office/powerpoint/2010/main" val="27796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C4BFCCA-8BE8-F9D2-32D7-4512BF6FF7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399455" y="-2737363"/>
            <a:ext cx="8277380" cy="8277380"/>
          </a:xfrm>
          <a:prstGeom prst="rect">
            <a:avLst/>
          </a:prstGeom>
        </p:spPr>
      </p:pic>
      <p:sp>
        <p:nvSpPr>
          <p:cNvPr id="5" name="TextBox 4">
            <a:extLst>
              <a:ext uri="{FF2B5EF4-FFF2-40B4-BE49-F238E27FC236}">
                <a16:creationId xmlns:a16="http://schemas.microsoft.com/office/drawing/2014/main" id="{31871381-2E70-D9C4-7816-564B7B363CC1}"/>
              </a:ext>
            </a:extLst>
          </p:cNvPr>
          <p:cNvSpPr txBox="1"/>
          <p:nvPr/>
        </p:nvSpPr>
        <p:spPr>
          <a:xfrm>
            <a:off x="595080" y="3429000"/>
            <a:ext cx="596337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schemeClr val="bg1"/>
                </a:solidFill>
                <a:effectLst/>
                <a:uLnTx/>
                <a:uFillTx/>
                <a:latin typeface="+mj-lt"/>
                <a:ea typeface="+mn-ea"/>
                <a:cs typeface="+mn-cs"/>
              </a:rPr>
              <a:t>Shine a Light on How Your Teams Work</a:t>
            </a:r>
          </a:p>
        </p:txBody>
      </p:sp>
      <p:pic>
        <p:nvPicPr>
          <p:cNvPr id="6" name="Graphic 5">
            <a:extLst>
              <a:ext uri="{FF2B5EF4-FFF2-40B4-BE49-F238E27FC236}">
                <a16:creationId xmlns:a16="http://schemas.microsoft.com/office/drawing/2014/main" id="{57C6D7A7-0C65-6A93-1447-7C5E962C2D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0216" y="1531955"/>
            <a:ext cx="4457700" cy="1371600"/>
          </a:xfrm>
          <a:prstGeom prst="rect">
            <a:avLst/>
          </a:prstGeom>
        </p:spPr>
      </p:pic>
    </p:spTree>
    <p:extLst>
      <p:ext uri="{BB962C8B-B14F-4D97-AF65-F5344CB8AC3E}">
        <p14:creationId xmlns:p14="http://schemas.microsoft.com/office/powerpoint/2010/main" val="1261421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139195-1D33-D42E-A9D6-C7952BF40F22}"/>
              </a:ext>
            </a:extLst>
          </p:cNvPr>
          <p:cNvSpPr>
            <a:spLocks noGrp="1"/>
          </p:cNvSpPr>
          <p:nvPr>
            <p:ph type="title"/>
          </p:nvPr>
        </p:nvSpPr>
        <p:spPr>
          <a:xfrm>
            <a:off x="1035558" y="1"/>
            <a:ext cx="10518010" cy="1470454"/>
          </a:xfrm>
        </p:spPr>
        <p:txBody>
          <a:bodyPr/>
          <a:lstStyle/>
          <a:p>
            <a:pPr algn="ctr"/>
            <a:r>
              <a:rPr lang="en-US" sz="3200" dirty="0"/>
              <a:t>More Often, It looks like this</a:t>
            </a:r>
          </a:p>
        </p:txBody>
      </p:sp>
      <p:pic>
        <p:nvPicPr>
          <p:cNvPr id="2" name="Picture 8" descr="Preventing and Managing Team Conflict - Professional &amp; Executive  Development | Harvard DCE">
            <a:extLst>
              <a:ext uri="{FF2B5EF4-FFF2-40B4-BE49-F238E27FC236}">
                <a16:creationId xmlns:a16="http://schemas.microsoft.com/office/drawing/2014/main" id="{34E226B7-AA78-F129-4D2A-6426EADB21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25" b="7721"/>
          <a:stretch/>
        </p:blipFill>
        <p:spPr bwMode="auto">
          <a:xfrm>
            <a:off x="1445741" y="7228702"/>
            <a:ext cx="9078096" cy="51064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sitting at a desk with her feet up&#10;&#10;Description automatically generated">
            <a:extLst>
              <a:ext uri="{FF2B5EF4-FFF2-40B4-BE49-F238E27FC236}">
                <a16:creationId xmlns:a16="http://schemas.microsoft.com/office/drawing/2014/main" id="{1D1BC243-54E8-A8B1-409C-E931F918C9C8}"/>
              </a:ext>
            </a:extLst>
          </p:cNvPr>
          <p:cNvPicPr>
            <a:picLocks noChangeAspect="1"/>
          </p:cNvPicPr>
          <p:nvPr/>
        </p:nvPicPr>
        <p:blipFill rotWithShape="1">
          <a:blip r:embed="rId4"/>
          <a:srcRect t="6314" b="21506"/>
          <a:stretch/>
        </p:blipFill>
        <p:spPr>
          <a:xfrm>
            <a:off x="1445742" y="1309817"/>
            <a:ext cx="9300514" cy="4473145"/>
          </a:xfrm>
          <a:prstGeom prst="rect">
            <a:avLst/>
          </a:prstGeom>
        </p:spPr>
      </p:pic>
    </p:spTree>
    <p:extLst>
      <p:ext uri="{BB962C8B-B14F-4D97-AF65-F5344CB8AC3E}">
        <p14:creationId xmlns:p14="http://schemas.microsoft.com/office/powerpoint/2010/main" val="3267077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C010AB30-6EEC-C4AE-C9C7-9A274AD839AF}"/>
              </a:ext>
            </a:extLst>
          </p:cNvPr>
          <p:cNvSpPr/>
          <p:nvPr/>
        </p:nvSpPr>
        <p:spPr>
          <a:xfrm>
            <a:off x="2132722" y="1095521"/>
            <a:ext cx="2448559" cy="2345193"/>
          </a:xfrm>
          <a:custGeom>
            <a:avLst/>
            <a:gdLst>
              <a:gd name="connsiteX0" fmla="*/ 0 w 3428999"/>
              <a:gd name="connsiteY0" fmla="*/ 0 h 2057399"/>
              <a:gd name="connsiteX1" fmla="*/ 3428999 w 3428999"/>
              <a:gd name="connsiteY1" fmla="*/ 0 h 2057399"/>
              <a:gd name="connsiteX2" fmla="*/ 3428999 w 3428999"/>
              <a:gd name="connsiteY2" fmla="*/ 2057399 h 2057399"/>
              <a:gd name="connsiteX3" fmla="*/ 0 w 3428999"/>
              <a:gd name="connsiteY3" fmla="*/ 2057399 h 2057399"/>
              <a:gd name="connsiteX4" fmla="*/ 0 w 3428999"/>
              <a:gd name="connsiteY4" fmla="*/ 0 h 2057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99" h="2057399">
                <a:moveTo>
                  <a:pt x="0" y="0"/>
                </a:moveTo>
                <a:lnTo>
                  <a:pt x="3428999" y="0"/>
                </a:lnTo>
                <a:lnTo>
                  <a:pt x="3428999" y="2057399"/>
                </a:lnTo>
                <a:lnTo>
                  <a:pt x="0" y="2057399"/>
                </a:lnTo>
                <a:lnTo>
                  <a:pt x="0" y="0"/>
                </a:lnTo>
                <a:close/>
              </a:path>
            </a:pathLst>
          </a:custGeom>
          <a:solidFill>
            <a:schemeClr val="accent4"/>
          </a:solidFill>
          <a:ln w="50800">
            <a:noFill/>
          </a:ln>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82880" tIns="0" rIns="182880" bIns="0" numCol="1" spcCol="1270" anchor="ctr" anchorCtr="0">
            <a:noAutofit/>
          </a:bodyPr>
          <a:lstStyle/>
          <a:p>
            <a:pPr marL="0" lvl="0" indent="0" algn="ctr" defTabSz="1244600">
              <a:lnSpc>
                <a:spcPct val="120000"/>
              </a:lnSpc>
              <a:spcBef>
                <a:spcPct val="0"/>
              </a:spcBef>
              <a:spcAft>
                <a:spcPct val="35000"/>
              </a:spcAft>
              <a:buNone/>
            </a:pPr>
            <a:endParaRPr lang="en-US" sz="1600" b="1" i="0" kern="1200" dirty="0">
              <a:latin typeface="Helvetica" pitchFamily="2" charset="0"/>
            </a:endParaRPr>
          </a:p>
        </p:txBody>
      </p:sp>
      <p:sp>
        <p:nvSpPr>
          <p:cNvPr id="29" name="Freeform 28">
            <a:extLst>
              <a:ext uri="{FF2B5EF4-FFF2-40B4-BE49-F238E27FC236}">
                <a16:creationId xmlns:a16="http://schemas.microsoft.com/office/drawing/2014/main" id="{27AA9794-8776-D6C1-FA78-48BAC3CFD19F}"/>
              </a:ext>
            </a:extLst>
          </p:cNvPr>
          <p:cNvSpPr/>
          <p:nvPr/>
        </p:nvSpPr>
        <p:spPr>
          <a:xfrm>
            <a:off x="4871721" y="1095521"/>
            <a:ext cx="2448559" cy="2345193"/>
          </a:xfrm>
          <a:custGeom>
            <a:avLst/>
            <a:gdLst>
              <a:gd name="connsiteX0" fmla="*/ 0 w 3428999"/>
              <a:gd name="connsiteY0" fmla="*/ 0 h 2057399"/>
              <a:gd name="connsiteX1" fmla="*/ 3428999 w 3428999"/>
              <a:gd name="connsiteY1" fmla="*/ 0 h 2057399"/>
              <a:gd name="connsiteX2" fmla="*/ 3428999 w 3428999"/>
              <a:gd name="connsiteY2" fmla="*/ 2057399 h 2057399"/>
              <a:gd name="connsiteX3" fmla="*/ 0 w 3428999"/>
              <a:gd name="connsiteY3" fmla="*/ 2057399 h 2057399"/>
              <a:gd name="connsiteX4" fmla="*/ 0 w 3428999"/>
              <a:gd name="connsiteY4" fmla="*/ 0 h 2057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99" h="2057399">
                <a:moveTo>
                  <a:pt x="0" y="0"/>
                </a:moveTo>
                <a:lnTo>
                  <a:pt x="3428999" y="0"/>
                </a:lnTo>
                <a:lnTo>
                  <a:pt x="3428999" y="2057399"/>
                </a:lnTo>
                <a:lnTo>
                  <a:pt x="0" y="2057399"/>
                </a:lnTo>
                <a:lnTo>
                  <a:pt x="0" y="0"/>
                </a:lnTo>
                <a:close/>
              </a:path>
            </a:pathLst>
          </a:custGeom>
          <a:solidFill>
            <a:schemeClr val="accent4"/>
          </a:solidFill>
          <a:ln w="50800">
            <a:noFill/>
          </a:ln>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82880" tIns="0" rIns="182880" bIns="0" numCol="1" spcCol="1270" anchor="ctr" anchorCtr="0">
            <a:noAutofit/>
          </a:bodyPr>
          <a:lstStyle/>
          <a:p>
            <a:pPr marL="0" lvl="0" indent="0" algn="ctr" defTabSz="1244600">
              <a:lnSpc>
                <a:spcPct val="120000"/>
              </a:lnSpc>
              <a:spcBef>
                <a:spcPct val="0"/>
              </a:spcBef>
              <a:spcAft>
                <a:spcPct val="35000"/>
              </a:spcAft>
              <a:buNone/>
            </a:pPr>
            <a:endParaRPr lang="en-US" sz="1600" b="1" i="0" kern="1200" dirty="0">
              <a:latin typeface="Helvetica" pitchFamily="2" charset="0"/>
            </a:endParaRPr>
          </a:p>
        </p:txBody>
      </p:sp>
      <p:sp>
        <p:nvSpPr>
          <p:cNvPr id="30" name="Freeform 29">
            <a:extLst>
              <a:ext uri="{FF2B5EF4-FFF2-40B4-BE49-F238E27FC236}">
                <a16:creationId xmlns:a16="http://schemas.microsoft.com/office/drawing/2014/main" id="{841EF917-D47F-B23F-0383-2BFE130CD662}"/>
              </a:ext>
            </a:extLst>
          </p:cNvPr>
          <p:cNvSpPr/>
          <p:nvPr/>
        </p:nvSpPr>
        <p:spPr>
          <a:xfrm>
            <a:off x="7610719" y="1095521"/>
            <a:ext cx="2448559" cy="2345193"/>
          </a:xfrm>
          <a:custGeom>
            <a:avLst/>
            <a:gdLst>
              <a:gd name="connsiteX0" fmla="*/ 0 w 3428999"/>
              <a:gd name="connsiteY0" fmla="*/ 0 h 2057399"/>
              <a:gd name="connsiteX1" fmla="*/ 3428999 w 3428999"/>
              <a:gd name="connsiteY1" fmla="*/ 0 h 2057399"/>
              <a:gd name="connsiteX2" fmla="*/ 3428999 w 3428999"/>
              <a:gd name="connsiteY2" fmla="*/ 2057399 h 2057399"/>
              <a:gd name="connsiteX3" fmla="*/ 0 w 3428999"/>
              <a:gd name="connsiteY3" fmla="*/ 2057399 h 2057399"/>
              <a:gd name="connsiteX4" fmla="*/ 0 w 3428999"/>
              <a:gd name="connsiteY4" fmla="*/ 0 h 2057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99" h="2057399">
                <a:moveTo>
                  <a:pt x="0" y="0"/>
                </a:moveTo>
                <a:lnTo>
                  <a:pt x="3428999" y="0"/>
                </a:lnTo>
                <a:lnTo>
                  <a:pt x="3428999" y="2057399"/>
                </a:lnTo>
                <a:lnTo>
                  <a:pt x="0" y="2057399"/>
                </a:lnTo>
                <a:lnTo>
                  <a:pt x="0" y="0"/>
                </a:lnTo>
                <a:close/>
              </a:path>
            </a:pathLst>
          </a:custGeom>
          <a:solidFill>
            <a:schemeClr val="accent4"/>
          </a:solidFill>
          <a:ln w="50800">
            <a:noFill/>
          </a:ln>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82880" tIns="0" rIns="182880" bIns="0" numCol="1" spcCol="1270" anchor="ctr" anchorCtr="0">
            <a:noAutofit/>
          </a:bodyPr>
          <a:lstStyle/>
          <a:p>
            <a:pPr marL="0" lvl="0" indent="0" algn="ctr" defTabSz="1244600">
              <a:lnSpc>
                <a:spcPct val="120000"/>
              </a:lnSpc>
              <a:spcBef>
                <a:spcPct val="0"/>
              </a:spcBef>
              <a:spcAft>
                <a:spcPct val="35000"/>
              </a:spcAft>
              <a:buNone/>
            </a:pPr>
            <a:endParaRPr lang="en-US" sz="1600" b="1" i="0" kern="1200" dirty="0">
              <a:latin typeface="Helvetica" pitchFamily="2" charset="0"/>
            </a:endParaRPr>
          </a:p>
        </p:txBody>
      </p:sp>
      <p:sp>
        <p:nvSpPr>
          <p:cNvPr id="35" name="Freeform 34">
            <a:extLst>
              <a:ext uri="{FF2B5EF4-FFF2-40B4-BE49-F238E27FC236}">
                <a16:creationId xmlns:a16="http://schemas.microsoft.com/office/drawing/2014/main" id="{61A29112-91E9-B956-2653-E404638930B5}"/>
              </a:ext>
            </a:extLst>
          </p:cNvPr>
          <p:cNvSpPr/>
          <p:nvPr/>
        </p:nvSpPr>
        <p:spPr>
          <a:xfrm>
            <a:off x="4871721" y="3729538"/>
            <a:ext cx="2448559" cy="2345193"/>
          </a:xfrm>
          <a:custGeom>
            <a:avLst/>
            <a:gdLst>
              <a:gd name="connsiteX0" fmla="*/ 0 w 3428999"/>
              <a:gd name="connsiteY0" fmla="*/ 0 h 2057399"/>
              <a:gd name="connsiteX1" fmla="*/ 3428999 w 3428999"/>
              <a:gd name="connsiteY1" fmla="*/ 0 h 2057399"/>
              <a:gd name="connsiteX2" fmla="*/ 3428999 w 3428999"/>
              <a:gd name="connsiteY2" fmla="*/ 2057399 h 2057399"/>
              <a:gd name="connsiteX3" fmla="*/ 0 w 3428999"/>
              <a:gd name="connsiteY3" fmla="*/ 2057399 h 2057399"/>
              <a:gd name="connsiteX4" fmla="*/ 0 w 3428999"/>
              <a:gd name="connsiteY4" fmla="*/ 0 h 2057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99" h="2057399">
                <a:moveTo>
                  <a:pt x="0" y="0"/>
                </a:moveTo>
                <a:lnTo>
                  <a:pt x="3428999" y="0"/>
                </a:lnTo>
                <a:lnTo>
                  <a:pt x="3428999" y="2057399"/>
                </a:lnTo>
                <a:lnTo>
                  <a:pt x="0" y="2057399"/>
                </a:lnTo>
                <a:lnTo>
                  <a:pt x="0" y="0"/>
                </a:lnTo>
                <a:close/>
              </a:path>
            </a:pathLst>
          </a:custGeom>
          <a:solidFill>
            <a:schemeClr val="accent4"/>
          </a:solidFill>
          <a:ln w="50800">
            <a:noFill/>
          </a:ln>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82880" tIns="0" rIns="182880" bIns="0" numCol="1" spcCol="1270" anchor="ctr" anchorCtr="0">
            <a:noAutofit/>
          </a:bodyPr>
          <a:lstStyle/>
          <a:p>
            <a:pPr marL="0" lvl="0" indent="0" algn="ctr" defTabSz="1244600">
              <a:lnSpc>
                <a:spcPct val="120000"/>
              </a:lnSpc>
              <a:spcBef>
                <a:spcPct val="0"/>
              </a:spcBef>
              <a:spcAft>
                <a:spcPct val="35000"/>
              </a:spcAft>
              <a:buNone/>
            </a:pPr>
            <a:endParaRPr lang="en-US" sz="1600" b="1" i="0" kern="1200" dirty="0">
              <a:latin typeface="Helvetica" pitchFamily="2" charset="0"/>
            </a:endParaRPr>
          </a:p>
        </p:txBody>
      </p:sp>
      <p:sp>
        <p:nvSpPr>
          <p:cNvPr id="36" name="Freeform 35">
            <a:extLst>
              <a:ext uri="{FF2B5EF4-FFF2-40B4-BE49-F238E27FC236}">
                <a16:creationId xmlns:a16="http://schemas.microsoft.com/office/drawing/2014/main" id="{3B5AECCD-FCD4-DB68-A8A4-078BA4B63119}"/>
              </a:ext>
            </a:extLst>
          </p:cNvPr>
          <p:cNvSpPr/>
          <p:nvPr/>
        </p:nvSpPr>
        <p:spPr>
          <a:xfrm>
            <a:off x="7610719" y="3729538"/>
            <a:ext cx="2448559" cy="2345193"/>
          </a:xfrm>
          <a:custGeom>
            <a:avLst/>
            <a:gdLst>
              <a:gd name="connsiteX0" fmla="*/ 0 w 3428999"/>
              <a:gd name="connsiteY0" fmla="*/ 0 h 2057399"/>
              <a:gd name="connsiteX1" fmla="*/ 3428999 w 3428999"/>
              <a:gd name="connsiteY1" fmla="*/ 0 h 2057399"/>
              <a:gd name="connsiteX2" fmla="*/ 3428999 w 3428999"/>
              <a:gd name="connsiteY2" fmla="*/ 2057399 h 2057399"/>
              <a:gd name="connsiteX3" fmla="*/ 0 w 3428999"/>
              <a:gd name="connsiteY3" fmla="*/ 2057399 h 2057399"/>
              <a:gd name="connsiteX4" fmla="*/ 0 w 3428999"/>
              <a:gd name="connsiteY4" fmla="*/ 0 h 2057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99" h="2057399">
                <a:moveTo>
                  <a:pt x="0" y="0"/>
                </a:moveTo>
                <a:lnTo>
                  <a:pt x="3428999" y="0"/>
                </a:lnTo>
                <a:lnTo>
                  <a:pt x="3428999" y="2057399"/>
                </a:lnTo>
                <a:lnTo>
                  <a:pt x="0" y="2057399"/>
                </a:lnTo>
                <a:lnTo>
                  <a:pt x="0" y="0"/>
                </a:lnTo>
                <a:close/>
              </a:path>
            </a:pathLst>
          </a:custGeom>
          <a:solidFill>
            <a:schemeClr val="accent4"/>
          </a:solidFill>
          <a:ln w="50800">
            <a:noFill/>
          </a:ln>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82880" tIns="0" rIns="182880" bIns="0" numCol="1" spcCol="1270" anchor="ctr" anchorCtr="0">
            <a:noAutofit/>
          </a:bodyPr>
          <a:lstStyle/>
          <a:p>
            <a:pPr marL="0" lvl="0" indent="0" algn="ctr" defTabSz="1244600">
              <a:lnSpc>
                <a:spcPct val="120000"/>
              </a:lnSpc>
              <a:spcBef>
                <a:spcPct val="0"/>
              </a:spcBef>
              <a:spcAft>
                <a:spcPct val="35000"/>
              </a:spcAft>
              <a:buNone/>
            </a:pPr>
            <a:endParaRPr lang="en-US" sz="1600" b="1" i="0" kern="1200" dirty="0">
              <a:latin typeface="Helvetica" pitchFamily="2" charset="0"/>
            </a:endParaRPr>
          </a:p>
        </p:txBody>
      </p:sp>
      <p:sp>
        <p:nvSpPr>
          <p:cNvPr id="34" name="Freeform 33">
            <a:extLst>
              <a:ext uri="{FF2B5EF4-FFF2-40B4-BE49-F238E27FC236}">
                <a16:creationId xmlns:a16="http://schemas.microsoft.com/office/drawing/2014/main" id="{3D14A0E5-1D45-918B-E051-6058AEEF25A1}"/>
              </a:ext>
            </a:extLst>
          </p:cNvPr>
          <p:cNvSpPr/>
          <p:nvPr/>
        </p:nvSpPr>
        <p:spPr>
          <a:xfrm>
            <a:off x="2132722" y="3729538"/>
            <a:ext cx="2448559" cy="2345193"/>
          </a:xfrm>
          <a:custGeom>
            <a:avLst/>
            <a:gdLst>
              <a:gd name="connsiteX0" fmla="*/ 0 w 3428999"/>
              <a:gd name="connsiteY0" fmla="*/ 0 h 2057399"/>
              <a:gd name="connsiteX1" fmla="*/ 3428999 w 3428999"/>
              <a:gd name="connsiteY1" fmla="*/ 0 h 2057399"/>
              <a:gd name="connsiteX2" fmla="*/ 3428999 w 3428999"/>
              <a:gd name="connsiteY2" fmla="*/ 2057399 h 2057399"/>
              <a:gd name="connsiteX3" fmla="*/ 0 w 3428999"/>
              <a:gd name="connsiteY3" fmla="*/ 2057399 h 2057399"/>
              <a:gd name="connsiteX4" fmla="*/ 0 w 3428999"/>
              <a:gd name="connsiteY4" fmla="*/ 0 h 2057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99" h="2057399">
                <a:moveTo>
                  <a:pt x="0" y="0"/>
                </a:moveTo>
                <a:lnTo>
                  <a:pt x="3428999" y="0"/>
                </a:lnTo>
                <a:lnTo>
                  <a:pt x="3428999" y="2057399"/>
                </a:lnTo>
                <a:lnTo>
                  <a:pt x="0" y="2057399"/>
                </a:lnTo>
                <a:lnTo>
                  <a:pt x="0" y="0"/>
                </a:lnTo>
                <a:close/>
              </a:path>
            </a:pathLst>
          </a:custGeom>
          <a:solidFill>
            <a:schemeClr val="accent4"/>
          </a:solidFill>
          <a:ln w="50800">
            <a:noFill/>
          </a:ln>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82880" tIns="0" rIns="182880" bIns="0" numCol="1" spcCol="1270" anchor="ctr" anchorCtr="0">
            <a:noAutofit/>
          </a:bodyPr>
          <a:lstStyle/>
          <a:p>
            <a:pPr marL="0" lvl="0" indent="0" algn="ctr" defTabSz="1244600">
              <a:lnSpc>
                <a:spcPct val="120000"/>
              </a:lnSpc>
              <a:spcBef>
                <a:spcPct val="0"/>
              </a:spcBef>
              <a:spcAft>
                <a:spcPct val="35000"/>
              </a:spcAft>
              <a:buNone/>
            </a:pPr>
            <a:endParaRPr lang="en-US" sz="1600" b="1" i="0" kern="1200" dirty="0">
              <a:latin typeface="Helvetica" pitchFamily="2" charset="0"/>
            </a:endParaRPr>
          </a:p>
        </p:txBody>
      </p:sp>
      <p:sp>
        <p:nvSpPr>
          <p:cNvPr id="2" name="Title 1">
            <a:extLst>
              <a:ext uri="{FF2B5EF4-FFF2-40B4-BE49-F238E27FC236}">
                <a16:creationId xmlns:a16="http://schemas.microsoft.com/office/drawing/2014/main" id="{39A737EA-1CBD-35F0-1405-ADACC2F78657}"/>
              </a:ext>
            </a:extLst>
          </p:cNvPr>
          <p:cNvSpPr>
            <a:spLocks noGrp="1"/>
          </p:cNvSpPr>
          <p:nvPr>
            <p:ph type="title"/>
          </p:nvPr>
        </p:nvSpPr>
        <p:spPr>
          <a:xfrm>
            <a:off x="609600" y="275542"/>
            <a:ext cx="10972800" cy="681355"/>
          </a:xfrm>
        </p:spPr>
        <p:txBody>
          <a:bodyPr anchor="ctr">
            <a:normAutofit/>
          </a:bodyPr>
          <a:lstStyle/>
          <a:p>
            <a:pPr algn="ctr"/>
            <a:r>
              <a:rPr lang="en-US" dirty="0"/>
              <a:t>Modern Teams Face These Common Challenges</a:t>
            </a:r>
          </a:p>
        </p:txBody>
      </p:sp>
      <p:sp>
        <p:nvSpPr>
          <p:cNvPr id="4" name="Footer Placeholder 3">
            <a:extLst>
              <a:ext uri="{FF2B5EF4-FFF2-40B4-BE49-F238E27FC236}">
                <a16:creationId xmlns:a16="http://schemas.microsoft.com/office/drawing/2014/main" id="{DD670EFD-139F-28FD-E001-32C2E37A7816}"/>
              </a:ext>
            </a:extLst>
          </p:cNvPr>
          <p:cNvSpPr>
            <a:spLocks noGrp="1"/>
          </p:cNvSpPr>
          <p:nvPr>
            <p:ph type="ftr" sz="quarter" idx="10"/>
          </p:nvPr>
        </p:nvSpPr>
        <p:spPr>
          <a:xfrm>
            <a:off x="4871720" y="6600542"/>
            <a:ext cx="2448560" cy="118965"/>
          </a:xfrm>
        </p:spPr>
        <p:txBody>
          <a:bodyPr anchor="ctr">
            <a:normAutofit lnSpcReduction="10000"/>
          </a:bodyPr>
          <a:lstStyle/>
          <a:p>
            <a:pPr>
              <a:lnSpc>
                <a:spcPct val="90000"/>
              </a:lnSpc>
              <a:spcAft>
                <a:spcPts val="600"/>
              </a:spcAft>
            </a:pPr>
            <a:r>
              <a:rPr lang="en-US" sz="200"/>
              <a:t>© Leadership Circle | All Rights Reserved</a:t>
            </a:r>
          </a:p>
        </p:txBody>
      </p:sp>
      <p:sp>
        <p:nvSpPr>
          <p:cNvPr id="5" name="Slide Number Placeholder 4">
            <a:extLst>
              <a:ext uri="{FF2B5EF4-FFF2-40B4-BE49-F238E27FC236}">
                <a16:creationId xmlns:a16="http://schemas.microsoft.com/office/drawing/2014/main" id="{7D207420-5BB7-DA46-5531-740EBA091BF8}"/>
              </a:ext>
            </a:extLst>
          </p:cNvPr>
          <p:cNvSpPr>
            <a:spLocks noGrp="1"/>
          </p:cNvSpPr>
          <p:nvPr>
            <p:ph type="sldNum" sz="quarter" idx="11"/>
          </p:nvPr>
        </p:nvSpPr>
        <p:spPr>
          <a:xfrm>
            <a:off x="5638800" y="6261995"/>
            <a:ext cx="914400" cy="365125"/>
          </a:xfrm>
        </p:spPr>
        <p:txBody>
          <a:bodyPr anchor="ctr">
            <a:normAutofit/>
          </a:bodyPr>
          <a:lstStyle/>
          <a:p>
            <a:pPr>
              <a:spcAft>
                <a:spcPts val="600"/>
              </a:spcAft>
            </a:pPr>
            <a:fld id="{4E547FC5-224D-4B2B-AB96-D4331BB3CBEC}" type="slidenum">
              <a:rPr lang="en-US" smtClean="0"/>
              <a:pPr>
                <a:spcAft>
                  <a:spcPts val="600"/>
                </a:spcAft>
              </a:pPr>
              <a:t>5</a:t>
            </a:fld>
            <a:endParaRPr lang="en-US"/>
          </a:p>
        </p:txBody>
      </p:sp>
      <p:sp>
        <p:nvSpPr>
          <p:cNvPr id="13" name="Freeform 12">
            <a:extLst>
              <a:ext uri="{FF2B5EF4-FFF2-40B4-BE49-F238E27FC236}">
                <a16:creationId xmlns:a16="http://schemas.microsoft.com/office/drawing/2014/main" id="{AD270A9F-55DA-FDD5-51B1-BBBBC821C5DA}"/>
              </a:ext>
            </a:extLst>
          </p:cNvPr>
          <p:cNvSpPr/>
          <p:nvPr/>
        </p:nvSpPr>
        <p:spPr>
          <a:xfrm>
            <a:off x="2132722" y="2377323"/>
            <a:ext cx="2448559" cy="995151"/>
          </a:xfrm>
          <a:custGeom>
            <a:avLst/>
            <a:gdLst>
              <a:gd name="connsiteX0" fmla="*/ 0 w 3428999"/>
              <a:gd name="connsiteY0" fmla="*/ 0 h 2057399"/>
              <a:gd name="connsiteX1" fmla="*/ 3428999 w 3428999"/>
              <a:gd name="connsiteY1" fmla="*/ 0 h 2057399"/>
              <a:gd name="connsiteX2" fmla="*/ 3428999 w 3428999"/>
              <a:gd name="connsiteY2" fmla="*/ 2057399 h 2057399"/>
              <a:gd name="connsiteX3" fmla="*/ 0 w 3428999"/>
              <a:gd name="connsiteY3" fmla="*/ 2057399 h 2057399"/>
              <a:gd name="connsiteX4" fmla="*/ 0 w 3428999"/>
              <a:gd name="connsiteY4" fmla="*/ 0 h 2057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99" h="2057399">
                <a:moveTo>
                  <a:pt x="0" y="0"/>
                </a:moveTo>
                <a:lnTo>
                  <a:pt x="3428999" y="0"/>
                </a:lnTo>
                <a:lnTo>
                  <a:pt x="3428999" y="2057399"/>
                </a:lnTo>
                <a:lnTo>
                  <a:pt x="0" y="2057399"/>
                </a:lnTo>
                <a:lnTo>
                  <a:pt x="0" y="0"/>
                </a:lnTo>
                <a:close/>
              </a:path>
            </a:pathLst>
          </a:custGeom>
          <a:no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82880" tIns="0" rIns="182880" bIns="0" numCol="1" spcCol="1270" anchor="ctr" anchorCtr="0">
            <a:noAutofit/>
          </a:bodyPr>
          <a:lstStyle/>
          <a:p>
            <a:pPr marL="0" lvl="0" indent="0" algn="ctr" defTabSz="1244600">
              <a:lnSpc>
                <a:spcPct val="120000"/>
              </a:lnSpc>
              <a:spcBef>
                <a:spcPct val="0"/>
              </a:spcBef>
              <a:spcAft>
                <a:spcPct val="35000"/>
              </a:spcAft>
              <a:buNone/>
            </a:pPr>
            <a:r>
              <a:rPr lang="en-US" sz="1600" b="1" i="0" kern="1200" dirty="0">
                <a:solidFill>
                  <a:schemeClr val="bg1"/>
                </a:solidFill>
                <a:latin typeface="Helvetica" pitchFamily="2" charset="0"/>
              </a:rPr>
              <a:t>Lack of clarity </a:t>
            </a:r>
            <a:br>
              <a:rPr lang="en-US" sz="1600" b="1" i="0" kern="1200" dirty="0">
                <a:solidFill>
                  <a:schemeClr val="bg1"/>
                </a:solidFill>
                <a:latin typeface="Helvetica" pitchFamily="2" charset="0"/>
              </a:rPr>
            </a:br>
            <a:r>
              <a:rPr lang="en-US" sz="1600" b="1" i="0" kern="1200" dirty="0">
                <a:solidFill>
                  <a:schemeClr val="bg1"/>
                </a:solidFill>
                <a:latin typeface="Helvetica" pitchFamily="2" charset="0"/>
              </a:rPr>
              <a:t>in roles</a:t>
            </a:r>
          </a:p>
        </p:txBody>
      </p:sp>
      <p:pic>
        <p:nvPicPr>
          <p:cNvPr id="17" name="Graphic 16">
            <a:extLst>
              <a:ext uri="{FF2B5EF4-FFF2-40B4-BE49-F238E27FC236}">
                <a16:creationId xmlns:a16="http://schemas.microsoft.com/office/drawing/2014/main" id="{B3FB0DE6-8BE6-0BDB-19D0-E3DE9FCF15E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725684" y="1521952"/>
            <a:ext cx="1262634" cy="728442"/>
          </a:xfrm>
          <a:prstGeom prst="rect">
            <a:avLst/>
          </a:prstGeom>
        </p:spPr>
      </p:pic>
      <p:sp>
        <p:nvSpPr>
          <p:cNvPr id="14" name="Freeform 13">
            <a:extLst>
              <a:ext uri="{FF2B5EF4-FFF2-40B4-BE49-F238E27FC236}">
                <a16:creationId xmlns:a16="http://schemas.microsoft.com/office/drawing/2014/main" id="{5C0E9D2C-6B9C-0B70-B832-2BEC17A7FDA4}"/>
              </a:ext>
            </a:extLst>
          </p:cNvPr>
          <p:cNvSpPr/>
          <p:nvPr/>
        </p:nvSpPr>
        <p:spPr>
          <a:xfrm>
            <a:off x="4871721" y="2377323"/>
            <a:ext cx="2448559" cy="995151"/>
          </a:xfrm>
          <a:custGeom>
            <a:avLst/>
            <a:gdLst>
              <a:gd name="connsiteX0" fmla="*/ 0 w 3428999"/>
              <a:gd name="connsiteY0" fmla="*/ 0 h 2057399"/>
              <a:gd name="connsiteX1" fmla="*/ 3428999 w 3428999"/>
              <a:gd name="connsiteY1" fmla="*/ 0 h 2057399"/>
              <a:gd name="connsiteX2" fmla="*/ 3428999 w 3428999"/>
              <a:gd name="connsiteY2" fmla="*/ 2057399 h 2057399"/>
              <a:gd name="connsiteX3" fmla="*/ 0 w 3428999"/>
              <a:gd name="connsiteY3" fmla="*/ 2057399 h 2057399"/>
              <a:gd name="connsiteX4" fmla="*/ 0 w 3428999"/>
              <a:gd name="connsiteY4" fmla="*/ 0 h 2057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99" h="2057399">
                <a:moveTo>
                  <a:pt x="0" y="0"/>
                </a:moveTo>
                <a:lnTo>
                  <a:pt x="3428999" y="0"/>
                </a:lnTo>
                <a:lnTo>
                  <a:pt x="3428999" y="2057399"/>
                </a:lnTo>
                <a:lnTo>
                  <a:pt x="0" y="2057399"/>
                </a:lnTo>
                <a:lnTo>
                  <a:pt x="0" y="0"/>
                </a:lnTo>
                <a:close/>
              </a:path>
            </a:pathLst>
          </a:custGeom>
          <a:no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82880" tIns="0" rIns="182880" bIns="0" numCol="1" spcCol="1270" anchor="ctr" anchorCtr="0">
            <a:noAutofit/>
          </a:bodyPr>
          <a:lstStyle/>
          <a:p>
            <a:pPr marL="0" lvl="0" indent="0" algn="ctr" defTabSz="1244600">
              <a:lnSpc>
                <a:spcPct val="120000"/>
              </a:lnSpc>
              <a:spcBef>
                <a:spcPct val="0"/>
              </a:spcBef>
              <a:spcAft>
                <a:spcPct val="35000"/>
              </a:spcAft>
              <a:buNone/>
            </a:pPr>
            <a:r>
              <a:rPr lang="en-US" sz="1600" b="1" i="0" kern="1200" dirty="0">
                <a:solidFill>
                  <a:schemeClr val="bg1"/>
                </a:solidFill>
                <a:latin typeface="Helvetica" pitchFamily="2" charset="0"/>
              </a:rPr>
              <a:t>Poor prioritization </a:t>
            </a:r>
            <a:br>
              <a:rPr lang="en-US" sz="1600" b="1" i="0" kern="1200" dirty="0">
                <a:solidFill>
                  <a:schemeClr val="bg1"/>
                </a:solidFill>
                <a:latin typeface="Helvetica" pitchFamily="2" charset="0"/>
              </a:rPr>
            </a:br>
            <a:r>
              <a:rPr lang="en-US" sz="1600" b="1" i="0" kern="1200" dirty="0">
                <a:solidFill>
                  <a:schemeClr val="bg1"/>
                </a:solidFill>
                <a:latin typeface="Helvetica" pitchFamily="2" charset="0"/>
              </a:rPr>
              <a:t>and processes</a:t>
            </a:r>
          </a:p>
        </p:txBody>
      </p:sp>
      <p:pic>
        <p:nvPicPr>
          <p:cNvPr id="19" name="Graphic 18">
            <a:extLst>
              <a:ext uri="{FF2B5EF4-FFF2-40B4-BE49-F238E27FC236}">
                <a16:creationId xmlns:a16="http://schemas.microsoft.com/office/drawing/2014/main" id="{BC5CC6CF-B243-E44A-9C24-5ACE4D6C4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0426" y="1354775"/>
            <a:ext cx="1039692" cy="1062796"/>
          </a:xfrm>
          <a:prstGeom prst="rect">
            <a:avLst/>
          </a:prstGeom>
        </p:spPr>
      </p:pic>
      <p:sp>
        <p:nvSpPr>
          <p:cNvPr id="15" name="Freeform 14">
            <a:extLst>
              <a:ext uri="{FF2B5EF4-FFF2-40B4-BE49-F238E27FC236}">
                <a16:creationId xmlns:a16="http://schemas.microsoft.com/office/drawing/2014/main" id="{419B5812-1FFE-2FD3-EED4-5F170F9C46F4}"/>
              </a:ext>
            </a:extLst>
          </p:cNvPr>
          <p:cNvSpPr/>
          <p:nvPr/>
        </p:nvSpPr>
        <p:spPr>
          <a:xfrm>
            <a:off x="7610719" y="2377323"/>
            <a:ext cx="2448559" cy="995151"/>
          </a:xfrm>
          <a:custGeom>
            <a:avLst/>
            <a:gdLst>
              <a:gd name="connsiteX0" fmla="*/ 0 w 3428999"/>
              <a:gd name="connsiteY0" fmla="*/ 0 h 2057399"/>
              <a:gd name="connsiteX1" fmla="*/ 3428999 w 3428999"/>
              <a:gd name="connsiteY1" fmla="*/ 0 h 2057399"/>
              <a:gd name="connsiteX2" fmla="*/ 3428999 w 3428999"/>
              <a:gd name="connsiteY2" fmla="*/ 2057399 h 2057399"/>
              <a:gd name="connsiteX3" fmla="*/ 0 w 3428999"/>
              <a:gd name="connsiteY3" fmla="*/ 2057399 h 2057399"/>
              <a:gd name="connsiteX4" fmla="*/ 0 w 3428999"/>
              <a:gd name="connsiteY4" fmla="*/ 0 h 2057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99" h="2057399">
                <a:moveTo>
                  <a:pt x="0" y="0"/>
                </a:moveTo>
                <a:lnTo>
                  <a:pt x="3428999" y="0"/>
                </a:lnTo>
                <a:lnTo>
                  <a:pt x="3428999" y="2057399"/>
                </a:lnTo>
                <a:lnTo>
                  <a:pt x="0" y="2057399"/>
                </a:lnTo>
                <a:lnTo>
                  <a:pt x="0" y="0"/>
                </a:lnTo>
                <a:close/>
              </a:path>
            </a:pathLst>
          </a:custGeom>
          <a:no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82880" tIns="0" rIns="182880" bIns="0" numCol="1" spcCol="1270" anchor="ctr" anchorCtr="0">
            <a:noAutofit/>
          </a:bodyPr>
          <a:lstStyle/>
          <a:p>
            <a:pPr marL="0" lvl="0" indent="0" algn="ctr" defTabSz="1244600">
              <a:lnSpc>
                <a:spcPct val="120000"/>
              </a:lnSpc>
              <a:spcBef>
                <a:spcPct val="0"/>
              </a:spcBef>
              <a:spcAft>
                <a:spcPct val="35000"/>
              </a:spcAft>
              <a:buNone/>
            </a:pPr>
            <a:r>
              <a:rPr lang="en-US" sz="1600" b="1" i="0" kern="1200" dirty="0">
                <a:solidFill>
                  <a:schemeClr val="bg1"/>
                </a:solidFill>
                <a:latin typeface="Helvetica" pitchFamily="2" charset="0"/>
              </a:rPr>
              <a:t>Communication issues</a:t>
            </a:r>
          </a:p>
        </p:txBody>
      </p:sp>
      <p:pic>
        <p:nvPicPr>
          <p:cNvPr id="21" name="Graphic 20">
            <a:extLst>
              <a:ext uri="{FF2B5EF4-FFF2-40B4-BE49-F238E27FC236}">
                <a16:creationId xmlns:a16="http://schemas.microsoft.com/office/drawing/2014/main" id="{A577324B-B5B3-A831-2223-3A2DC42EB9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71870" y="1400984"/>
            <a:ext cx="947275" cy="970379"/>
          </a:xfrm>
          <a:prstGeom prst="rect">
            <a:avLst/>
          </a:prstGeom>
        </p:spPr>
      </p:pic>
      <p:sp>
        <p:nvSpPr>
          <p:cNvPr id="32" name="Freeform 31">
            <a:extLst>
              <a:ext uri="{FF2B5EF4-FFF2-40B4-BE49-F238E27FC236}">
                <a16:creationId xmlns:a16="http://schemas.microsoft.com/office/drawing/2014/main" id="{73D739FB-5617-C138-D2E0-E2E0590CDC57}"/>
              </a:ext>
            </a:extLst>
          </p:cNvPr>
          <p:cNvSpPr/>
          <p:nvPr/>
        </p:nvSpPr>
        <p:spPr>
          <a:xfrm>
            <a:off x="4871721" y="5011340"/>
            <a:ext cx="2448559" cy="995151"/>
          </a:xfrm>
          <a:custGeom>
            <a:avLst/>
            <a:gdLst>
              <a:gd name="connsiteX0" fmla="*/ 0 w 3428999"/>
              <a:gd name="connsiteY0" fmla="*/ 0 h 2057399"/>
              <a:gd name="connsiteX1" fmla="*/ 3428999 w 3428999"/>
              <a:gd name="connsiteY1" fmla="*/ 0 h 2057399"/>
              <a:gd name="connsiteX2" fmla="*/ 3428999 w 3428999"/>
              <a:gd name="connsiteY2" fmla="*/ 2057399 h 2057399"/>
              <a:gd name="connsiteX3" fmla="*/ 0 w 3428999"/>
              <a:gd name="connsiteY3" fmla="*/ 2057399 h 2057399"/>
              <a:gd name="connsiteX4" fmla="*/ 0 w 3428999"/>
              <a:gd name="connsiteY4" fmla="*/ 0 h 2057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99" h="2057399">
                <a:moveTo>
                  <a:pt x="0" y="0"/>
                </a:moveTo>
                <a:lnTo>
                  <a:pt x="3428999" y="0"/>
                </a:lnTo>
                <a:lnTo>
                  <a:pt x="3428999" y="2057399"/>
                </a:lnTo>
                <a:lnTo>
                  <a:pt x="0" y="2057399"/>
                </a:lnTo>
                <a:lnTo>
                  <a:pt x="0" y="0"/>
                </a:lnTo>
                <a:close/>
              </a:path>
            </a:pathLst>
          </a:custGeom>
          <a:no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82880" tIns="0" rIns="182880" bIns="0" numCol="1" spcCol="1270" anchor="ctr" anchorCtr="0">
            <a:noAutofit/>
          </a:bodyPr>
          <a:lstStyle/>
          <a:p>
            <a:pPr marL="0" lvl="0" indent="0" algn="ctr" defTabSz="1244600">
              <a:lnSpc>
                <a:spcPct val="120000"/>
              </a:lnSpc>
              <a:spcBef>
                <a:spcPct val="0"/>
              </a:spcBef>
              <a:spcAft>
                <a:spcPct val="35000"/>
              </a:spcAft>
              <a:buNone/>
            </a:pPr>
            <a:r>
              <a:rPr lang="en-US" sz="1600" b="1" i="0" kern="1200" dirty="0">
                <a:solidFill>
                  <a:schemeClr val="bg1"/>
                </a:solidFill>
                <a:latin typeface="Helvetica" pitchFamily="2" charset="0"/>
              </a:rPr>
              <a:t>Unresolved</a:t>
            </a:r>
            <a:br>
              <a:rPr lang="en-US" sz="1600" b="1" i="0" kern="1200" dirty="0">
                <a:solidFill>
                  <a:schemeClr val="bg1"/>
                </a:solidFill>
                <a:latin typeface="Helvetica" pitchFamily="2" charset="0"/>
              </a:rPr>
            </a:br>
            <a:r>
              <a:rPr lang="en-US" sz="1600" b="1" i="0" kern="1200" dirty="0">
                <a:solidFill>
                  <a:schemeClr val="bg1"/>
                </a:solidFill>
                <a:latin typeface="Helvetica" pitchFamily="2" charset="0"/>
              </a:rPr>
              <a:t>conflict</a:t>
            </a:r>
          </a:p>
        </p:txBody>
      </p:sp>
      <p:pic>
        <p:nvPicPr>
          <p:cNvPr id="23" name="Graphic 22">
            <a:extLst>
              <a:ext uri="{FF2B5EF4-FFF2-40B4-BE49-F238E27FC236}">
                <a16:creationId xmlns:a16="http://schemas.microsoft.com/office/drawing/2014/main" id="{19C6A339-4A43-9E34-370C-9EDE588E2EE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624946" y="4086868"/>
            <a:ext cx="942109" cy="914400"/>
          </a:xfrm>
          <a:prstGeom prst="rect">
            <a:avLst/>
          </a:prstGeom>
        </p:spPr>
      </p:pic>
      <p:sp>
        <p:nvSpPr>
          <p:cNvPr id="33" name="Freeform 32">
            <a:extLst>
              <a:ext uri="{FF2B5EF4-FFF2-40B4-BE49-F238E27FC236}">
                <a16:creationId xmlns:a16="http://schemas.microsoft.com/office/drawing/2014/main" id="{ECD578C7-540F-9B64-2FDA-6C44FC8C35EA}"/>
              </a:ext>
            </a:extLst>
          </p:cNvPr>
          <p:cNvSpPr/>
          <p:nvPr/>
        </p:nvSpPr>
        <p:spPr>
          <a:xfrm>
            <a:off x="7610719" y="5011340"/>
            <a:ext cx="2448559" cy="995151"/>
          </a:xfrm>
          <a:custGeom>
            <a:avLst/>
            <a:gdLst>
              <a:gd name="connsiteX0" fmla="*/ 0 w 3428999"/>
              <a:gd name="connsiteY0" fmla="*/ 0 h 2057399"/>
              <a:gd name="connsiteX1" fmla="*/ 3428999 w 3428999"/>
              <a:gd name="connsiteY1" fmla="*/ 0 h 2057399"/>
              <a:gd name="connsiteX2" fmla="*/ 3428999 w 3428999"/>
              <a:gd name="connsiteY2" fmla="*/ 2057399 h 2057399"/>
              <a:gd name="connsiteX3" fmla="*/ 0 w 3428999"/>
              <a:gd name="connsiteY3" fmla="*/ 2057399 h 2057399"/>
              <a:gd name="connsiteX4" fmla="*/ 0 w 3428999"/>
              <a:gd name="connsiteY4" fmla="*/ 0 h 2057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99" h="2057399">
                <a:moveTo>
                  <a:pt x="0" y="0"/>
                </a:moveTo>
                <a:lnTo>
                  <a:pt x="3428999" y="0"/>
                </a:lnTo>
                <a:lnTo>
                  <a:pt x="3428999" y="2057399"/>
                </a:lnTo>
                <a:lnTo>
                  <a:pt x="0" y="2057399"/>
                </a:lnTo>
                <a:lnTo>
                  <a:pt x="0" y="0"/>
                </a:lnTo>
                <a:close/>
              </a:path>
            </a:pathLst>
          </a:custGeom>
          <a:no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82880" tIns="0" rIns="182880" bIns="0" numCol="1" spcCol="1270" anchor="ctr" anchorCtr="0">
            <a:noAutofit/>
          </a:bodyPr>
          <a:lstStyle/>
          <a:p>
            <a:pPr marL="0" lvl="0" indent="0" algn="ctr" defTabSz="1244600">
              <a:lnSpc>
                <a:spcPct val="120000"/>
              </a:lnSpc>
              <a:spcBef>
                <a:spcPct val="0"/>
              </a:spcBef>
              <a:spcAft>
                <a:spcPct val="35000"/>
              </a:spcAft>
              <a:buNone/>
            </a:pPr>
            <a:r>
              <a:rPr lang="en-US" sz="1600" b="1" i="0" kern="1200" dirty="0">
                <a:solidFill>
                  <a:schemeClr val="bg1"/>
                </a:solidFill>
                <a:latin typeface="Helvetica" pitchFamily="2" charset="0"/>
              </a:rPr>
              <a:t>Transactional leadership</a:t>
            </a:r>
          </a:p>
        </p:txBody>
      </p:sp>
      <p:pic>
        <p:nvPicPr>
          <p:cNvPr id="25" name="Graphic 24">
            <a:extLst>
              <a:ext uri="{FF2B5EF4-FFF2-40B4-BE49-F238E27FC236}">
                <a16:creationId xmlns:a16="http://schemas.microsoft.com/office/drawing/2014/main" id="{A2E27AA4-D415-D873-08C4-40B4D7819CD2}"/>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247009" y="4086743"/>
            <a:ext cx="1175978" cy="914649"/>
          </a:xfrm>
          <a:prstGeom prst="rect">
            <a:avLst/>
          </a:prstGeom>
        </p:spPr>
      </p:pic>
      <p:sp>
        <p:nvSpPr>
          <p:cNvPr id="31" name="Freeform 30">
            <a:extLst>
              <a:ext uri="{FF2B5EF4-FFF2-40B4-BE49-F238E27FC236}">
                <a16:creationId xmlns:a16="http://schemas.microsoft.com/office/drawing/2014/main" id="{C5F78ECC-AB37-4BE3-D7BC-A3BD1F67BD11}"/>
              </a:ext>
            </a:extLst>
          </p:cNvPr>
          <p:cNvSpPr/>
          <p:nvPr/>
        </p:nvSpPr>
        <p:spPr>
          <a:xfrm>
            <a:off x="2132722" y="5011340"/>
            <a:ext cx="2448559" cy="995151"/>
          </a:xfrm>
          <a:custGeom>
            <a:avLst/>
            <a:gdLst>
              <a:gd name="connsiteX0" fmla="*/ 0 w 3428999"/>
              <a:gd name="connsiteY0" fmla="*/ 0 h 2057399"/>
              <a:gd name="connsiteX1" fmla="*/ 3428999 w 3428999"/>
              <a:gd name="connsiteY1" fmla="*/ 0 h 2057399"/>
              <a:gd name="connsiteX2" fmla="*/ 3428999 w 3428999"/>
              <a:gd name="connsiteY2" fmla="*/ 2057399 h 2057399"/>
              <a:gd name="connsiteX3" fmla="*/ 0 w 3428999"/>
              <a:gd name="connsiteY3" fmla="*/ 2057399 h 2057399"/>
              <a:gd name="connsiteX4" fmla="*/ 0 w 3428999"/>
              <a:gd name="connsiteY4" fmla="*/ 0 h 2057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99" h="2057399">
                <a:moveTo>
                  <a:pt x="0" y="0"/>
                </a:moveTo>
                <a:lnTo>
                  <a:pt x="3428999" y="0"/>
                </a:lnTo>
                <a:lnTo>
                  <a:pt x="3428999" y="2057399"/>
                </a:lnTo>
                <a:lnTo>
                  <a:pt x="0" y="2057399"/>
                </a:lnTo>
                <a:lnTo>
                  <a:pt x="0" y="0"/>
                </a:lnTo>
                <a:close/>
              </a:path>
            </a:pathLst>
          </a:custGeom>
          <a:no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82880" tIns="0" rIns="182880" bIns="0" numCol="1" spcCol="1270" anchor="ctr" anchorCtr="0">
            <a:noAutofit/>
          </a:bodyPr>
          <a:lstStyle/>
          <a:p>
            <a:pPr marL="0" lvl="0" indent="0" algn="ctr" defTabSz="1244600">
              <a:lnSpc>
                <a:spcPct val="120000"/>
              </a:lnSpc>
              <a:spcBef>
                <a:spcPct val="0"/>
              </a:spcBef>
              <a:spcAft>
                <a:spcPct val="35000"/>
              </a:spcAft>
              <a:buNone/>
            </a:pPr>
            <a:r>
              <a:rPr lang="en-US" sz="1600" b="1" i="0" kern="1200" dirty="0">
                <a:solidFill>
                  <a:schemeClr val="bg1"/>
                </a:solidFill>
                <a:latin typeface="Helvetica" pitchFamily="2" charset="0"/>
              </a:rPr>
              <a:t>Insufficient collaboration</a:t>
            </a:r>
          </a:p>
        </p:txBody>
      </p:sp>
      <p:pic>
        <p:nvPicPr>
          <p:cNvPr id="27" name="Graphic 26">
            <a:extLst>
              <a:ext uri="{FF2B5EF4-FFF2-40B4-BE49-F238E27FC236}">
                <a16:creationId xmlns:a16="http://schemas.microsoft.com/office/drawing/2014/main" id="{ED059D34-F12A-5339-DFC2-DC01C5F7C2D9}"/>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847411" y="4086744"/>
            <a:ext cx="1019180" cy="914648"/>
          </a:xfrm>
          <a:prstGeom prst="rect">
            <a:avLst/>
          </a:prstGeom>
        </p:spPr>
      </p:pic>
    </p:spTree>
    <p:extLst>
      <p:ext uri="{BB962C8B-B14F-4D97-AF65-F5344CB8AC3E}">
        <p14:creationId xmlns:p14="http://schemas.microsoft.com/office/powerpoint/2010/main" val="3320779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21C2-27FD-860F-0617-F0D094AA938D}"/>
              </a:ext>
            </a:extLst>
          </p:cNvPr>
          <p:cNvSpPr>
            <a:spLocks noGrp="1"/>
          </p:cNvSpPr>
          <p:nvPr>
            <p:ph type="title"/>
          </p:nvPr>
        </p:nvSpPr>
        <p:spPr>
          <a:xfrm>
            <a:off x="1149439" y="1879598"/>
            <a:ext cx="9467761" cy="1549402"/>
          </a:xfrm>
        </p:spPr>
        <p:txBody>
          <a:bodyPr anchor="t"/>
          <a:lstStyle/>
          <a:p>
            <a:r>
              <a:rPr lang="en-US" dirty="0"/>
              <a:t>Low Team Energy or </a:t>
            </a:r>
            <a:br>
              <a:rPr lang="en-US" dirty="0"/>
            </a:br>
            <a:r>
              <a:rPr lang="en-US" dirty="0"/>
              <a:t>High energy disruptors = </a:t>
            </a:r>
          </a:p>
        </p:txBody>
      </p:sp>
      <p:sp>
        <p:nvSpPr>
          <p:cNvPr id="3" name="Title 1">
            <a:extLst>
              <a:ext uri="{FF2B5EF4-FFF2-40B4-BE49-F238E27FC236}">
                <a16:creationId xmlns:a16="http://schemas.microsoft.com/office/drawing/2014/main" id="{0CB78115-21BB-556E-2DEF-EFF9DEE3FC64}"/>
              </a:ext>
            </a:extLst>
          </p:cNvPr>
          <p:cNvSpPr txBox="1">
            <a:spLocks/>
          </p:cNvSpPr>
          <p:nvPr/>
        </p:nvSpPr>
        <p:spPr>
          <a:xfrm>
            <a:off x="1071563" y="3677964"/>
            <a:ext cx="10244137" cy="783969"/>
          </a:xfrm>
          <a:prstGeom prst="rect">
            <a:avLst/>
          </a:prstGeom>
        </p:spPr>
        <p:txBody>
          <a:bodyPr vert="horz" lIns="91440" tIns="45720" rIns="91440" bIns="45720" rtlCol="0" anchor="t">
            <a:noAutofit/>
          </a:bodyPr>
          <a:lstStyle>
            <a:lvl1pPr algn="l" defTabSz="914400" rtl="0" eaLnBrk="1" latinLnBrk="0" hangingPunct="1">
              <a:spcBef>
                <a:spcPct val="0"/>
              </a:spcBef>
              <a:buNone/>
              <a:defRPr sz="4800" b="1" i="0" kern="1200" cap="all">
                <a:solidFill>
                  <a:schemeClr val="tx2"/>
                </a:solidFill>
                <a:latin typeface="Helvetica" pitchFamily="2" charset="0"/>
                <a:ea typeface="+mj-ea"/>
                <a:cs typeface="Gotham Bold" pitchFamily="2" charset="0"/>
              </a:defRPr>
            </a:lvl1pPr>
          </a:lstStyle>
          <a:p>
            <a:r>
              <a:rPr lang="en-US" dirty="0"/>
              <a:t>Poor Team Dynamics</a:t>
            </a:r>
          </a:p>
        </p:txBody>
      </p:sp>
    </p:spTree>
    <p:extLst>
      <p:ext uri="{BB962C8B-B14F-4D97-AF65-F5344CB8AC3E}">
        <p14:creationId xmlns:p14="http://schemas.microsoft.com/office/powerpoint/2010/main" val="3292781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527A6-7A2B-00F3-D144-E6D9803C3EC6}"/>
              </a:ext>
            </a:extLst>
          </p:cNvPr>
          <p:cNvSpPr>
            <a:spLocks noGrp="1"/>
          </p:cNvSpPr>
          <p:nvPr>
            <p:ph type="title"/>
          </p:nvPr>
        </p:nvSpPr>
        <p:spPr>
          <a:xfrm>
            <a:off x="609600" y="510857"/>
            <a:ext cx="6357870" cy="681355"/>
          </a:xfrm>
        </p:spPr>
        <p:txBody>
          <a:bodyPr/>
          <a:lstStyle/>
          <a:p>
            <a:r>
              <a:rPr lang="en-US" sz="3000" dirty="0"/>
              <a:t>Great Teams are In Short Supply</a:t>
            </a:r>
          </a:p>
        </p:txBody>
      </p:sp>
      <p:sp>
        <p:nvSpPr>
          <p:cNvPr id="3" name="Content Placeholder 2">
            <a:extLst>
              <a:ext uri="{FF2B5EF4-FFF2-40B4-BE49-F238E27FC236}">
                <a16:creationId xmlns:a16="http://schemas.microsoft.com/office/drawing/2014/main" id="{F54142B3-BB51-8291-2A88-C4C6F77EB049}"/>
              </a:ext>
            </a:extLst>
          </p:cNvPr>
          <p:cNvSpPr>
            <a:spLocks noGrp="1"/>
          </p:cNvSpPr>
          <p:nvPr>
            <p:ph sz="quarter" idx="12"/>
          </p:nvPr>
        </p:nvSpPr>
        <p:spPr>
          <a:xfrm>
            <a:off x="609600" y="1493838"/>
            <a:ext cx="6038335" cy="4541837"/>
          </a:xfrm>
        </p:spPr>
        <p:txBody>
          <a:bodyPr/>
          <a:lstStyle/>
          <a:p>
            <a:pPr>
              <a:spcAft>
                <a:spcPts val="1800"/>
              </a:spcAft>
            </a:pPr>
            <a:r>
              <a:rPr lang="en-US" dirty="0"/>
              <a:t>2015 Harvard Business Review: 75% of teams are dysfunctional </a:t>
            </a:r>
          </a:p>
          <a:p>
            <a:pPr>
              <a:spcAft>
                <a:spcPts val="1800"/>
              </a:spcAft>
            </a:pPr>
            <a:r>
              <a:rPr lang="en-US" dirty="0"/>
              <a:t>2017 Salesforce: 86% of employees say poor collaboration and communication results in workplace failure</a:t>
            </a:r>
          </a:p>
          <a:p>
            <a:pPr>
              <a:spcAft>
                <a:spcPts val="1800"/>
              </a:spcAft>
            </a:pPr>
            <a:r>
              <a:rPr lang="en-US" dirty="0"/>
              <a:t>McKinsey: 97% of executives believe poor alignment between team members impacts a project’s outcome</a:t>
            </a:r>
          </a:p>
          <a:p>
            <a:pPr>
              <a:spcAft>
                <a:spcPts val="1800"/>
              </a:spcAft>
            </a:pPr>
            <a:endParaRPr lang="en-US" dirty="0"/>
          </a:p>
        </p:txBody>
      </p:sp>
      <p:sp>
        <p:nvSpPr>
          <p:cNvPr id="4" name="Footer Placeholder 3">
            <a:extLst>
              <a:ext uri="{FF2B5EF4-FFF2-40B4-BE49-F238E27FC236}">
                <a16:creationId xmlns:a16="http://schemas.microsoft.com/office/drawing/2014/main" id="{4FEE3D8B-6418-258E-C8B2-ED7FF7250421}"/>
              </a:ext>
            </a:extLst>
          </p:cNvPr>
          <p:cNvSpPr>
            <a:spLocks noGrp="1"/>
          </p:cNvSpPr>
          <p:nvPr>
            <p:ph type="ftr" sz="quarter" idx="10"/>
          </p:nvPr>
        </p:nvSpPr>
        <p:spPr/>
        <p:txBody>
          <a:bodyPr/>
          <a:lstStyle/>
          <a:p>
            <a:r>
              <a:rPr lang="en-US"/>
              <a:t>© Leadership Circle | All Rights Reserved</a:t>
            </a:r>
          </a:p>
        </p:txBody>
      </p:sp>
      <p:sp>
        <p:nvSpPr>
          <p:cNvPr id="5" name="Slide Number Placeholder 4">
            <a:extLst>
              <a:ext uri="{FF2B5EF4-FFF2-40B4-BE49-F238E27FC236}">
                <a16:creationId xmlns:a16="http://schemas.microsoft.com/office/drawing/2014/main" id="{546E9A1F-34BA-A521-4CA1-57CEF62C86BA}"/>
              </a:ext>
            </a:extLst>
          </p:cNvPr>
          <p:cNvSpPr>
            <a:spLocks noGrp="1"/>
          </p:cNvSpPr>
          <p:nvPr>
            <p:ph type="sldNum" sz="quarter" idx="11"/>
          </p:nvPr>
        </p:nvSpPr>
        <p:spPr/>
        <p:txBody>
          <a:bodyPr/>
          <a:lstStyle/>
          <a:p>
            <a:fld id="{4E547FC5-224D-4B2B-AB96-D4331BB3CBEC}" type="slidenum">
              <a:rPr lang="en-US" smtClean="0"/>
              <a:pPr/>
              <a:t>7</a:t>
            </a:fld>
            <a:endParaRPr lang="en-US"/>
          </a:p>
        </p:txBody>
      </p:sp>
      <p:pic>
        <p:nvPicPr>
          <p:cNvPr id="11" name="Picture 10" descr="A group of people sitting at a table with laptops&#10;&#10;Description automatically generated">
            <a:extLst>
              <a:ext uri="{FF2B5EF4-FFF2-40B4-BE49-F238E27FC236}">
                <a16:creationId xmlns:a16="http://schemas.microsoft.com/office/drawing/2014/main" id="{08161E5C-784F-D1E1-2B3A-770821463AF5}"/>
              </a:ext>
            </a:extLst>
          </p:cNvPr>
          <p:cNvPicPr>
            <a:picLocks noChangeAspect="1"/>
          </p:cNvPicPr>
          <p:nvPr/>
        </p:nvPicPr>
        <p:blipFill rotWithShape="1">
          <a:blip r:embed="rId3"/>
          <a:srcRect l="8703" r="53160"/>
          <a:stretch/>
        </p:blipFill>
        <p:spPr>
          <a:xfrm>
            <a:off x="7228702" y="0"/>
            <a:ext cx="4963297" cy="6858000"/>
          </a:xfrm>
          <a:prstGeom prst="rect">
            <a:avLst/>
          </a:prstGeom>
        </p:spPr>
      </p:pic>
      <p:pic>
        <p:nvPicPr>
          <p:cNvPr id="14" name="Picture 7">
            <a:extLst>
              <a:ext uri="{FF2B5EF4-FFF2-40B4-BE49-F238E27FC236}">
                <a16:creationId xmlns:a16="http://schemas.microsoft.com/office/drawing/2014/main" id="{218EB04C-7834-083B-7915-22DA76ECD5E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Tree>
    <p:extLst>
      <p:ext uri="{BB962C8B-B14F-4D97-AF65-F5344CB8AC3E}">
        <p14:creationId xmlns:p14="http://schemas.microsoft.com/office/powerpoint/2010/main" val="1994367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A3B4-8673-D844-9B05-67DA542F5DA3}"/>
              </a:ext>
            </a:extLst>
          </p:cNvPr>
          <p:cNvSpPr>
            <a:spLocks noGrp="1"/>
          </p:cNvSpPr>
          <p:nvPr>
            <p:ph type="title"/>
          </p:nvPr>
        </p:nvSpPr>
        <p:spPr>
          <a:xfrm>
            <a:off x="1149439" y="1479496"/>
            <a:ext cx="8056345" cy="3256457"/>
          </a:xfrm>
        </p:spPr>
        <p:txBody>
          <a:bodyPr/>
          <a:lstStyle/>
          <a:p>
            <a:pPr>
              <a:lnSpc>
                <a:spcPct val="120000"/>
              </a:lnSpc>
            </a:pPr>
            <a:r>
              <a:rPr lang="en-US" sz="2800" dirty="0"/>
              <a:t>ACCORDING TO A 2022 STUDY*, NEARLY 75% OF EMPLOYEES SEE TEAMWORK AS ESSENTIAL, YET MANY FEEL THEY LACK TRAINING AND UNDERSTANDING OF THEIR TEAM DYNAMICS.</a:t>
            </a:r>
            <a:br>
              <a:rPr lang="en-US" sz="2000" dirty="0"/>
            </a:br>
            <a:br>
              <a:rPr lang="en-US" sz="2000" dirty="0"/>
            </a:br>
            <a:r>
              <a:rPr lang="en-US" sz="1800" b="0" cap="none" dirty="0">
                <a:solidFill>
                  <a:schemeClr val="bg1"/>
                </a:solidFill>
              </a:rPr>
              <a:t>Understanding those dynamics and organically adapting to organizational needs significantly differentiate highly effective teams from the rest.</a:t>
            </a:r>
            <a:endParaRPr lang="en-US" sz="2000" b="0" dirty="0">
              <a:solidFill>
                <a:schemeClr val="bg1"/>
              </a:solidFill>
            </a:endParaRPr>
          </a:p>
        </p:txBody>
      </p:sp>
      <p:sp>
        <p:nvSpPr>
          <p:cNvPr id="4" name="TextBox 3">
            <a:extLst>
              <a:ext uri="{FF2B5EF4-FFF2-40B4-BE49-F238E27FC236}">
                <a16:creationId xmlns:a16="http://schemas.microsoft.com/office/drawing/2014/main" id="{956DEE84-D29E-EE47-71F0-78B8B266222F}"/>
              </a:ext>
            </a:extLst>
          </p:cNvPr>
          <p:cNvSpPr txBox="1"/>
          <p:nvPr/>
        </p:nvSpPr>
        <p:spPr>
          <a:xfrm>
            <a:off x="1149439" y="5116894"/>
            <a:ext cx="6096000" cy="261610"/>
          </a:xfrm>
          <a:prstGeom prst="rect">
            <a:avLst/>
          </a:prstGeom>
          <a:noFill/>
        </p:spPr>
        <p:txBody>
          <a:bodyPr wrap="square">
            <a:spAutoFit/>
          </a:bodyPr>
          <a:lstStyle/>
          <a:p>
            <a:r>
              <a:rPr lang="en-US" sz="1100" i="1" dirty="0">
                <a:solidFill>
                  <a:schemeClr val="tx2"/>
                </a:solidFill>
              </a:rPr>
              <a:t>*Queens University of Charlotte</a:t>
            </a:r>
          </a:p>
        </p:txBody>
      </p:sp>
    </p:spTree>
    <p:extLst>
      <p:ext uri="{BB962C8B-B14F-4D97-AF65-F5344CB8AC3E}">
        <p14:creationId xmlns:p14="http://schemas.microsoft.com/office/powerpoint/2010/main" val="1610430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737EA-1CBD-35F0-1405-ADACC2F78657}"/>
              </a:ext>
            </a:extLst>
          </p:cNvPr>
          <p:cNvSpPr>
            <a:spLocks noGrp="1"/>
          </p:cNvSpPr>
          <p:nvPr>
            <p:ph type="title"/>
          </p:nvPr>
        </p:nvSpPr>
        <p:spPr>
          <a:xfrm>
            <a:off x="609600" y="510857"/>
            <a:ext cx="10972800" cy="681355"/>
          </a:xfrm>
        </p:spPr>
        <p:txBody>
          <a:bodyPr anchor="ctr">
            <a:normAutofit/>
          </a:bodyPr>
          <a:lstStyle/>
          <a:p>
            <a:r>
              <a:rPr lang="en-US" dirty="0"/>
              <a:t>The Benefits of High-Performing Teams are Clear</a:t>
            </a:r>
          </a:p>
        </p:txBody>
      </p:sp>
      <p:sp>
        <p:nvSpPr>
          <p:cNvPr id="4" name="Footer Placeholder 3">
            <a:extLst>
              <a:ext uri="{FF2B5EF4-FFF2-40B4-BE49-F238E27FC236}">
                <a16:creationId xmlns:a16="http://schemas.microsoft.com/office/drawing/2014/main" id="{DD670EFD-139F-28FD-E001-32C2E37A7816}"/>
              </a:ext>
            </a:extLst>
          </p:cNvPr>
          <p:cNvSpPr>
            <a:spLocks noGrp="1"/>
          </p:cNvSpPr>
          <p:nvPr>
            <p:ph type="ftr" sz="quarter" idx="10"/>
          </p:nvPr>
        </p:nvSpPr>
        <p:spPr>
          <a:xfrm>
            <a:off x="4871720" y="6600542"/>
            <a:ext cx="2448560" cy="118965"/>
          </a:xfrm>
        </p:spPr>
        <p:txBody>
          <a:bodyPr anchor="ctr">
            <a:normAutofit lnSpcReduction="10000"/>
          </a:bodyPr>
          <a:lstStyle/>
          <a:p>
            <a:pPr>
              <a:lnSpc>
                <a:spcPct val="90000"/>
              </a:lnSpc>
              <a:spcAft>
                <a:spcPts val="600"/>
              </a:spcAft>
            </a:pPr>
            <a:r>
              <a:rPr lang="en-US" sz="200"/>
              <a:t>© Leadership Circle | All Rights Reserved</a:t>
            </a:r>
          </a:p>
        </p:txBody>
      </p:sp>
      <p:sp>
        <p:nvSpPr>
          <p:cNvPr id="5" name="Slide Number Placeholder 4">
            <a:extLst>
              <a:ext uri="{FF2B5EF4-FFF2-40B4-BE49-F238E27FC236}">
                <a16:creationId xmlns:a16="http://schemas.microsoft.com/office/drawing/2014/main" id="{7D207420-5BB7-DA46-5531-740EBA091BF8}"/>
              </a:ext>
            </a:extLst>
          </p:cNvPr>
          <p:cNvSpPr>
            <a:spLocks noGrp="1"/>
          </p:cNvSpPr>
          <p:nvPr>
            <p:ph type="sldNum" sz="quarter" idx="11"/>
          </p:nvPr>
        </p:nvSpPr>
        <p:spPr>
          <a:xfrm>
            <a:off x="5638800" y="6261995"/>
            <a:ext cx="914400" cy="365125"/>
          </a:xfrm>
        </p:spPr>
        <p:txBody>
          <a:bodyPr anchor="ctr">
            <a:normAutofit/>
          </a:bodyPr>
          <a:lstStyle/>
          <a:p>
            <a:pPr>
              <a:spcAft>
                <a:spcPts val="600"/>
              </a:spcAft>
            </a:pPr>
            <a:fld id="{4E547FC5-224D-4B2B-AB96-D4331BB3CBEC}" type="slidenum">
              <a:rPr lang="en-US" smtClean="0"/>
              <a:pPr>
                <a:spcAft>
                  <a:spcPts val="600"/>
                </a:spcAft>
              </a:pPr>
              <a:t>9</a:t>
            </a:fld>
            <a:endParaRPr lang="en-US"/>
          </a:p>
        </p:txBody>
      </p:sp>
      <p:graphicFrame>
        <p:nvGraphicFramePr>
          <p:cNvPr id="7" name="Content Placeholder 2">
            <a:extLst>
              <a:ext uri="{FF2B5EF4-FFF2-40B4-BE49-F238E27FC236}">
                <a16:creationId xmlns:a16="http://schemas.microsoft.com/office/drawing/2014/main" id="{226C4CCD-7F11-46D1-DA52-460AD7A91A53}"/>
              </a:ext>
            </a:extLst>
          </p:cNvPr>
          <p:cNvGraphicFramePr>
            <a:graphicFrameLocks noGrp="1"/>
          </p:cNvGraphicFramePr>
          <p:nvPr>
            <p:ph sz="quarter" idx="12"/>
            <p:extLst>
              <p:ext uri="{D42A27DB-BD31-4B8C-83A1-F6EECF244321}">
                <p14:modId xmlns:p14="http://schemas.microsoft.com/office/powerpoint/2010/main" val="3137378835"/>
              </p:ext>
            </p:extLst>
          </p:nvPr>
        </p:nvGraphicFramePr>
        <p:xfrm>
          <a:off x="609600" y="1398124"/>
          <a:ext cx="10972800" cy="4541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386220"/>
      </p:ext>
    </p:extLst>
  </p:cSld>
  <p:clrMapOvr>
    <a:masterClrMapping/>
  </p:clrMapOvr>
</p:sld>
</file>

<file path=ppt/theme/theme1.xml><?xml version="1.0" encoding="utf-8"?>
<a:theme xmlns:a="http://schemas.openxmlformats.org/drawingml/2006/main" name="LC - PRODUCT">
  <a:themeElements>
    <a:clrScheme name="BRITE 1">
      <a:dk1>
        <a:srgbClr val="414041"/>
      </a:dk1>
      <a:lt1>
        <a:srgbClr val="FFFFFF"/>
      </a:lt1>
      <a:dk2>
        <a:srgbClr val="002B49"/>
      </a:dk2>
      <a:lt2>
        <a:srgbClr val="BBBEC0"/>
      </a:lt2>
      <a:accent1>
        <a:srgbClr val="92C0E9"/>
      </a:accent1>
      <a:accent2>
        <a:srgbClr val="022B48"/>
      </a:accent2>
      <a:accent3>
        <a:srgbClr val="92C0E8"/>
      </a:accent3>
      <a:accent4>
        <a:srgbClr val="537799"/>
      </a:accent4>
      <a:accent5>
        <a:srgbClr val="022B49"/>
      </a:accent5>
      <a:accent6>
        <a:srgbClr val="527699"/>
      </a:accent6>
      <a:hlink>
        <a:srgbClr val="7899BD"/>
      </a:hlink>
      <a:folHlink>
        <a:srgbClr val="92C0E9"/>
      </a:folHlink>
    </a:clrScheme>
    <a:fontScheme name="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40387170B7AFE478AE4CD923FF18DBA" ma:contentTypeVersion="15" ma:contentTypeDescription="Create a new document." ma:contentTypeScope="" ma:versionID="ea4f5da268e9662b52d7527554f699f8">
  <xsd:schema xmlns:xsd="http://www.w3.org/2001/XMLSchema" xmlns:xs="http://www.w3.org/2001/XMLSchema" xmlns:p="http://schemas.microsoft.com/office/2006/metadata/properties" xmlns:ns2="e4d3e5a5-6274-471d-a38d-28aadc3f4e01" xmlns:ns3="56490bd0-4618-4416-9b42-ea8ceb45a652" targetNamespace="http://schemas.microsoft.com/office/2006/metadata/properties" ma:root="true" ma:fieldsID="946570e32ff5a5a82d9caa3aff581cd5" ns2:_="" ns3:_="">
    <xsd:import namespace="e4d3e5a5-6274-471d-a38d-28aadc3f4e01"/>
    <xsd:import namespace="56490bd0-4618-4416-9b42-ea8ceb45a65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d3e5a5-6274-471d-a38d-28aadc3f4e01"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ca49cccb-935a-4dce-9f2e-36d6ed82d01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490bd0-4618-4416-9b42-ea8ceb45a65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c456c6ff-edc8-4aa3-ad22-a18219ba3ed8}" ma:internalName="TaxCatchAll" ma:showField="CatchAllData" ma:web="56490bd0-4618-4416-9b42-ea8ceb45a65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4d3e5a5-6274-471d-a38d-28aadc3f4e01">
      <Terms xmlns="http://schemas.microsoft.com/office/infopath/2007/PartnerControls"/>
    </lcf76f155ced4ddcb4097134ff3c332f>
    <TaxCatchAll xmlns="56490bd0-4618-4416-9b42-ea8ceb45a652" xsi:nil="true"/>
  </documentManagement>
</p:properties>
</file>

<file path=customXml/itemProps1.xml><?xml version="1.0" encoding="utf-8"?>
<ds:datastoreItem xmlns:ds="http://schemas.openxmlformats.org/officeDocument/2006/customXml" ds:itemID="{A306C623-F4D2-47AA-8C02-B930A9CD3086}">
  <ds:schemaRefs>
    <ds:schemaRef ds:uri="http://schemas.microsoft.com/sharepoint/v3/contenttype/forms"/>
  </ds:schemaRefs>
</ds:datastoreItem>
</file>

<file path=customXml/itemProps2.xml><?xml version="1.0" encoding="utf-8"?>
<ds:datastoreItem xmlns:ds="http://schemas.openxmlformats.org/officeDocument/2006/customXml" ds:itemID="{8F801EAE-7339-475A-9686-0E51CD1A93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d3e5a5-6274-471d-a38d-28aadc3f4e01"/>
    <ds:schemaRef ds:uri="56490bd0-4618-4416-9b42-ea8ceb45a6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1926206-16A7-4E6C-B47B-D79B61057D62}">
  <ds:schemaRefs>
    <ds:schemaRef ds:uri="http://purl.org/dc/elements/1.1/"/>
    <ds:schemaRef ds:uri="http://schemas.microsoft.com/office/2006/metadata/properties"/>
    <ds:schemaRef ds:uri="http://schemas.microsoft.com/office/infopath/2007/PartnerControls"/>
    <ds:schemaRef ds:uri="http://purl.org/dc/terms/"/>
    <ds:schemaRef ds:uri="e4d3e5a5-6274-471d-a38d-28aadc3f4e01"/>
    <ds:schemaRef ds:uri="http://purl.org/dc/dcmitype/"/>
    <ds:schemaRef ds:uri="http://schemas.microsoft.com/office/2006/documentManagement/types"/>
    <ds:schemaRef ds:uri="56490bd0-4618-4416-9b42-ea8ceb45a652"/>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213f0381-0d68-4251-b3c8-83a7379bfc14}" enabled="1" method="Standard" siteId="{41ba7a56-8093-418b-b969-aa2584276e50}" removed="0"/>
</clbl:labelList>
</file>

<file path=docProps/app.xml><?xml version="1.0" encoding="utf-8"?>
<Properties xmlns="http://schemas.openxmlformats.org/officeDocument/2006/extended-properties" xmlns:vt="http://schemas.openxmlformats.org/officeDocument/2006/docPropsVTypes">
  <TotalTime>4187</TotalTime>
  <Words>1481</Words>
  <Application>Microsoft Macintosh PowerPoint</Application>
  <PresentationFormat>Widescreen</PresentationFormat>
  <Paragraphs>193</Paragraphs>
  <Slides>32</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Aptos</vt:lpstr>
      <vt:lpstr>Arial</vt:lpstr>
      <vt:lpstr>Courier New</vt:lpstr>
      <vt:lpstr>Helvetica</vt:lpstr>
      <vt:lpstr>Helvetica Light</vt:lpstr>
      <vt:lpstr>System Font Regular</vt:lpstr>
      <vt:lpstr>Wingdings</vt:lpstr>
      <vt:lpstr>LC - PRODUCT</vt:lpstr>
      <vt:lpstr>PowerPoint Presentation</vt:lpstr>
      <vt:lpstr>The Future of Team Assessments is BRITE</vt:lpstr>
      <vt:lpstr>Sometimes Dysfunctional Teams Look Like this</vt:lpstr>
      <vt:lpstr>More Often, It looks like this</vt:lpstr>
      <vt:lpstr>Modern Teams Face These Common Challenges</vt:lpstr>
      <vt:lpstr>Low Team Energy or  High energy disruptors = </vt:lpstr>
      <vt:lpstr>Great Teams are In Short Supply</vt:lpstr>
      <vt:lpstr>ACCORDING TO A 2022 STUDY*, NEARLY 75% OF EMPLOYEES SEE TEAMWORK AS ESSENTIAL, YET MANY FEEL THEY LACK TRAINING AND UNDERSTANDING OF THEIR TEAM DYNAMICS.  Understanding those dynamics and organically adapting to organizational needs significantly differentiate highly effective teams from the rest.</vt:lpstr>
      <vt:lpstr>The Benefits of High-Performing Teams are Clear</vt:lpstr>
      <vt:lpstr>The problem isn’t Just That Teams are Ineffective.  The problem is that We don’t know How to Reliably Measure Team Effectiveness and create a plan to build a high-performing Team.</vt:lpstr>
      <vt:lpstr>The unique design of BRITE and depth of research support the ability of teams to clarify, align, and connect more effectively around their shared mission and ultimately achieve more together.</vt:lpstr>
      <vt:lpstr>BRITE: Shine a Light on How Your Team Works</vt:lpstr>
      <vt:lpstr>Why a Lightbulb?</vt:lpstr>
      <vt:lpstr>PowerPoint Presentation</vt:lpstr>
      <vt:lpstr>Viewing Team dynamics as A primary source of energy is the key to understanding and Elevating Team Effectiveness.  When team energy is considered and managed like other tangible resources, team dynamics shift and important outcomes become achievable. </vt:lpstr>
      <vt:lpstr>What the 5 Critical Elements Measure:</vt:lpstr>
      <vt:lpstr>Key Idea: Generators and Disruptors</vt:lpstr>
      <vt:lpstr>SAMPLE BRITE REPORT</vt:lpstr>
      <vt:lpstr>The Expected Impact of BRITE</vt:lpstr>
      <vt:lpstr>BRITE reveals the precise reasons great teams achieve more. Unleash your team’s true potential by taking a BRITE assessment today.</vt:lpstr>
      <vt:lpstr>Logistics</vt:lpstr>
      <vt:lpstr>Appendix:  OPTIONAL SLIDES To Use</vt:lpstr>
      <vt:lpstr>How Teams Grow</vt:lpstr>
      <vt:lpstr>PowerPoint Presentation</vt:lpstr>
      <vt:lpstr>PowerPoint Presentation</vt:lpstr>
      <vt:lpstr>Report Basics</vt:lpstr>
      <vt:lpstr>PowerPoint Presentation</vt:lpstr>
      <vt:lpstr>PowerPoint Presentation</vt:lpstr>
      <vt:lpstr>CASE STUDY</vt:lpstr>
      <vt:lpstr>Pricing</vt:lpstr>
      <vt:lpstr>LC Organizational System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 Douglas Day</dc:creator>
  <cp:lastModifiedBy>Zoie Young</cp:lastModifiedBy>
  <cp:revision>8</cp:revision>
  <dcterms:created xsi:type="dcterms:W3CDTF">2024-04-08T22:25:49Z</dcterms:created>
  <dcterms:modified xsi:type="dcterms:W3CDTF">2024-07-10T16:39:49Z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0x010100440387170B7AFE478AE4CD923FF18DBA</vt:lpwstr>
  </property>
  <property fmtid="{D5CDD505-2E9C-101B-9397-08002B2CF9AE}" pid="3" name="MediaServiceImageTags">
    <vt:lpwstr/>
  </property>
</Properties>
</file>