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35" r:id="rId4"/>
    <p:sldMasterId id="2147483753" r:id="rId5"/>
    <p:sldMasterId id="2147483783" r:id="rId6"/>
  </p:sldMasterIdLst>
  <p:notesMasterIdLst>
    <p:notesMasterId r:id="rId68"/>
  </p:notesMasterIdLst>
  <p:handoutMasterIdLst>
    <p:handoutMasterId r:id="rId69"/>
  </p:handoutMasterIdLst>
  <p:sldIdLst>
    <p:sldId id="257" r:id="rId7"/>
    <p:sldId id="2002" r:id="rId8"/>
    <p:sldId id="344" r:id="rId9"/>
    <p:sldId id="345" r:id="rId10"/>
    <p:sldId id="2138" r:id="rId11"/>
    <p:sldId id="611" r:id="rId12"/>
    <p:sldId id="612" r:id="rId13"/>
    <p:sldId id="2371" r:id="rId14"/>
    <p:sldId id="2372" r:id="rId15"/>
    <p:sldId id="2373" r:id="rId16"/>
    <p:sldId id="2379" r:id="rId17"/>
    <p:sldId id="2380" r:id="rId18"/>
    <p:sldId id="2381" r:id="rId19"/>
    <p:sldId id="2383" r:id="rId20"/>
    <p:sldId id="2382" r:id="rId21"/>
    <p:sldId id="2384" r:id="rId22"/>
    <p:sldId id="11571" r:id="rId23"/>
    <p:sldId id="11572" r:id="rId24"/>
    <p:sldId id="11573" r:id="rId25"/>
    <p:sldId id="11574" r:id="rId26"/>
    <p:sldId id="2386" r:id="rId27"/>
    <p:sldId id="2171" r:id="rId28"/>
    <p:sldId id="11575" r:id="rId29"/>
    <p:sldId id="305" r:id="rId30"/>
    <p:sldId id="11576" r:id="rId31"/>
    <p:sldId id="11577" r:id="rId32"/>
    <p:sldId id="11578" r:id="rId33"/>
    <p:sldId id="11579" r:id="rId34"/>
    <p:sldId id="11580" r:id="rId35"/>
    <p:sldId id="11581" r:id="rId36"/>
    <p:sldId id="11582" r:id="rId37"/>
    <p:sldId id="11583" r:id="rId38"/>
    <p:sldId id="2183" r:id="rId39"/>
    <p:sldId id="11554" r:id="rId40"/>
    <p:sldId id="2184" r:id="rId41"/>
    <p:sldId id="2185" r:id="rId42"/>
    <p:sldId id="2186" r:id="rId43"/>
    <p:sldId id="2187" r:id="rId44"/>
    <p:sldId id="2188" r:id="rId45"/>
    <p:sldId id="2189" r:id="rId46"/>
    <p:sldId id="11555" r:id="rId47"/>
    <p:sldId id="2173" r:id="rId48"/>
    <p:sldId id="268" r:id="rId49"/>
    <p:sldId id="269" r:id="rId50"/>
    <p:sldId id="11557" r:id="rId51"/>
    <p:sldId id="11558" r:id="rId52"/>
    <p:sldId id="11559" r:id="rId53"/>
    <p:sldId id="11584" r:id="rId54"/>
    <p:sldId id="341" r:id="rId55"/>
    <p:sldId id="11585" r:id="rId56"/>
    <p:sldId id="11560" r:id="rId57"/>
    <p:sldId id="11561" r:id="rId58"/>
    <p:sldId id="11562" r:id="rId59"/>
    <p:sldId id="11563" r:id="rId60"/>
    <p:sldId id="11564" r:id="rId61"/>
    <p:sldId id="11565" r:id="rId62"/>
    <p:sldId id="11566" r:id="rId63"/>
    <p:sldId id="11567" r:id="rId64"/>
    <p:sldId id="11568" r:id="rId65"/>
    <p:sldId id="11569" r:id="rId66"/>
    <p:sldId id="11570" r:id="rId67"/>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ndy Adams " initials="CA" lastIdx="1" clrIdx="0">
    <p:extLst>
      <p:ext uri="{19B8F6BF-5375-455C-9EA6-DF929625EA0E}">
        <p15:presenceInfo xmlns:p15="http://schemas.microsoft.com/office/powerpoint/2012/main" userId="LhiOOnyrekSszV5XUbf382+9pkFFEYp2Rnw9BX8SyY4=" providerId="None"/>
      </p:ext>
    </p:extLst>
  </p:cmAuthor>
  <p:cmAuthor id="2" name="Cecilia Angelozzi" initials="CA" lastIdx="1" clrIdx="1">
    <p:extLst>
      <p:ext uri="{19B8F6BF-5375-455C-9EA6-DF929625EA0E}">
        <p15:presenceInfo xmlns:p15="http://schemas.microsoft.com/office/powerpoint/2012/main" userId="S::cecilia.angelozzi@leadershipcircle.com::d99c17af-cb83-4f1d-9947-fec0d14ea5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E9E5B"/>
    <a:srgbClr val="792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367" autoAdjust="0"/>
    <p:restoredTop sz="90523" autoAdjust="0"/>
  </p:normalViewPr>
  <p:slideViewPr>
    <p:cSldViewPr snapToGrid="0">
      <p:cViewPr>
        <p:scale>
          <a:sx n="94" d="100"/>
          <a:sy n="94" d="100"/>
        </p:scale>
        <p:origin x="144" y="208"/>
      </p:cViewPr>
      <p:guideLst>
        <p:guide orient="horz" pos="2160"/>
        <p:guide pos="3840"/>
      </p:guideLst>
    </p:cSldViewPr>
  </p:slideViewPr>
  <p:notesTextViewPr>
    <p:cViewPr>
      <p:scale>
        <a:sx n="1" d="1"/>
        <a:sy n="1" d="1"/>
      </p:scale>
      <p:origin x="0" y="0"/>
    </p:cViewPr>
  </p:notesTextViewPr>
  <p:sorterViewPr>
    <p:cViewPr>
      <p:scale>
        <a:sx n="1" d="1"/>
        <a:sy n="1" d="1"/>
      </p:scale>
      <p:origin x="0" y="-33712"/>
    </p:cViewPr>
  </p:sorterViewPr>
  <p:notesViewPr>
    <p:cSldViewPr snapToGrid="0">
      <p:cViewPr>
        <p:scale>
          <a:sx n="150" d="100"/>
          <a:sy n="150" d="100"/>
        </p:scale>
        <p:origin x="1304"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37"/>
    </mc:Choice>
    <mc:Fallback>
      <c:style val="37"/>
    </mc:Fallback>
  </mc:AlternateContent>
  <c:chart>
    <c:autoTitleDeleted val="1"/>
    <c:plotArea>
      <c:layout/>
      <c:barChart>
        <c:barDir val="col"/>
        <c:grouping val="clustered"/>
        <c:varyColors val="0"/>
        <c:ser>
          <c:idx val="0"/>
          <c:order val="0"/>
          <c:tx>
            <c:strRef>
              <c:f>Sheet1!$A$2</c:f>
              <c:strCache>
                <c:ptCount val="1"/>
              </c:strCache>
            </c:strRef>
          </c:tx>
          <c:spPr>
            <a:solidFill>
              <a:schemeClr val="accent3"/>
            </a:solidFill>
            <a:ln>
              <a:noFill/>
            </a:ln>
            <a:effectLst>
              <a:outerShdw blurRad="152400" dist="76200" dir="5400000" sx="102000" sy="102000" algn="t" rotWithShape="0">
                <a:prstClr val="black">
                  <a:alpha val="40000"/>
                </a:prstClr>
              </a:outerShdw>
            </a:effectLst>
          </c:spPr>
          <c:invertIfNegative val="0"/>
          <c:dLbls>
            <c:dLbl>
              <c:idx val="0"/>
              <c:tx>
                <c:rich>
                  <a:bodyPr/>
                  <a:lstStyle/>
                  <a:p>
                    <a:pPr>
                      <a:defRPr sz="1800" b="1">
                        <a:solidFill>
                          <a:schemeClr val="bg1"/>
                        </a:solidFill>
                        <a:latin typeface="+mn-lt"/>
                        <a:ea typeface="Corbel" charset="0"/>
                        <a:cs typeface="Corbel" charset="0"/>
                      </a:defRPr>
                    </a:pPr>
                    <a:fld id="{7269E7E7-EC34-504D-B2E9-2B891398FB4B}" type="VALUE">
                      <a:rPr lang="en-US" sz="1800" b="0" i="0">
                        <a:solidFill>
                          <a:schemeClr val="bg1"/>
                        </a:solidFill>
                        <a:latin typeface="Source Han Sans JP" panose="020B0500000000000000" pitchFamily="34" charset="-128"/>
                        <a:ea typeface="Source Han Sans JP" panose="020B0500000000000000" pitchFamily="34" charset="-128"/>
                      </a:rPr>
                      <a:pPr>
                        <a:defRPr sz="1800" b="1">
                          <a:solidFill>
                            <a:schemeClr val="bg1"/>
                          </a:solidFill>
                          <a:latin typeface="+mn-lt"/>
                          <a:ea typeface="Corbel" charset="0"/>
                          <a:cs typeface="Corbel" charset="0"/>
                        </a:defRPr>
                      </a:pPr>
                      <a:t>[VALOR]</a:t>
                    </a:fld>
                    <a:endParaRPr lang="es-ES_tradnl"/>
                  </a:p>
                </c:rich>
              </c:tx>
              <c:sp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08B-3849-87FC-5DD45BFD93EE}"/>
                </c:ext>
              </c:extLst>
            </c:dLbl>
            <c:spPr>
              <a:noFill/>
              <a:ln>
                <a:noFill/>
              </a:ln>
              <a:effectLst/>
            </c:spPr>
            <c:txPr>
              <a:bodyPr/>
              <a:lstStyle/>
              <a:p>
                <a:pPr>
                  <a:defRPr sz="1800" b="1">
                    <a:solidFill>
                      <a:schemeClr val="bg1"/>
                    </a:solidFill>
                    <a:latin typeface="+mn-lt"/>
                    <a:ea typeface="Corbel" charset="0"/>
                    <a:cs typeface="Corbel"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Sheet1!$B$1:$E$1</c:f>
              <c:numCache>
                <c:formatCode>General</c:formatCode>
                <c:ptCount val="1"/>
              </c:numCache>
            </c:numRef>
          </c:cat>
          <c:val>
            <c:numRef>
              <c:f>Sheet1!$B$2:$E$2</c:f>
              <c:numCache>
                <c:formatCode>0%</c:formatCode>
                <c:ptCount val="1"/>
                <c:pt idx="0">
                  <c:v>0.4</c:v>
                </c:pt>
              </c:numCache>
            </c:numRef>
          </c:val>
          <c:extLst>
            <c:ext xmlns:c16="http://schemas.microsoft.com/office/drawing/2014/chart" uri="{C3380CC4-5D6E-409C-BE32-E72D297353CC}">
              <c16:uniqueId val="{00000001-408B-3849-87FC-5DD45BFD93EE}"/>
            </c:ext>
          </c:extLst>
        </c:ser>
        <c:ser>
          <c:idx val="1"/>
          <c:order val="1"/>
          <c:tx>
            <c:strRef>
              <c:f>Sheet1!$A$3</c:f>
              <c:strCache>
                <c:ptCount val="1"/>
              </c:strCache>
            </c:strRef>
          </c:tx>
          <c:spPr>
            <a:solidFill>
              <a:schemeClr val="accent1"/>
            </a:solidFill>
            <a:ln>
              <a:noFill/>
            </a:ln>
            <a:effectLst>
              <a:outerShdw blurRad="139700" dist="76200" dir="5400000" sx="102000" sy="102000" algn="t" rotWithShape="0">
                <a:prstClr val="black">
                  <a:alpha val="40000"/>
                </a:prstClr>
              </a:outerShdw>
            </a:effectLst>
          </c:spPr>
          <c:invertIfNegative val="0"/>
          <c:dLbls>
            <c:dLbl>
              <c:idx val="0"/>
              <c:tx>
                <c:rich>
                  <a:bodyPr/>
                  <a:lstStyle/>
                  <a:p>
                    <a:pPr>
                      <a:defRPr sz="1600" b="1">
                        <a:solidFill>
                          <a:schemeClr val="bg1"/>
                        </a:solidFill>
                        <a:latin typeface="+mn-lt"/>
                        <a:ea typeface="Corbel" charset="0"/>
                        <a:cs typeface="Corbel" charset="0"/>
                      </a:defRPr>
                    </a:pPr>
                    <a:fld id="{DA7C67C1-1E08-EB47-8A11-E215C0862DBB}" type="VALUE">
                      <a:rPr lang="en-US" sz="1600" b="0" i="0">
                        <a:solidFill>
                          <a:schemeClr val="bg1"/>
                        </a:solidFill>
                        <a:latin typeface="Source Han Sans JP" panose="020B0500000000000000" pitchFamily="34" charset="-128"/>
                        <a:ea typeface="Source Han Sans JP" panose="020B0500000000000000" pitchFamily="34" charset="-128"/>
                      </a:rPr>
                      <a:pPr>
                        <a:defRPr sz="1600" b="1">
                          <a:solidFill>
                            <a:schemeClr val="bg1"/>
                          </a:solidFill>
                          <a:latin typeface="+mn-lt"/>
                          <a:ea typeface="Corbel" charset="0"/>
                          <a:cs typeface="Corbel" charset="0"/>
                        </a:defRPr>
                      </a:pPr>
                      <a:t>[VALOR]</a:t>
                    </a:fld>
                    <a:endParaRPr lang="es-ES_tradnl"/>
                  </a:p>
                </c:rich>
              </c:tx>
              <c:sp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08B-3849-87FC-5DD45BFD93EE}"/>
                </c:ext>
              </c:extLst>
            </c:dLbl>
            <c:spPr>
              <a:noFill/>
              <a:ln>
                <a:noFill/>
              </a:ln>
              <a:effectLst/>
            </c:spPr>
            <c:txPr>
              <a:bodyPr/>
              <a:lstStyle/>
              <a:p>
                <a:pPr>
                  <a:defRPr sz="1600" b="1">
                    <a:solidFill>
                      <a:schemeClr val="bg1"/>
                    </a:solidFill>
                    <a:latin typeface="+mn-lt"/>
                    <a:ea typeface="Corbel" charset="0"/>
                    <a:cs typeface="Corbel"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Sheet1!$B$1:$E$1</c:f>
              <c:numCache>
                <c:formatCode>General</c:formatCode>
                <c:ptCount val="1"/>
              </c:numCache>
            </c:numRef>
          </c:cat>
          <c:val>
            <c:numRef>
              <c:f>Sheet1!$B$3:$E$3</c:f>
              <c:numCache>
                <c:formatCode>0%</c:formatCode>
                <c:ptCount val="1"/>
                <c:pt idx="0">
                  <c:v>0.65</c:v>
                </c:pt>
              </c:numCache>
            </c:numRef>
          </c:val>
          <c:extLst>
            <c:ext xmlns:c16="http://schemas.microsoft.com/office/drawing/2014/chart" uri="{C3380CC4-5D6E-409C-BE32-E72D297353CC}">
              <c16:uniqueId val="{00000003-408B-3849-87FC-5DD45BFD93EE}"/>
            </c:ext>
          </c:extLst>
        </c:ser>
        <c:ser>
          <c:idx val="2"/>
          <c:order val="2"/>
          <c:tx>
            <c:strRef>
              <c:f>Sheet1!$A$4</c:f>
              <c:strCache>
                <c:ptCount val="1"/>
              </c:strCache>
            </c:strRef>
          </c:tx>
          <c:spPr>
            <a:solidFill>
              <a:schemeClr val="accent4"/>
            </a:solidFill>
            <a:ln>
              <a:noFill/>
            </a:ln>
            <a:effectLst>
              <a:outerShdw blurRad="152400" dist="177800" dir="5400000" sx="102000" sy="102000" algn="t" rotWithShape="0">
                <a:prstClr val="black">
                  <a:alpha val="50000"/>
                </a:prstClr>
              </a:outerShdw>
            </a:effectLst>
          </c:spPr>
          <c:invertIfNegative val="0"/>
          <c:dLbls>
            <c:spPr>
              <a:noFill/>
              <a:ln>
                <a:noFill/>
              </a:ln>
              <a:effectLst/>
            </c:spPr>
            <c:txPr>
              <a:bodyPr/>
              <a:lstStyle/>
              <a:p>
                <a:pPr>
                  <a:defRPr sz="1800" b="0">
                    <a:solidFill>
                      <a:schemeClr val="bg1"/>
                    </a:solidFill>
                    <a:latin typeface="+mn-lt"/>
                    <a:ea typeface="Corbel" charset="0"/>
                    <a:cs typeface="Corbel"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Sheet1!$B$1:$E$1</c:f>
              <c:numCache>
                <c:formatCode>General</c:formatCode>
                <c:ptCount val="1"/>
              </c:numCache>
            </c:numRef>
          </c:cat>
          <c:val>
            <c:numRef>
              <c:f>Sheet1!$B$4:$E$4</c:f>
              <c:numCache>
                <c:formatCode>0%</c:formatCode>
                <c:ptCount val="1"/>
                <c:pt idx="0">
                  <c:v>0.9</c:v>
                </c:pt>
              </c:numCache>
            </c:numRef>
          </c:val>
          <c:extLst>
            <c:ext xmlns:c16="http://schemas.microsoft.com/office/drawing/2014/chart" uri="{C3380CC4-5D6E-409C-BE32-E72D297353CC}">
              <c16:uniqueId val="{00000004-408B-3849-87FC-5DD45BFD93EE}"/>
            </c:ext>
          </c:extLst>
        </c:ser>
        <c:dLbls>
          <c:dLblPos val="outEnd"/>
          <c:showLegendKey val="0"/>
          <c:showVal val="1"/>
          <c:showCatName val="0"/>
          <c:showSerName val="0"/>
          <c:showPercent val="0"/>
          <c:showBubbleSize val="0"/>
        </c:dLbls>
        <c:gapWidth val="75"/>
        <c:overlap val="-25"/>
        <c:axId val="1854540080"/>
        <c:axId val="1854546832"/>
      </c:barChart>
      <c:catAx>
        <c:axId val="1854540080"/>
        <c:scaling>
          <c:orientation val="minMax"/>
        </c:scaling>
        <c:delete val="1"/>
        <c:axPos val="b"/>
        <c:numFmt formatCode="General" sourceLinked="1"/>
        <c:majorTickMark val="none"/>
        <c:minorTickMark val="none"/>
        <c:tickLblPos val="nextTo"/>
        <c:crossAx val="1854546832"/>
        <c:crosses val="autoZero"/>
        <c:auto val="1"/>
        <c:lblAlgn val="ctr"/>
        <c:lblOffset val="100"/>
        <c:tickLblSkip val="1"/>
        <c:tickMarkSkip val="1"/>
        <c:noMultiLvlLbl val="0"/>
      </c:catAx>
      <c:valAx>
        <c:axId val="1854546832"/>
        <c:scaling>
          <c:orientation val="minMax"/>
        </c:scaling>
        <c:delete val="1"/>
        <c:axPos val="l"/>
        <c:numFmt formatCode="0%" sourceLinked="1"/>
        <c:majorTickMark val="none"/>
        <c:minorTickMark val="none"/>
        <c:tickLblPos val="nextTo"/>
        <c:crossAx val="1854540080"/>
        <c:crosses val="autoZero"/>
        <c:crossBetween val="between"/>
        <c:majorUnit val="0.5"/>
      </c:valAx>
      <c:spPr>
        <a:noFill/>
        <a:ln w="25400">
          <a:noFill/>
        </a:ln>
      </c:spPr>
    </c:plotArea>
    <c:plotVisOnly val="1"/>
    <c:dispBlanksAs val="gap"/>
    <c:showDLblsOverMax val="0"/>
  </c:chart>
  <c:spPr>
    <a:noFill/>
    <a:ln>
      <a:noFill/>
    </a:ln>
  </c:spPr>
  <c:txPr>
    <a:bodyPr/>
    <a:lstStyle/>
    <a:p>
      <a:pPr>
        <a:defRPr sz="1800"/>
      </a:pPr>
      <a:endParaRPr lang="es-E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dirty="0">
              <a:latin typeface="Source Han Sans JP" panose="020B0500000000000000" pitchFamily="34" charset="-128"/>
            </a:endParaRPr>
          </a:p>
        </p:txBody>
      </p:sp>
      <p:sp>
        <p:nvSpPr>
          <p:cNvPr id="3" name="Date Placeholder 2"/>
          <p:cNvSpPr>
            <a:spLocks noGrp="1"/>
          </p:cNvSpPr>
          <p:nvPr>
            <p:ph type="dt" sz="quarter" idx="1"/>
          </p:nvPr>
        </p:nvSpPr>
        <p:spPr>
          <a:xfrm>
            <a:off x="3884613" y="0"/>
            <a:ext cx="2971800" cy="465693"/>
          </a:xfrm>
          <a:prstGeom prst="rect">
            <a:avLst/>
          </a:prstGeom>
        </p:spPr>
        <p:txBody>
          <a:bodyPr vert="horz" lIns="91440" tIns="45720" rIns="91440" bIns="45720" rtlCol="0"/>
          <a:lstStyle>
            <a:lvl1pPr algn="r">
              <a:defRPr sz="1200"/>
            </a:lvl1pPr>
          </a:lstStyle>
          <a:p>
            <a:fld id="{928AACA0-91FC-314F-B691-FF7EED9ED2C3}" type="datetimeFigureOut">
              <a:rPr lang="en-US" smtClean="0">
                <a:latin typeface="Source Han Sans JP" panose="020B0500000000000000" pitchFamily="34" charset="-128"/>
              </a:rPr>
              <a:t>10/7/25</a:t>
            </a:fld>
            <a:endParaRPr lang="en-US" dirty="0">
              <a:latin typeface="Source Han Sans JP" panose="020B0500000000000000" pitchFamily="34" charset="-128"/>
            </a:endParaRPr>
          </a:p>
        </p:txBody>
      </p:sp>
      <p:sp>
        <p:nvSpPr>
          <p:cNvPr id="4" name="Footer Placeholder 3"/>
          <p:cNvSpPr>
            <a:spLocks noGrp="1"/>
          </p:cNvSpPr>
          <p:nvPr>
            <p:ph type="ftr" sz="quarter" idx="2"/>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dirty="0">
              <a:latin typeface="Source Han Sans JP" panose="020B0500000000000000" pitchFamily="34" charset="-128"/>
            </a:endParaRPr>
          </a:p>
        </p:txBody>
      </p:sp>
      <p:sp>
        <p:nvSpPr>
          <p:cNvPr id="5" name="Slide Number Placeholder 4"/>
          <p:cNvSpPr>
            <a:spLocks noGrp="1"/>
          </p:cNvSpPr>
          <p:nvPr>
            <p:ph type="sldNum" sz="quarter" idx="3"/>
          </p:nvPr>
        </p:nvSpPr>
        <p:spPr>
          <a:xfrm>
            <a:off x="3884613" y="8846553"/>
            <a:ext cx="2971800" cy="465693"/>
          </a:xfrm>
          <a:prstGeom prst="rect">
            <a:avLst/>
          </a:prstGeom>
        </p:spPr>
        <p:txBody>
          <a:bodyPr vert="horz" lIns="91440" tIns="45720" rIns="91440" bIns="45720" rtlCol="0" anchor="b"/>
          <a:lstStyle>
            <a:lvl1pPr algn="r">
              <a:defRPr sz="1200"/>
            </a:lvl1pPr>
          </a:lstStyle>
          <a:p>
            <a:fld id="{0F2E024B-E453-1845-8B3E-701ED1D97532}" type="slidenum">
              <a:rPr lang="en-US" smtClean="0">
                <a:latin typeface="Source Han Sans JP" panose="020B0500000000000000" pitchFamily="34" charset="-128"/>
              </a:rPr>
              <a:t>‹Nº›</a:t>
            </a:fld>
            <a:endParaRPr lang="en-US" dirty="0">
              <a:latin typeface="Source Han Sans JP" panose="020B0500000000000000" pitchFamily="34" charset="-128"/>
            </a:endParaRPr>
          </a:p>
        </p:txBody>
      </p:sp>
    </p:spTree>
    <p:extLst>
      <p:ext uri="{BB962C8B-B14F-4D97-AF65-F5344CB8AC3E}">
        <p14:creationId xmlns:p14="http://schemas.microsoft.com/office/powerpoint/2010/main" val="1809817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b="0" i="0">
                <a:latin typeface="Source Han Sans JP" panose="020B0500000000000000" pitchFamily="34" charset="-128"/>
              </a:defRPr>
            </a:lvl1pPr>
          </a:lstStyle>
          <a:p>
            <a:endParaRPr lang="en-US" dirty="0"/>
          </a:p>
        </p:txBody>
      </p:sp>
      <p:sp>
        <p:nvSpPr>
          <p:cNvPr id="3" name="Date Placeholder 2"/>
          <p:cNvSpPr>
            <a:spLocks noGrp="1"/>
          </p:cNvSpPr>
          <p:nvPr>
            <p:ph type="dt" idx="1"/>
          </p:nvPr>
        </p:nvSpPr>
        <p:spPr>
          <a:xfrm>
            <a:off x="3884613" y="0"/>
            <a:ext cx="2971800" cy="465693"/>
          </a:xfrm>
          <a:prstGeom prst="rect">
            <a:avLst/>
          </a:prstGeom>
        </p:spPr>
        <p:txBody>
          <a:bodyPr vert="horz" lIns="91440" tIns="45720" rIns="91440" bIns="45720" rtlCol="0"/>
          <a:lstStyle>
            <a:lvl1pPr algn="r">
              <a:defRPr sz="1200" b="0" i="0">
                <a:latin typeface="Source Han Sans JP" panose="020B0500000000000000" pitchFamily="34" charset="-128"/>
              </a:defRPr>
            </a:lvl1pPr>
          </a:lstStyle>
          <a:p>
            <a:fld id="{90DC5E3F-AEC2-43FF-9A29-956A4AC63842}" type="datetimeFigureOut">
              <a:rPr lang="en-US" smtClean="0"/>
              <a:pPr/>
              <a:t>10/7/25</a:t>
            </a:fld>
            <a:endParaRPr lang="en-US" dirty="0"/>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24085"/>
            <a:ext cx="5486400" cy="419123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6553"/>
            <a:ext cx="2971800" cy="465693"/>
          </a:xfrm>
          <a:prstGeom prst="rect">
            <a:avLst/>
          </a:prstGeom>
        </p:spPr>
        <p:txBody>
          <a:bodyPr vert="horz" lIns="91440" tIns="45720" rIns="91440" bIns="45720" rtlCol="0" anchor="b"/>
          <a:lstStyle>
            <a:lvl1pPr algn="l">
              <a:defRPr sz="1200" b="0" i="0">
                <a:latin typeface="Source Han Sans JP" panose="020B0500000000000000" pitchFamily="34" charset="-128"/>
              </a:defRPr>
            </a:lvl1pPr>
          </a:lstStyle>
          <a:p>
            <a:endParaRPr lang="en-US" dirty="0"/>
          </a:p>
        </p:txBody>
      </p:sp>
      <p:sp>
        <p:nvSpPr>
          <p:cNvPr id="7" name="Slide Number Placeholder 6"/>
          <p:cNvSpPr>
            <a:spLocks noGrp="1"/>
          </p:cNvSpPr>
          <p:nvPr>
            <p:ph type="sldNum" sz="quarter" idx="5"/>
          </p:nvPr>
        </p:nvSpPr>
        <p:spPr>
          <a:xfrm>
            <a:off x="3884613" y="8846553"/>
            <a:ext cx="2971800" cy="465693"/>
          </a:xfrm>
          <a:prstGeom prst="rect">
            <a:avLst/>
          </a:prstGeom>
        </p:spPr>
        <p:txBody>
          <a:bodyPr vert="horz" lIns="91440" tIns="45720" rIns="91440" bIns="45720" rtlCol="0" anchor="b"/>
          <a:lstStyle>
            <a:lvl1pPr algn="r">
              <a:defRPr sz="1200" b="0" i="0">
                <a:latin typeface="Source Han Sans JP" panose="020B0500000000000000" pitchFamily="34" charset="-128"/>
              </a:defRPr>
            </a:lvl1pPr>
          </a:lstStyle>
          <a:p>
            <a:fld id="{E7E526F4-CC3E-4079-A83E-939CDFE0894D}" type="slidenum">
              <a:rPr lang="en-US" smtClean="0"/>
              <a:pPr/>
              <a:t>‹Nº›</a:t>
            </a:fld>
            <a:endParaRPr lang="en-US" dirty="0"/>
          </a:p>
        </p:txBody>
      </p:sp>
    </p:spTree>
    <p:extLst>
      <p:ext uri="{BB962C8B-B14F-4D97-AF65-F5344CB8AC3E}">
        <p14:creationId xmlns:p14="http://schemas.microsoft.com/office/powerpoint/2010/main" val="121181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Source Han Sans JP" panose="020B0500000000000000" pitchFamily="34" charset="-128"/>
        <a:ea typeface="+mn-ea"/>
        <a:cs typeface="+mn-cs"/>
      </a:defRPr>
    </a:lvl1pPr>
    <a:lvl2pPr marL="457200" algn="l" defTabSz="914400" rtl="0" eaLnBrk="1" latinLnBrk="0" hangingPunct="1">
      <a:defRPr sz="1200" b="0" i="0" kern="1200">
        <a:solidFill>
          <a:schemeClr val="tx1"/>
        </a:solidFill>
        <a:latin typeface="Source Han Sans JP" panose="020B0500000000000000" pitchFamily="34" charset="-128"/>
        <a:ea typeface="+mn-ea"/>
        <a:cs typeface="+mn-cs"/>
      </a:defRPr>
    </a:lvl2pPr>
    <a:lvl3pPr marL="914400" algn="l" defTabSz="914400" rtl="0" eaLnBrk="1" latinLnBrk="0" hangingPunct="1">
      <a:defRPr sz="1200" b="0" i="0" kern="1200">
        <a:solidFill>
          <a:schemeClr val="tx1"/>
        </a:solidFill>
        <a:latin typeface="Source Han Sans JP" panose="020B0500000000000000" pitchFamily="34" charset="-128"/>
        <a:ea typeface="+mn-ea"/>
        <a:cs typeface="+mn-cs"/>
      </a:defRPr>
    </a:lvl3pPr>
    <a:lvl4pPr marL="1371600" algn="l" defTabSz="914400" rtl="0" eaLnBrk="1" latinLnBrk="0" hangingPunct="1">
      <a:defRPr sz="1200" b="0" i="0" kern="1200">
        <a:solidFill>
          <a:schemeClr val="tx1"/>
        </a:solidFill>
        <a:latin typeface="Source Han Sans JP" panose="020B0500000000000000" pitchFamily="34" charset="-128"/>
        <a:ea typeface="+mn-ea"/>
        <a:cs typeface="+mn-cs"/>
      </a:defRPr>
    </a:lvl4pPr>
    <a:lvl5pPr marL="1828800" algn="l" defTabSz="914400" rtl="0" eaLnBrk="1" latinLnBrk="0" hangingPunct="1">
      <a:defRPr sz="1200" b="0" i="0" kern="1200">
        <a:solidFill>
          <a:schemeClr val="tx1"/>
        </a:solidFill>
        <a:latin typeface="Source Han Sans JP" panose="020B0500000000000000" pitchFamily="34" charset="-12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leadershipcirclecloud.sharepoint.com/:p:/s/Marketing/Ee8rri87JHdMlsMpZ8wtRDUBbE2dXub40ARtbRmDHqHTsw?email=Yuriko.Miyazaki%40leadershipcircle.com&amp;e=8Eqia7&amp;xsdata=MDV8MDJ8WXVyaWtvLk1peWF6YWtpQGxlYWRlcnNoaXBjaXJjbGUuY29tfDhjMjBlNTFhY2U0ZTQ5MmQ0MTU2MDhkZTAxN2Y2OTFifDQxYmE3YTU2ODA5MzQxOGJiOTY5YWEyNTg0Mjc2ZTUwfDB8MHw2Mzg5NDk4NDQwMjMzNzc1NDN8VW5rbm93bnxUV0ZwYkdac2IzZDhleUpGYlhCMGVVMWhjR2tpT25SeWRXVXNJbFlpT2lJd0xqQXVNREF3TUNJc0lsQWlPaUpYYVc0ek1pSXNJa0ZPSWpvaVRXRnBiQ0lzSWxkVUlqb3lmUT09fDB8fHw%3d&amp;sdata=V1c1VW1FNXF0d1lOY0xDL25RMG5TMDNpYytpQ0lzcG9LVG42YllvN1VoST0%3d"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Source Han Sans JP" panose="020B0500000000000000" pitchFamily="34" charset="-128"/>
                <a:ea typeface="+mn-ea"/>
                <a:cs typeface="+mn-cs"/>
              </a:rPr>
              <a:t>We are preparing a PowerPoint presentation about leadership effectiveness and business performance. We are missing translations of some slides to complete it. </a:t>
            </a:r>
          </a:p>
          <a:p>
            <a:r>
              <a:rPr lang="en-US" sz="1200" b="0" i="0" u="sng" strike="noStrike" kern="1200" dirty="0">
                <a:solidFill>
                  <a:schemeClr val="tx1"/>
                </a:solidFill>
                <a:effectLst/>
                <a:latin typeface="Source Han Sans JP" panose="020B0500000000000000" pitchFamily="34" charset="-128"/>
                <a:ea typeface="+mn-ea"/>
                <a:cs typeface="+mn-cs"/>
                <a:hlinkClick r:id="rId3"/>
              </a:rPr>
              <a:t>&lt;image001.png&gt; Here </a:t>
            </a:r>
            <a:r>
              <a:rPr lang="en-US" sz="1200" b="0" i="0" u="none" strike="noStrike" kern="1200" dirty="0">
                <a:solidFill>
                  <a:schemeClr val="tx1"/>
                </a:solidFill>
                <a:effectLst/>
                <a:latin typeface="Source Han Sans JP" panose="020B0500000000000000" pitchFamily="34" charset="-128"/>
                <a:ea typeface="+mn-ea"/>
                <a:cs typeface="+mn-cs"/>
              </a:rPr>
              <a:t>you can find the PowerPoint with the slides that need to be translated. I underlined in yellow everything that needs translation.</a:t>
            </a:r>
          </a:p>
          <a:p>
            <a:endParaRPr lang="en-JP" dirty="0"/>
          </a:p>
          <a:p>
            <a:endParaRPr lang="en-JP"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1</a:t>
            </a:fld>
            <a:endParaRPr lang="en-US" dirty="0"/>
          </a:p>
        </p:txBody>
      </p:sp>
    </p:spTree>
    <p:extLst>
      <p:ext uri="{BB962C8B-B14F-4D97-AF65-F5344CB8AC3E}">
        <p14:creationId xmlns:p14="http://schemas.microsoft.com/office/powerpoint/2010/main" val="3636922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BE7DA-721E-43DB-BB24-94990692D2C8}"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039236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highlight>
                  <a:srgbClr val="FFFF00"/>
                </a:highlight>
              </a:rPr>
              <a:t>Four </a:t>
            </a:r>
            <a:br>
              <a:rPr lang="en-US" b="0" dirty="0">
                <a:highlight>
                  <a:srgbClr val="FFFF00"/>
                </a:highlight>
              </a:rPr>
            </a:br>
            <a:r>
              <a:rPr lang="en-US" b="0" dirty="0">
                <a:highlight>
                  <a:srgbClr val="FFFF00"/>
                </a:highlight>
              </a:rPr>
              <a:t>Quadrants</a:t>
            </a:r>
            <a:endParaRPr lang="en-JP"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12</a:t>
            </a:fld>
            <a:endParaRPr lang="en-US" dirty="0"/>
          </a:p>
        </p:txBody>
      </p:sp>
    </p:spTree>
    <p:extLst>
      <p:ext uri="{BB962C8B-B14F-4D97-AF65-F5344CB8AC3E}">
        <p14:creationId xmlns:p14="http://schemas.microsoft.com/office/powerpoint/2010/main" val="4189775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20000"/>
              </a:lnSpc>
            </a:pPr>
            <a:r>
              <a:rPr lang="en-US" sz="1200" dirty="0">
                <a:solidFill>
                  <a:schemeClr val="bg1"/>
                </a:solidFill>
                <a:highlight>
                  <a:srgbClr val="FFFF00"/>
                </a:highlight>
                <a:latin typeface="Source Han Sans JP" panose="020B0500000000000000" pitchFamily="34" charset="-128"/>
                <a:cs typeface="Corbel"/>
              </a:rPr>
              <a:t>5 Inner Circle</a:t>
            </a:r>
          </a:p>
          <a:p>
            <a:pPr algn="l">
              <a:lnSpc>
                <a:spcPct val="120000"/>
              </a:lnSpc>
            </a:pPr>
            <a:r>
              <a:rPr lang="en-US" sz="1200" dirty="0">
                <a:solidFill>
                  <a:schemeClr val="bg1"/>
                </a:solidFill>
                <a:highlight>
                  <a:srgbClr val="FFFF00"/>
                </a:highlight>
                <a:latin typeface="Source Han Sans JP" panose="020B0500000000000000" pitchFamily="34" charset="-128"/>
                <a:cs typeface="Corbel"/>
              </a:rPr>
              <a:t>Core Leadership Dimensions18 Outer Circle</a:t>
            </a:r>
          </a:p>
          <a:p>
            <a:pPr algn="l">
              <a:lnSpc>
                <a:spcPct val="120000"/>
              </a:lnSpc>
            </a:pPr>
            <a:r>
              <a:rPr lang="en-US" sz="1200" dirty="0">
                <a:solidFill>
                  <a:schemeClr val="bg1"/>
                </a:solidFill>
                <a:highlight>
                  <a:srgbClr val="FFFF00"/>
                </a:highlight>
                <a:latin typeface="Source Han Sans JP" panose="020B0500000000000000" pitchFamily="34" charset="-128"/>
                <a:cs typeface="Corbel"/>
              </a:rPr>
              <a:t>Creative Competencies</a:t>
            </a:r>
          </a:p>
          <a:p>
            <a:pPr lvl="0" algn="l">
              <a:lnSpc>
                <a:spcPct val="120000"/>
              </a:lnSpc>
            </a:pPr>
            <a:r>
              <a:rPr lang="en-US" sz="1200" dirty="0">
                <a:solidFill>
                  <a:schemeClr val="bg1"/>
                </a:solidFill>
                <a:latin typeface="Source Han Sans JP" panose="020B0500000000000000" pitchFamily="34" charset="-128"/>
                <a:cs typeface="Corbel"/>
              </a:rPr>
              <a:t>18 Outer Circle</a:t>
            </a:r>
          </a:p>
          <a:p>
            <a:pPr lvl="0" algn="l">
              <a:lnSpc>
                <a:spcPct val="120000"/>
              </a:lnSpc>
            </a:pPr>
            <a:r>
              <a:rPr lang="en-US" sz="1200" dirty="0">
                <a:solidFill>
                  <a:schemeClr val="bg1"/>
                </a:solidFill>
                <a:latin typeface="Source Han Sans JP" panose="020B0500000000000000" pitchFamily="34" charset="-128"/>
                <a:cs typeface="Corbel"/>
              </a:rPr>
              <a:t>Creative Competencies</a:t>
            </a:r>
            <a:endParaRPr lang="en-US" sz="1200" dirty="0">
              <a:solidFill>
                <a:schemeClr val="bg1"/>
              </a:solidFill>
              <a:highlight>
                <a:srgbClr val="FFFF00"/>
              </a:highlight>
              <a:latin typeface="Source Han Sans JP" panose="020B0500000000000000" pitchFamily="34" charset="-128"/>
              <a:cs typeface="Corbel"/>
            </a:endParaRPr>
          </a:p>
          <a:p>
            <a:endParaRPr lang="en-JP"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13</a:t>
            </a:fld>
            <a:endParaRPr lang="en-US" dirty="0"/>
          </a:p>
        </p:txBody>
      </p:sp>
    </p:spTree>
    <p:extLst>
      <p:ext uri="{BB962C8B-B14F-4D97-AF65-F5344CB8AC3E}">
        <p14:creationId xmlns:p14="http://schemas.microsoft.com/office/powerpoint/2010/main" val="851384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20000"/>
              </a:lnSpc>
            </a:pPr>
            <a:r>
              <a:rPr lang="en-US" sz="1200" dirty="0">
                <a:solidFill>
                  <a:schemeClr val="bg1"/>
                </a:solidFill>
                <a:highlight>
                  <a:srgbClr val="FFFF00"/>
                </a:highlight>
                <a:latin typeface="Source Han Sans JP" panose="020B0500000000000000" pitchFamily="34" charset="-128"/>
                <a:cs typeface="Corbel"/>
              </a:rPr>
              <a:t>3 Inner Circle</a:t>
            </a:r>
          </a:p>
          <a:p>
            <a:pPr algn="l">
              <a:lnSpc>
                <a:spcPct val="120000"/>
              </a:lnSpc>
            </a:pPr>
            <a:r>
              <a:rPr lang="en-US" sz="1200" dirty="0">
                <a:solidFill>
                  <a:schemeClr val="bg1"/>
                </a:solidFill>
                <a:highlight>
                  <a:srgbClr val="FFFF00"/>
                </a:highlight>
                <a:latin typeface="Source Han Sans JP" panose="020B0500000000000000" pitchFamily="34" charset="-128"/>
                <a:cs typeface="Corbel"/>
              </a:rPr>
              <a:t>Reactive Dimensions</a:t>
            </a:r>
          </a:p>
          <a:p>
            <a:pPr algn="l">
              <a:lnSpc>
                <a:spcPct val="120000"/>
              </a:lnSpc>
            </a:pPr>
            <a:r>
              <a:rPr lang="en-US" sz="1200" dirty="0">
                <a:solidFill>
                  <a:schemeClr val="bg1"/>
                </a:solidFill>
                <a:highlight>
                  <a:srgbClr val="FFFF00"/>
                </a:highlight>
                <a:latin typeface="Source Han Sans JP" panose="020B0500000000000000" pitchFamily="34" charset="-128"/>
                <a:cs typeface="Corbel"/>
              </a:rPr>
              <a:t>11 Outer Circle</a:t>
            </a:r>
          </a:p>
          <a:p>
            <a:pPr algn="l">
              <a:lnSpc>
                <a:spcPct val="120000"/>
              </a:lnSpc>
            </a:pPr>
            <a:r>
              <a:rPr lang="en-US" sz="1200" dirty="0">
                <a:solidFill>
                  <a:schemeClr val="bg1"/>
                </a:solidFill>
                <a:highlight>
                  <a:srgbClr val="FFFF00"/>
                </a:highlight>
                <a:latin typeface="Source Han Sans JP" panose="020B0500000000000000" pitchFamily="34" charset="-128"/>
                <a:cs typeface="Corbel"/>
              </a:rPr>
              <a:t>Reactive Tendencies</a:t>
            </a:r>
            <a:endParaRPr lang="en-JP"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15</a:t>
            </a:fld>
            <a:endParaRPr lang="en-US" dirty="0"/>
          </a:p>
        </p:txBody>
      </p:sp>
    </p:spTree>
    <p:extLst>
      <p:ext uri="{BB962C8B-B14F-4D97-AF65-F5344CB8AC3E}">
        <p14:creationId xmlns:p14="http://schemas.microsoft.com/office/powerpoint/2010/main" val="3992691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476BA-195F-F4EE-82B9-8A3C3025EC19}"/>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4CF8D1B8-4D9A-E6C6-2351-0B7786B49115}"/>
              </a:ext>
            </a:extLst>
          </p:cNvPr>
          <p:cNvSpPr txBox="1">
            <a:spLocks noGrp="1"/>
          </p:cNvSpPr>
          <p:nvPr>
            <p:ph type="body" sz="quarter" idx="1"/>
          </p:nvPr>
        </p:nvSpPr>
        <p:spPr/>
        <p:txBody>
          <a:bodyPr/>
          <a:lstStyle/>
          <a:p>
            <a:pPr lvl="0" defTabSz="914189"/>
            <a:r>
              <a:rPr lang="en-US" u="sng" dirty="0"/>
              <a:t>Learning Objective 1</a:t>
            </a:r>
            <a:r>
              <a:rPr lang="en-US" dirty="0"/>
              <a:t>: for participants to understand the Reactive Creative scale measures the degree that a person’s leadership is experienced by others primarily through their Creative Competencies (high score) or through their Reactive Tendencies (low score) or some combination of the two (medium score).</a:t>
            </a:r>
          </a:p>
          <a:p>
            <a:pPr lvl="0" defTabSz="914189"/>
            <a:endParaRPr lang="en-US" dirty="0"/>
          </a:p>
          <a:p>
            <a:pPr lvl="0" defTabSz="914189"/>
            <a:r>
              <a:rPr lang="en-US" u="sng" dirty="0"/>
              <a:t>Learning Objective 2</a:t>
            </a:r>
            <a:r>
              <a:rPr lang="en-US" dirty="0"/>
              <a:t>: for participants to understand that this summary measure is a good indication of where a person spends their leadership energy and bandwidth.</a:t>
            </a:r>
          </a:p>
          <a:p>
            <a:pPr lvl="0" defTabSz="914189"/>
            <a:endParaRPr lang="en-US" dirty="0"/>
          </a:p>
          <a:p>
            <a:pPr lvl="0" defTabSz="914189"/>
            <a:r>
              <a:rPr lang="en-US" u="sng" dirty="0"/>
              <a:t>Learning Objective 3</a:t>
            </a:r>
            <a:r>
              <a:rPr lang="en-US" dirty="0"/>
              <a:t>: for participants to understand that this score reflects the visual of the graph. Lots of green on the top with little green on the bottom (high score). Little green on the top with lots of green on the bottom (low score). Mix of green on both top and bottom (medium score).</a:t>
            </a:r>
          </a:p>
        </p:txBody>
      </p:sp>
      <p:sp>
        <p:nvSpPr>
          <p:cNvPr id="4" name="Slide Number Placeholder 3">
            <a:extLst>
              <a:ext uri="{FF2B5EF4-FFF2-40B4-BE49-F238E27FC236}">
                <a16:creationId xmlns:a16="http://schemas.microsoft.com/office/drawing/2014/main" id="{A70D82A2-2F7F-21B0-22AE-50307BE15083}"/>
              </a:ext>
            </a:extLst>
          </p:cNvPr>
          <p:cNvSpPr txBox="1">
            <a:spLocks noGrp="1"/>
          </p:cNvSpPr>
          <p:nvPr>
            <p:ph type="sldNum" sz="quarter" idx="8"/>
          </p:nvPr>
        </p:nvSpPr>
        <p:spPr/>
        <p:txBody>
          <a:bodyPr/>
          <a:lstStyle/>
          <a:p>
            <a:pPr lvl="0"/>
            <a:fld id="{D3C52248-F28A-C04C-AE93-701FE893FB53}" type="slidenum">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77E2AF-2856-BCC3-C0D4-AF39DA357033}"/>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63FDB7BD-16A9-70A4-5AB9-D2D6D9BA1BC0}"/>
              </a:ext>
            </a:extLst>
          </p:cNvPr>
          <p:cNvSpPr txBox="1">
            <a:spLocks noGrp="1"/>
          </p:cNvSpPr>
          <p:nvPr>
            <p:ph type="body" sz="quarter" idx="1"/>
          </p:nvPr>
        </p:nvSpPr>
        <p:spPr/>
        <p:txBody>
          <a:bodyPr/>
          <a:lstStyle/>
          <a:p>
            <a:pPr lvl="0" defTabSz="914189"/>
            <a:r>
              <a:rPr lang="en-US" u="sng"/>
              <a:t>T</a:t>
            </a:r>
          </a:p>
          <a:p>
            <a:pPr lvl="0" defTabSz="914189"/>
            <a:endParaRPr lang="en-US" u="sng"/>
          </a:p>
          <a:p>
            <a:pPr lvl="0" defTabSz="914189"/>
            <a:r>
              <a:rPr lang="en-US" u="sng"/>
              <a:t>Learning Objective 1</a:t>
            </a:r>
            <a:r>
              <a:rPr lang="en-US"/>
              <a:t>: for participants to understand the Relationship Task Balance Summary Scale, in particular, that the scale is measuring the relative balance between the Achieving competencies and the Relating competencies and it is not measuring the strength of either dimension.</a:t>
            </a:r>
          </a:p>
          <a:p>
            <a:pPr lvl="0" defTabSz="914189"/>
            <a:endParaRPr lang="en-US"/>
          </a:p>
          <a:p>
            <a:pPr lvl="0" defTabSz="914189"/>
            <a:r>
              <a:rPr lang="en-US" u="sng"/>
              <a:t>Learning Objective 2</a:t>
            </a:r>
            <a:r>
              <a:rPr lang="en-US"/>
              <a:t>: for participants to understand the sensitivity of this scale increases as the scores for Relating and Achieving reach the higher percentiles.  A difference of a very small amount between those two dimensions at the higher ends of the percentile scale (80</a:t>
            </a:r>
            <a:r>
              <a:rPr lang="en-US" baseline="30000"/>
              <a:t>th</a:t>
            </a:r>
            <a:r>
              <a:rPr lang="en-US"/>
              <a:t> percentile or above) will report what seems like an exaggerated lack of balance in the R-T scale. In these cases, it is easy to just look at the inner circle graph and look at Achieving and Relating.</a:t>
            </a:r>
          </a:p>
          <a:p>
            <a:pPr lvl="0" defTabSz="914189"/>
            <a:endParaRPr lang="en-US"/>
          </a:p>
          <a:p>
            <a:pPr lvl="0" defTabSz="914189"/>
            <a:endParaRPr lang="en-US"/>
          </a:p>
          <a:p>
            <a:pPr lvl="0"/>
            <a:endParaRPr lang="en-US"/>
          </a:p>
          <a:p>
            <a:pPr lvl="0"/>
            <a:endParaRPr lang="en-US"/>
          </a:p>
        </p:txBody>
      </p:sp>
      <p:sp>
        <p:nvSpPr>
          <p:cNvPr id="4" name="Slide Number Placeholder 3">
            <a:extLst>
              <a:ext uri="{FF2B5EF4-FFF2-40B4-BE49-F238E27FC236}">
                <a16:creationId xmlns:a16="http://schemas.microsoft.com/office/drawing/2014/main" id="{03C72E12-EDB8-36F2-0F9B-5D07348B5CCC}"/>
              </a:ext>
            </a:extLst>
          </p:cNvPr>
          <p:cNvSpPr txBox="1">
            <a:spLocks noGrp="1"/>
          </p:cNvSpPr>
          <p:nvPr>
            <p:ph type="sldNum" sz="quarter" idx="8"/>
          </p:nvPr>
        </p:nvSpPr>
        <p:spPr/>
        <p:txBody>
          <a:bodyPr/>
          <a:lstStyle/>
          <a:p>
            <a:pPr lvl="0"/>
            <a:fld id="{D4A6E70A-FA85-654B-9239-0D2617E4E052}" type="slidenum">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37B0DF-0F83-C18C-D896-039C6F173658}"/>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710E2A07-2043-FBB6-A983-B2D48CDEC5E2}"/>
              </a:ext>
            </a:extLst>
          </p:cNvPr>
          <p:cNvSpPr txBox="1">
            <a:spLocks noGrp="1"/>
          </p:cNvSpPr>
          <p:nvPr>
            <p:ph type="body" sz="quarter" idx="1"/>
          </p:nvPr>
        </p:nvSpPr>
        <p:spPr/>
        <p:txBody>
          <a:bodyPr/>
          <a:lstStyle/>
          <a:p>
            <a:pPr lvl="0"/>
            <a:r>
              <a:rPr lang="en-US" u="sng"/>
              <a:t>A</a:t>
            </a:r>
          </a:p>
          <a:p>
            <a:pPr lvl="0"/>
            <a:endParaRPr lang="en-US" u="sng"/>
          </a:p>
          <a:p>
            <a:pPr lvl="0"/>
            <a:r>
              <a:rPr lang="en-US" u="sng"/>
              <a:t>Learning Objective 1</a:t>
            </a:r>
            <a:r>
              <a:rPr lang="en-US"/>
              <a:t>: for participants to understand that Scoring high here means that when all the dimensions are taken together, the strengths outweigh the weaknesses. High scores indicate there is significant strength in the </a:t>
            </a:r>
            <a:r>
              <a:rPr lang="en-US" b="1"/>
              <a:t>Creative </a:t>
            </a:r>
            <a:r>
              <a:rPr lang="en-US"/>
              <a:t>dimensions and relatively low scores in the </a:t>
            </a:r>
            <a:r>
              <a:rPr lang="en-US" b="1"/>
              <a:t>Reactive </a:t>
            </a:r>
            <a:r>
              <a:rPr lang="en-US"/>
              <a:t>dimensions as well as good balance between people competencies and task competencies. Scoring low suggests that when all the dimensions are taken together, the weaknesses outweigh the strengths. It means that there is more energy going in the reactive direction than in the creative and/or that there is an imbalance in people and task competencies. </a:t>
            </a:r>
          </a:p>
          <a:p>
            <a:pPr lvl="0"/>
            <a:endParaRPr lang="en-US" u="sng"/>
          </a:p>
          <a:p>
            <a:pPr lvl="0"/>
            <a:r>
              <a:rPr lang="en-US" u="sng"/>
              <a:t>Learning Objective 2</a:t>
            </a:r>
            <a:r>
              <a:rPr lang="en-US"/>
              <a:t>: for participants to understand the Leadership Potential Utilization Scale is mathematically derived by multiplying the Relationship Task Balance score by the Reactive Creative score and showing the result as a percentile. </a:t>
            </a:r>
          </a:p>
          <a:p>
            <a:pPr lvl="0" defTabSz="914189"/>
            <a:endParaRPr lang="en-US"/>
          </a:p>
          <a:p>
            <a:pPr lvl="0" defTabSz="914189"/>
            <a:r>
              <a:rPr lang="en-US" u="sng"/>
              <a:t>Learning Objective 3</a:t>
            </a:r>
            <a:r>
              <a:rPr lang="en-US"/>
              <a:t>: for participants to understand that a useful developmental lens on this score is </a:t>
            </a:r>
            <a:r>
              <a:rPr lang="en-US" i="1"/>
              <a:t>how much development should I consider in my current role? </a:t>
            </a:r>
            <a:r>
              <a:rPr lang="en-US"/>
              <a:t>A low score suggests there are lots of developmental opportunities in current role and the challenge will be choosing the most relevant ones. A middle score suggests there are a few critical areas of development that if leveraged successfully would make a big difference in leadership effectiveness in the current role. A high score here may indicate that it would be beneficial to imagine the challenges of the next role (one with more scale, scope, and complexity) and focus developmental effort there. </a:t>
            </a:r>
          </a:p>
        </p:txBody>
      </p:sp>
      <p:sp>
        <p:nvSpPr>
          <p:cNvPr id="4" name="Slide Number Placeholder 3">
            <a:extLst>
              <a:ext uri="{FF2B5EF4-FFF2-40B4-BE49-F238E27FC236}">
                <a16:creationId xmlns:a16="http://schemas.microsoft.com/office/drawing/2014/main" id="{CAC76090-7AB6-A0B6-124B-59DF5995E824}"/>
              </a:ext>
            </a:extLst>
          </p:cNvPr>
          <p:cNvSpPr txBox="1">
            <a:spLocks noGrp="1"/>
          </p:cNvSpPr>
          <p:nvPr>
            <p:ph type="sldNum" sz="quarter" idx="8"/>
          </p:nvPr>
        </p:nvSpPr>
        <p:spPr/>
        <p:txBody>
          <a:bodyPr/>
          <a:lstStyle/>
          <a:p>
            <a:pPr lvl="0"/>
            <a:fld id="{05E20DFE-244D-4A46-B956-80DAA0DB0D06}" type="slidenum">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13814E-347A-BAE8-F6D2-807D984390F8}"/>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BC58C331-875D-F0A1-2E91-8B37DAB12C04}"/>
              </a:ext>
            </a:extLst>
          </p:cNvPr>
          <p:cNvSpPr txBox="1">
            <a:spLocks noGrp="1"/>
          </p:cNvSpPr>
          <p:nvPr>
            <p:ph type="body" sz="quarter" idx="1"/>
          </p:nvPr>
        </p:nvSpPr>
        <p:spPr/>
        <p:txBody>
          <a:bodyPr/>
          <a:lstStyle/>
          <a:p>
            <a:pPr lvl="0" defTabSz="914189"/>
            <a:r>
              <a:rPr lang="en-US" u="sng"/>
              <a:t>T</a:t>
            </a:r>
          </a:p>
          <a:p>
            <a:pPr lvl="0" defTabSz="914189"/>
            <a:endParaRPr lang="en-US" u="sng"/>
          </a:p>
          <a:p>
            <a:pPr lvl="0" defTabSz="914189"/>
            <a:r>
              <a:rPr lang="en-US" u="sng"/>
              <a:t>Learning Objective 1</a:t>
            </a:r>
            <a:r>
              <a:rPr lang="en-US"/>
              <a:t>: for participants to understand the Leadership Effectiveness Scale reflects the answers to the five ideal leader questions on page 86 of the Profile Interpretation Manual and Slide 57 in this deck. The raw scores are shown on page 2 of the LCP report and the percentile scores are shown on page 3 of the LCP report.</a:t>
            </a:r>
          </a:p>
          <a:p>
            <a:pPr lvl="0" defTabSz="914189"/>
            <a:endParaRPr lang="en-US"/>
          </a:p>
          <a:p>
            <a:pPr lvl="0" defTabSz="914189"/>
            <a:r>
              <a:rPr lang="en-US" u="sng"/>
              <a:t>Learning Objective 2</a:t>
            </a:r>
            <a:r>
              <a:rPr lang="en-US"/>
              <a:t>: for participants to understand that this score is often a significant attention getter in a debrief particularly when the Self score is significantly different from the All Evaluators score and/or when the score is quite low. </a:t>
            </a:r>
          </a:p>
        </p:txBody>
      </p:sp>
      <p:sp>
        <p:nvSpPr>
          <p:cNvPr id="4" name="Slide Number Placeholder 3">
            <a:extLst>
              <a:ext uri="{FF2B5EF4-FFF2-40B4-BE49-F238E27FC236}">
                <a16:creationId xmlns:a16="http://schemas.microsoft.com/office/drawing/2014/main" id="{C5D70BD8-ADDF-541E-4FBD-EA5F05B5EABA}"/>
              </a:ext>
            </a:extLst>
          </p:cNvPr>
          <p:cNvSpPr txBox="1">
            <a:spLocks noGrp="1"/>
          </p:cNvSpPr>
          <p:nvPr>
            <p:ph type="sldNum" sz="quarter" idx="8"/>
          </p:nvPr>
        </p:nvSpPr>
        <p:spPr/>
        <p:txBody>
          <a:bodyPr/>
          <a:lstStyle/>
          <a:p>
            <a:pPr lvl="0"/>
            <a:fld id="{EE036785-6F74-9142-9952-A8EAE8D78EB2}" type="slidenum">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highlight>
                  <a:srgbClr val="FFFF00"/>
                </a:highlight>
              </a:rPr>
              <a:t>Leadership Effectiveness &amp; Business Results</a:t>
            </a:r>
            <a:endParaRPr lang="en-JP"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21</a:t>
            </a:fld>
            <a:endParaRPr lang="en-US" dirty="0"/>
          </a:p>
        </p:txBody>
      </p:sp>
    </p:spTree>
    <p:extLst>
      <p:ext uri="{BB962C8B-B14F-4D97-AF65-F5344CB8AC3E}">
        <p14:creationId xmlns:p14="http://schemas.microsoft.com/office/powerpoint/2010/main" val="4123736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45A7CD-7174-0DC1-396A-F40E9E247694}"/>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00DA2F06-61CA-5131-88CC-F20554AC9CED}"/>
              </a:ext>
            </a:extLst>
          </p:cNvPr>
          <p:cNvSpPr txBox="1">
            <a:spLocks noGrp="1"/>
          </p:cNvSpPr>
          <p:nvPr>
            <p:ph type="body" sz="quarter" idx="1"/>
          </p:nvPr>
        </p:nvSpPr>
        <p:spPr/>
        <p:txBody>
          <a:bodyPr/>
          <a:lstStyle/>
          <a:p>
            <a:pPr lvl="0"/>
            <a:r>
              <a:rPr lang="en-GB" dirty="0">
                <a:latin typeface="Source Han Sans JP" panose="020B0500000000000000" pitchFamily="34" charset="-128"/>
              </a:rPr>
              <a:t>These notes below complement those in the Appendix II in the Leaders’ Guide.  Please study: 1) the Leaders’ Guide Appendix; 2) the notes below; and 3) the Mastering Leadership book (pp.61-86).  The quotes below are lifted directly from the book as an aid to enriching your lecture.</a:t>
            </a:r>
          </a:p>
          <a:p>
            <a:pPr lvl="0"/>
            <a:endParaRPr lang="en-GB" dirty="0">
              <a:latin typeface="Source Han Sans JP" panose="020B0500000000000000" pitchFamily="34" charset="-128"/>
            </a:endParaRPr>
          </a:p>
          <a:p>
            <a:pPr lvl="0" defTabSz="914189"/>
            <a:r>
              <a:rPr lang="en-GB" dirty="0">
                <a:latin typeface="Source Han Sans JP" panose="020B0500000000000000" pitchFamily="34" charset="-128"/>
              </a:rPr>
              <a:t>*Note: Each advancement in the journey from one stage to the next transcends and includes the previous stages</a:t>
            </a:r>
          </a:p>
          <a:p>
            <a:pPr lvl="0"/>
            <a:endParaRPr lang="en-GB" dirty="0">
              <a:latin typeface="Source Han Sans JP" panose="020B0500000000000000" pitchFamily="34" charset="-128"/>
            </a:endParaRPr>
          </a:p>
          <a:p>
            <a:pPr lvl="0"/>
            <a:r>
              <a:rPr lang="en-GB" dirty="0">
                <a:latin typeface="Source Han Sans JP" panose="020B0500000000000000" pitchFamily="34" charset="-128"/>
              </a:rPr>
              <a:t>Stage 2: Egocentric (Self-Sovereign Mind)</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Roughly from 8 years of age until adolescence ends in early adulthood</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“This identity does not notice other’ (often competing) needs.” (p.63)</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“Kegan calls this stage “Self-Sovereign” because at this stage our needs are primary (Kegan and Lahey, 2009)” (p.63)</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“The strength of egocentricity is the capacity to get our needs met and gain independence.  We can defer impulse gratification long enough to plan and organize to meet our needs.” (p.63)</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“Meeting our own needs is subject, meaning, we are not aware that we are defined by meeting our needs.” (p.63)</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“We are not yet separate from our own needs to manage them—they manage us.” (p.63)</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“We do not make decisions based on the impact of our behaviour on others with whom we are in relationship (no Mutual Perspective Taking).  We make decisions primarily on what will happen to us if we please or displease others.  For example, if we tell a lie, our concern is not about the loss of trust or the feeling of others, but about the consequences to us if they catch us in the lie and whether or not we can risk those consequences.” (pp.63-64)</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“The absence of a shared reality is the structural limit of this phase.” (p.64)</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“Growth at this phase is taking other’s needs and expectations into account…As this happens, our needs move from subject to object…A subject-object shift moves that to which we were formerly subject to an object of reflection.  We are then no longer subject to that limited understanding of ourselves and the world…More behavioural options are available.” (pp.64-65)</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“About 5% of leaders who do not fully make this transition and continue to operate with an Egocentric Mind tent to be autocratic and controlling—‘My way or the highway.’” (p.65)</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“Unquestioned loyalty to the leader, not the organization, is the first priority.  The organization and its employees exist to serve them.” (p.65)</a:t>
            </a:r>
            <a:endParaRPr lang="en-US" dirty="0">
              <a:latin typeface="Source Han Sans JP" panose="020B0500000000000000" pitchFamily="34" charset="-128"/>
            </a:endParaRPr>
          </a:p>
          <a:p>
            <a:pPr lvl="0"/>
            <a:r>
              <a:rPr lang="en-GB" dirty="0">
                <a:latin typeface="Source Han Sans JP" panose="020B0500000000000000" pitchFamily="34" charset="-128"/>
              </a:rPr>
              <a:t> </a:t>
            </a:r>
            <a:endParaRPr lang="en-US" dirty="0">
              <a:latin typeface="Source Han Sans JP" panose="020B0500000000000000" pitchFamily="34" charset="-128"/>
            </a:endParaRPr>
          </a:p>
          <a:p>
            <a:pPr lvl="0"/>
            <a:r>
              <a:rPr lang="en-GB" dirty="0">
                <a:latin typeface="Source Han Sans JP" panose="020B0500000000000000" pitchFamily="34" charset="-128"/>
              </a:rPr>
              <a:t>Stage 3: Reactive (Socialized Self) – Kegan </a:t>
            </a:r>
            <a:r>
              <a:rPr lang="en-US" dirty="0">
                <a:latin typeface="Source Han Sans JP" panose="020B0500000000000000" pitchFamily="34" charset="-128"/>
              </a:rPr>
              <a:t>“Triumph of development” </a:t>
            </a:r>
          </a:p>
          <a:p>
            <a:pPr marL="628540" lvl="1" indent="-171450">
              <a:buSzPct val="100000"/>
              <a:buFont typeface="Arial"/>
              <a:buChar char="•"/>
            </a:pPr>
            <a:r>
              <a:rPr lang="en-GB" dirty="0">
                <a:latin typeface="Source Han Sans JP" panose="020B0500000000000000" pitchFamily="34" charset="-128"/>
              </a:rPr>
              <a:t>As people transition from the Egocentric stage into the Reactive stage, the learn that “…if they want to get on in the world, they need to take on its rules, values, expectations, and ways of operating.” (p.66)</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“The developmental challenge of the Reactive Mind is to merge with society.”  (p.66)</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“This ability to take up membership, to work and live co-relationally with others and within organizations, is the triumph of this stage of development.  It enables us to build a life of meaning, self-worth, and security.  This is the strength of this stage, and also the liability.” (p.66)</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“As we embrace the Reactive Mind, we build our new identity by living up to and into the expectations of others and the culture.  Messages and expectations from key influences, institutions and individuals shape who and what we become.  …We craft our identity in harmony with these expectations.  We internalize them and define our personal worth and security by living up to them.” (pp.66-67)</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“We define ourselves, not from the inside out, but from the outside in. Our externally validated sense of self-worth and security are in others’ hands; thus, we must live up to their expectation in order to feel successful, safe, and worthwhile.” (p.67) (External locus of control</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“My worth and security = X (where X is a strength) (p.70</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I am my work. I am my relationships. They define me. I am my house, my car, my clothes, my achievements. </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Lots of achievements: building domain expertise, skills and competencies, influence, momentum, etc. Very positive phase of growth.</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75% of managers operate out of a Reactive iOS</a:t>
            </a:r>
            <a:br>
              <a:rPr lang="en-GB" dirty="0">
                <a:latin typeface="Source Han Sans JP" panose="020B0500000000000000" pitchFamily="34" charset="-128"/>
              </a:rPr>
            </a:br>
            <a:endParaRPr lang="en-US" dirty="0">
              <a:latin typeface="Source Han Sans JP" panose="020B0500000000000000" pitchFamily="34" charset="-128"/>
            </a:endParaRPr>
          </a:p>
          <a:p>
            <a:pPr lvl="0"/>
            <a:r>
              <a:rPr lang="en-GB" dirty="0">
                <a:latin typeface="Source Han Sans JP" panose="020B0500000000000000" pitchFamily="34" charset="-128"/>
              </a:rPr>
              <a:t>The transition from Reactive to Creative is the Hero’s Journey* and requires the shedding of “…some old assumptions that have been running us all our lives; and second, we initiate a more authentic version of ourselves as we shift from Reactive to Creative.” (p.75)</a:t>
            </a:r>
            <a:endParaRPr lang="en-US" dirty="0">
              <a:latin typeface="Source Han Sans JP" panose="020B0500000000000000" pitchFamily="34" charset="-128"/>
            </a:endParaRPr>
          </a:p>
          <a:p>
            <a:pPr lvl="0"/>
            <a:endParaRPr lang="en-GB" dirty="0">
              <a:latin typeface="Source Han Sans JP" panose="020B0500000000000000" pitchFamily="34" charset="-128"/>
            </a:endParaRPr>
          </a:p>
          <a:p>
            <a:pPr lvl="0"/>
            <a:r>
              <a:rPr lang="en-GB" dirty="0">
                <a:latin typeface="Source Han Sans JP" panose="020B0500000000000000" pitchFamily="34" charset="-128"/>
              </a:rPr>
              <a:t>Stage 4: Creative (Self-Authoring Mind)</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“By shedding well-patterned assumptions, we start to see the habitual ways of thinking that we adopted while growing up that were socialized into us.  These embedded habits of thought form the core of the Reactive iOS. They have served us well and are now reaching operational limits. They are not complex enough for the complexity of life and leadership into which we have grown.” (p.75)</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“The central questions of the Independent, Self-Authoring, Creative Mind are: ‘Who am I? What do I care most about? What do I stand for? How can I make my life and my leadership a creative expression of what matters most?’ (p.75) </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This stage marks the shift to an internal locus of control.</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“We begin to orient our life and leadership less on what we assumed was expected of us as we grew up and more out of our own deeper sense of personal purpose and vision.  Transitioning to the Creative Self is the major transition in adult life and leadership.” (p.76-77)</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This new self is configured from the inside out, rather than outside in, for the first time.</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“Vision springs from within. Action becomes an authentic expression of an emerging sense of inner purpose.” (p.77)</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“Creative leadership [based on a Creative iOS] is the minimum level required to create lean, engaged, innovative, visionary, creative, agile, high-involvement, high-</a:t>
            </a:r>
            <a:r>
              <a:rPr lang="en-GB" dirty="0" err="1">
                <a:latin typeface="Source Han Sans JP" panose="020B0500000000000000" pitchFamily="34" charset="-128"/>
              </a:rPr>
              <a:t>fulfillment</a:t>
            </a:r>
            <a:r>
              <a:rPr lang="en-GB" dirty="0">
                <a:latin typeface="Source Han Sans JP" panose="020B0500000000000000" pitchFamily="34" charset="-128"/>
              </a:rPr>
              <a:t> organizations and to evolve adaptive organizational designs and cultures that can thrive today.” (p.80)</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Kegan says that most leadership literature is written for Stage 4 (e.g., on vision, collaboration, dialogue, partnership, etc.).</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However, only 20% (roughly speaking) of managers operate primarily at this level.</a:t>
            </a:r>
            <a:endParaRPr lang="en-US" dirty="0">
              <a:latin typeface="Source Han Sans JP" panose="020B0500000000000000" pitchFamily="34" charset="-128"/>
            </a:endParaRPr>
          </a:p>
          <a:p>
            <a:pPr lvl="0"/>
            <a:r>
              <a:rPr lang="en-GB" dirty="0">
                <a:latin typeface="Source Han Sans JP" panose="020B0500000000000000" pitchFamily="34" charset="-128"/>
              </a:rPr>
              <a:t> </a:t>
            </a:r>
            <a:endParaRPr lang="en-US" dirty="0">
              <a:latin typeface="Source Han Sans JP" panose="020B0500000000000000" pitchFamily="34" charset="-128"/>
            </a:endParaRPr>
          </a:p>
          <a:p>
            <a:pPr lvl="0"/>
            <a:r>
              <a:rPr lang="en-GB" dirty="0">
                <a:latin typeface="Source Han Sans JP" panose="020B0500000000000000" pitchFamily="34" charset="-128"/>
              </a:rPr>
              <a:t> </a:t>
            </a:r>
            <a:endParaRPr lang="en-US" dirty="0">
              <a:latin typeface="Source Han Sans JP" panose="020B0500000000000000" pitchFamily="34" charset="-128"/>
            </a:endParaRPr>
          </a:p>
          <a:p>
            <a:pPr lvl="0"/>
            <a:r>
              <a:rPr lang="en-GB" dirty="0">
                <a:latin typeface="Source Han Sans JP" panose="020B0500000000000000" pitchFamily="34" charset="-128"/>
              </a:rPr>
              <a:t>Stage 5: Integral (Self-Transforming Mind)</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In the transition to Integral Mind, “…the hard-earned authentic, self-authoring, visionary, creative self, with which we are identified at the Creative Stage, begins to fray.  We begin to realize that not only are we this authentic visionary person; we are also its opposite.” (p. 82)</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Here is the first taste of our meaning-making as an illusion created by our stories—narratives about our self.</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“…a deeper engagement of the shadow side of the self—the parts of us that we have ignored and not developed. Shadow does not mean dark or bad, but ignored or left behind.” (p.83) We begin to see an integration of all aspects of personality: </a:t>
            </a:r>
            <a:r>
              <a:rPr lang="en-GB" u="sng" dirty="0">
                <a:latin typeface="Source Han Sans JP" panose="020B0500000000000000" pitchFamily="34" charset="-128"/>
              </a:rPr>
              <a:t>light and shadow</a:t>
            </a:r>
            <a:r>
              <a:rPr lang="en-GB" dirty="0">
                <a:latin typeface="Source Han Sans JP" panose="020B0500000000000000" pitchFamily="34" charset="-128"/>
              </a:rPr>
              <a:t>.</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“As we embrace our partialness, we no longer need to pretend completeness and can move toward the unacknowledged aspects of ourselves with compassion and curiosity.” (p.83)</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“We see others this way—as complex multi-dimensional beings.” (p.83)</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 “Integral mind is built for complexity.  It is a level of mind and leadership that can lead through the redundant polarities and problems that make up complex challenges. Integral Mind can hold opposites in tension without reactive to resolve them quickly (superficially). (p. 82)</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“It can hold conflicting visions of the future within a diverse set of stakeholders without championing one over the other.  It looks for the merits of all perspectives and works toward synergistic synthesis.” (p.82)</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It is open to feedback from all directions, and diversity of thought from all.</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For all these reasons, integral Mind is best suited to lead the transformation of complex systems.</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Only about 5% of adults develop Integral Mind.</a:t>
            </a:r>
            <a:endParaRPr lang="en-US" dirty="0">
              <a:latin typeface="Source Han Sans JP" panose="020B0500000000000000" pitchFamily="34" charset="-128"/>
            </a:endParaRPr>
          </a:p>
          <a:p>
            <a:pPr lvl="0"/>
            <a:endParaRPr lang="en-GB" dirty="0">
              <a:latin typeface="Source Han Sans JP" panose="020B0500000000000000" pitchFamily="34" charset="-128"/>
            </a:endParaRPr>
          </a:p>
          <a:p>
            <a:pPr lvl="0"/>
            <a:r>
              <a:rPr lang="en-GB" dirty="0">
                <a:latin typeface="Source Han Sans JP" panose="020B0500000000000000" pitchFamily="34" charset="-128"/>
              </a:rPr>
              <a:t>Unitive stage (Note…some would say this the Unitive is not a true stage, but a level of consciousness that is on another plane)</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“In the spiritual literature, there is a progression of awareness that moves through sequential stages, up to the highest level of sacred union with All that Is.” (p.85)</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“Up to this point, the self has seen itself as a separate self, as located within the body-mind. Now the self realizes that ‘I am not the body, nor the mind.’ In the early phases of the Unitive stage, we identify with the ‘soul’—an essential self in communion with the Divine Reality.” (p.85)</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“The Integral self is not discarded. That richly nuanced self is used to act in the world.  It is highly functional and effective.  It becomes a useful tool of the spirit.” (p.85)</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“Leaders at this level function as global visionaries and enact world service for the universal good. From the perspective of Unity, we are all each other.” (p.85</a:t>
            </a:r>
            <a:r>
              <a:rPr lang="en-GB" sz="1000" dirty="0">
                <a:latin typeface="Source Han Sans JP" panose="020B0500000000000000" pitchFamily="34" charset="-128"/>
              </a:rPr>
              <a:t>)</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Less than 1% of the population configures primarily at this level of consciousness, however many of us have experienced Unitive states—peak experiences that connect us to a greater whole.</a:t>
            </a:r>
            <a:endParaRPr lang="en-US" dirty="0">
              <a:latin typeface="Source Han Sans JP" panose="020B0500000000000000" pitchFamily="34" charset="-128"/>
            </a:endParaRPr>
          </a:p>
          <a:p>
            <a:pPr lvl="0"/>
            <a:endParaRPr lang="en-US" dirty="0"/>
          </a:p>
        </p:txBody>
      </p:sp>
      <p:sp>
        <p:nvSpPr>
          <p:cNvPr id="4" name="Slide Number Placeholder 3">
            <a:extLst>
              <a:ext uri="{FF2B5EF4-FFF2-40B4-BE49-F238E27FC236}">
                <a16:creationId xmlns:a16="http://schemas.microsoft.com/office/drawing/2014/main" id="{AB79908D-6DB3-F475-86D3-12205C432358}"/>
              </a:ext>
            </a:extLst>
          </p:cNvPr>
          <p:cNvSpPr txBox="1">
            <a:spLocks noGrp="1"/>
          </p:cNvSpPr>
          <p:nvPr>
            <p:ph type="sldNum" sz="quarter" idx="8"/>
          </p:nvPr>
        </p:nvSpPr>
        <p:spPr/>
        <p:txBody>
          <a:bodyPr/>
          <a:lstStyle/>
          <a:p>
            <a:pPr lvl="0"/>
            <a:fld id="{7F097335-E5BF-E94F-A3CF-2D80160F1DAF}" type="slidenum">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dirty="0"/>
              <a:t>Learning Objective 1</a:t>
            </a:r>
            <a:r>
              <a:rPr lang="en-US" sz="1200" dirty="0"/>
              <a:t>: for participants to understand the Reactive Creative scale measures the degree that a person’s leadership is experienced by others primarily through their Creative Competencies (high score) or through their Reactive Tendencies (low score) or some combination of the two (medium score).</a:t>
            </a:r>
          </a:p>
          <a:p>
            <a:pPr defTabSz="914186">
              <a:defRPr/>
            </a:pPr>
            <a:endParaRPr lang="en-US" sz="1200" dirty="0"/>
          </a:p>
          <a:p>
            <a:pPr defTabSz="914186">
              <a:defRPr/>
            </a:pPr>
            <a:r>
              <a:rPr lang="en-US" sz="1200" u="sng" dirty="0"/>
              <a:t>Learning Objective 2</a:t>
            </a:r>
            <a:r>
              <a:rPr lang="en-US" sz="1200" dirty="0"/>
              <a:t>: for participants to understand that this summary measure is a good indication of where a person spends their leadership energy and bandwidth.</a:t>
            </a:r>
          </a:p>
          <a:p>
            <a:pPr defTabSz="914186">
              <a:defRPr/>
            </a:pPr>
            <a:endParaRPr lang="en-US" sz="1200" dirty="0"/>
          </a:p>
          <a:p>
            <a:pPr defTabSz="914186">
              <a:defRPr/>
            </a:pPr>
            <a:r>
              <a:rPr lang="en-US" sz="1200" u="sng" dirty="0"/>
              <a:t>Learning Objective 3</a:t>
            </a:r>
            <a:r>
              <a:rPr lang="en-US" sz="1200" dirty="0"/>
              <a:t>: for participants to understand that this score reflects the visual of the graph. Lots of green on the top with little green on the bottom (high score). Little green on the top with lots of green on the bottom (low score). Mix of green on both top and bottom (medium score).</a:t>
            </a:r>
          </a:p>
        </p:txBody>
      </p:sp>
      <p:sp>
        <p:nvSpPr>
          <p:cNvPr id="4" name="Slide Number Placeholder 3"/>
          <p:cNvSpPr>
            <a:spLocks noGrp="1"/>
          </p:cNvSpPr>
          <p:nvPr>
            <p:ph type="sldNum" sz="quarter" idx="5"/>
          </p:nvPr>
        </p:nvSpPr>
        <p:spPr/>
        <p:txBody>
          <a:bodyPr/>
          <a:lstStyle/>
          <a:p>
            <a:fld id="{E7E526F4-CC3E-4079-A83E-939CDFE0894D}" type="slidenum">
              <a:rPr lang="en-US" smtClean="0"/>
              <a:pPr/>
              <a:t>2</a:t>
            </a:fld>
            <a:endParaRPr lang="en-US" dirty="0"/>
          </a:p>
        </p:txBody>
      </p:sp>
    </p:spTree>
    <p:extLst>
      <p:ext uri="{BB962C8B-B14F-4D97-AF65-F5344CB8AC3E}">
        <p14:creationId xmlns:p14="http://schemas.microsoft.com/office/powerpoint/2010/main" val="1147805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45A7CD-7174-0DC1-396A-F40E9E247694}"/>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00DA2F06-61CA-5131-88CC-F20554AC9CED}"/>
              </a:ext>
            </a:extLst>
          </p:cNvPr>
          <p:cNvSpPr txBox="1">
            <a:spLocks noGrp="1"/>
          </p:cNvSpPr>
          <p:nvPr>
            <p:ph type="body" sz="quarter" idx="1"/>
          </p:nvPr>
        </p:nvSpPr>
        <p:spPr/>
        <p:txBody>
          <a:bodyPr/>
          <a:lstStyle/>
          <a:p>
            <a:pPr lvl="0"/>
            <a:r>
              <a:rPr lang="en-GB" dirty="0">
                <a:latin typeface="Source Han Sans JP" panose="020B0500000000000000" pitchFamily="34" charset="-128"/>
              </a:rPr>
              <a:t>These notes below complement those in the Appendix II in the Leaders’ Guide.  Please study: 1) the Leaders’ Guide Appendix; 2) the notes below; and 3) the Mastering Leadership book (pp.61-86).  The quotes below are lifted directly from the book as an aid to enriching your lecture.</a:t>
            </a:r>
          </a:p>
          <a:p>
            <a:pPr lvl="0"/>
            <a:endParaRPr lang="en-GB" dirty="0">
              <a:latin typeface="Source Han Sans JP" panose="020B0500000000000000" pitchFamily="34" charset="-128"/>
            </a:endParaRPr>
          </a:p>
          <a:p>
            <a:pPr lvl="0" defTabSz="914189"/>
            <a:r>
              <a:rPr lang="en-GB" dirty="0">
                <a:latin typeface="Source Han Sans JP" panose="020B0500000000000000" pitchFamily="34" charset="-128"/>
              </a:rPr>
              <a:t>*Note: Each advancement in the journey from one stage to the next transcends and includes the previous stages</a:t>
            </a:r>
          </a:p>
          <a:p>
            <a:pPr lvl="0"/>
            <a:endParaRPr lang="en-GB" dirty="0">
              <a:latin typeface="Source Han Sans JP" panose="020B0500000000000000" pitchFamily="34" charset="-128"/>
            </a:endParaRPr>
          </a:p>
          <a:p>
            <a:pPr lvl="0"/>
            <a:r>
              <a:rPr lang="en-GB" dirty="0">
                <a:latin typeface="Source Han Sans JP" panose="020B0500000000000000" pitchFamily="34" charset="-128"/>
              </a:rPr>
              <a:t>Stage 2: Egocentric (Self-Sovereign Mind)</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Roughly from 8 years of age until adolescence ends in early adulthood</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“This identity does not notice other’ (often competing) needs.” (p.63)</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“Kegan calls this stage “Self-Sovereign” because at this stage our needs are primary (Kegan and Lahey, 2009)” (p.63)</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“The strength of egocentricity is the capacity to get our needs met and gain independence.  We can defer impulse gratification long enough to plan and organize to meet our needs.” (p.63)</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“Meeting our own needs is subject, meaning, we are not aware that we are defined by meeting our needs.” (p.63)</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“We are not yet separate from our own needs to manage them—they manage us.” (p.63)</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“We do not make decisions based on the impact of our behaviour on others with whom we are in relationship (no Mutual Perspective Taking).  We make decisions primarily on what will happen to us if we please or displease others.  For example, if we tell a lie, our concern is not about the loss of trust or the feeling of others, but about the consequences to us if they catch us in the lie and whether or not we can risk those consequences.” (pp.63-64)</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“The absence of a shared reality is the structural limit of this phase.” (p.64)</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“Growth at this phase is taking other’s needs and expectations into account…As this happens, our needs move from subject to object…A subject-object shift moves that to which we were formerly subject to an object of reflection.  We are then no longer subject to that limited understanding of ourselves and the world…More behavioural options are available.” (pp.64-65)</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“About 5% of leaders who do not fully make this transition and continue to operate with an Egocentric Mind tent to be autocratic and controlling—‘My way or the highway.’” (p.65)</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“Unquestioned loyalty to the leader, not the organization, is the first priority.  The organization and its employees exist to serve them.” (p.65)</a:t>
            </a:r>
            <a:endParaRPr lang="en-US" dirty="0">
              <a:latin typeface="Source Han Sans JP" panose="020B0500000000000000" pitchFamily="34" charset="-128"/>
            </a:endParaRPr>
          </a:p>
          <a:p>
            <a:pPr lvl="0"/>
            <a:r>
              <a:rPr lang="en-GB" dirty="0">
                <a:latin typeface="Source Han Sans JP" panose="020B0500000000000000" pitchFamily="34" charset="-128"/>
              </a:rPr>
              <a:t> </a:t>
            </a:r>
            <a:endParaRPr lang="en-US" dirty="0">
              <a:latin typeface="Source Han Sans JP" panose="020B0500000000000000" pitchFamily="34" charset="-128"/>
            </a:endParaRPr>
          </a:p>
          <a:p>
            <a:pPr lvl="0"/>
            <a:r>
              <a:rPr lang="en-GB" dirty="0">
                <a:latin typeface="Source Han Sans JP" panose="020B0500000000000000" pitchFamily="34" charset="-128"/>
              </a:rPr>
              <a:t>Stage 3: Reactive (Socialized Self) – Kegan </a:t>
            </a:r>
            <a:r>
              <a:rPr lang="en-US" dirty="0">
                <a:latin typeface="Source Han Sans JP" panose="020B0500000000000000" pitchFamily="34" charset="-128"/>
              </a:rPr>
              <a:t>“Triumph of development” </a:t>
            </a:r>
          </a:p>
          <a:p>
            <a:pPr marL="628540" lvl="1" indent="-171450">
              <a:buSzPct val="100000"/>
              <a:buFont typeface="Arial"/>
              <a:buChar char="•"/>
            </a:pPr>
            <a:r>
              <a:rPr lang="en-GB" dirty="0">
                <a:latin typeface="Source Han Sans JP" panose="020B0500000000000000" pitchFamily="34" charset="-128"/>
              </a:rPr>
              <a:t>As people transition from the Egocentric stage into the Reactive stage, the learn that “…if they want to get on in the world, they need to take on its rules, values, expectations, and ways of operating.” (p.66)</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“The developmental challenge of the Reactive Mind is to merge with society.”  (p.66)</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“This ability to take up membership, to work and live co-relationally with others and within organizations, is the triumph of this stage of development.  It enables us to build a life of meaning, self-worth, and security.  This is the strength of this stage, and also the liability.” (p.66)</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“As we embrace the Reactive Mind, we build our new identity by living up to and into the expectations of others and the culture.  Messages and expectations from key influences, institutions and individuals shape who and what we become.  …We craft our identity in harmony with these expectations.  We internalize them and define our personal worth and security by living up to them.” (pp.66-67)</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“We define ourselves, not from the inside out, but from the outside in. Our externally validated sense of self-worth and security are in others’ hands; thus, we must live up to their expectation in order to feel successful, safe, and worthwhile.” (p.67) (External locus of control</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“My worth and security = X (where X is a strength) (p.70</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I am my work. I am my relationships. They define me. I am my house, my car, my clothes, my achievements. </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Lots of achievements: building domain expertise, skills and competencies, influence, momentum, etc. Very positive phase of growth.</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75% of managers operate out of a Reactive iOS</a:t>
            </a:r>
            <a:br>
              <a:rPr lang="en-GB" dirty="0">
                <a:latin typeface="Source Han Sans JP" panose="020B0500000000000000" pitchFamily="34" charset="-128"/>
              </a:rPr>
            </a:br>
            <a:endParaRPr lang="en-US" dirty="0">
              <a:latin typeface="Source Han Sans JP" panose="020B0500000000000000" pitchFamily="34" charset="-128"/>
            </a:endParaRPr>
          </a:p>
          <a:p>
            <a:pPr lvl="0"/>
            <a:r>
              <a:rPr lang="en-GB" dirty="0">
                <a:latin typeface="Source Han Sans JP" panose="020B0500000000000000" pitchFamily="34" charset="-128"/>
              </a:rPr>
              <a:t>The transition from Reactive to Creative is the Hero’s Journey* and requires the shedding of “…some old assumptions that have been running us all our lives; and second, we initiate a more authentic version of ourselves as we shift from Reactive to Creative.” (p.75)</a:t>
            </a:r>
            <a:endParaRPr lang="en-US" dirty="0">
              <a:latin typeface="Source Han Sans JP" panose="020B0500000000000000" pitchFamily="34" charset="-128"/>
            </a:endParaRPr>
          </a:p>
          <a:p>
            <a:pPr lvl="0"/>
            <a:endParaRPr lang="en-GB" dirty="0">
              <a:latin typeface="Source Han Sans JP" panose="020B0500000000000000" pitchFamily="34" charset="-128"/>
            </a:endParaRPr>
          </a:p>
          <a:p>
            <a:pPr lvl="0"/>
            <a:r>
              <a:rPr lang="en-GB" dirty="0">
                <a:latin typeface="Source Han Sans JP" panose="020B0500000000000000" pitchFamily="34" charset="-128"/>
              </a:rPr>
              <a:t>Stage 4: Creative (Self-Authoring Mind)</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“By shedding well-patterned assumptions, we start to see the habitual ways of thinking that we adopted while growing up that were socialized into us.  These embedded habits of thought form the core of the Reactive iOS. They have served us well and are now reaching operational limits. They are not complex enough for the complexity of life and leadership into which we have grown.” (p.75)</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“The central questions of the Independent, Self-Authoring, Creative Mind are: ‘Who am I? What do I care most about? What do I stand for? How can I make my life and my leadership a creative expression of what matters most?’ (p.75) </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This stage marks the shift to an internal locus of control.</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“We begin to orient our life and leadership less on what we assumed was expected of us as we grew up and more out of our own deeper sense of personal purpose and vision.  Transitioning to the Creative Self is the major transition in adult life and leadership.” (p.76-77)</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This new self is configured from the inside out, rather than outside in, for the first time.</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“Vision springs from within. Action becomes an authentic expression of an emerging sense of inner purpose.” (p.77)</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“Creative leadership [based on a Creative iOS] is the minimum level required to create lean, engaged, innovative, visionary, creative, agile, high-involvement, high-</a:t>
            </a:r>
            <a:r>
              <a:rPr lang="en-GB" dirty="0" err="1">
                <a:latin typeface="Source Han Sans JP" panose="020B0500000000000000" pitchFamily="34" charset="-128"/>
              </a:rPr>
              <a:t>fulfillment</a:t>
            </a:r>
            <a:r>
              <a:rPr lang="en-GB" dirty="0">
                <a:latin typeface="Source Han Sans JP" panose="020B0500000000000000" pitchFamily="34" charset="-128"/>
              </a:rPr>
              <a:t> organizations and to evolve adaptive organizational designs and cultures that can thrive today.” (p.80)</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Kegan says that most leadership literature is written for Stage 4 (e.g., on vision, collaboration, dialogue, partnership, etc.).</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However, only 20% (roughly speaking) of managers operate primarily at this level.</a:t>
            </a:r>
            <a:endParaRPr lang="en-US" dirty="0">
              <a:latin typeface="Source Han Sans JP" panose="020B0500000000000000" pitchFamily="34" charset="-128"/>
            </a:endParaRPr>
          </a:p>
          <a:p>
            <a:pPr lvl="0"/>
            <a:r>
              <a:rPr lang="en-GB" dirty="0">
                <a:latin typeface="Source Han Sans JP" panose="020B0500000000000000" pitchFamily="34" charset="-128"/>
              </a:rPr>
              <a:t> </a:t>
            </a:r>
            <a:endParaRPr lang="en-US" dirty="0">
              <a:latin typeface="Source Han Sans JP" panose="020B0500000000000000" pitchFamily="34" charset="-128"/>
            </a:endParaRPr>
          </a:p>
          <a:p>
            <a:pPr lvl="0"/>
            <a:r>
              <a:rPr lang="en-GB" dirty="0">
                <a:latin typeface="Source Han Sans JP" panose="020B0500000000000000" pitchFamily="34" charset="-128"/>
              </a:rPr>
              <a:t> </a:t>
            </a:r>
            <a:endParaRPr lang="en-US" dirty="0">
              <a:latin typeface="Source Han Sans JP" panose="020B0500000000000000" pitchFamily="34" charset="-128"/>
            </a:endParaRPr>
          </a:p>
          <a:p>
            <a:pPr lvl="0"/>
            <a:r>
              <a:rPr lang="en-GB" dirty="0">
                <a:latin typeface="Source Han Sans JP" panose="020B0500000000000000" pitchFamily="34" charset="-128"/>
              </a:rPr>
              <a:t>Stage 5: Integral (Self-Transforming Mind)</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In the transition to Integral Mind, “…the hard-earned authentic, self-authoring, visionary, creative self, with which we are identified at the Creative Stage, begins to fray.  We begin to realize that not only are we this authentic visionary person; we are also its opposite.” (p. 82)</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Here is the first taste of our meaning-making as an illusion created by our stories—narratives about our self.</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“…a deeper engagement of the shadow side of the self—the parts of us that we have ignored and not developed. Shadow does not mean dark or bad, but ignored or left behind.” (p.83) We begin to see an integration of all aspects of personality: </a:t>
            </a:r>
            <a:r>
              <a:rPr lang="en-GB" u="sng" dirty="0">
                <a:latin typeface="Source Han Sans JP" panose="020B0500000000000000" pitchFamily="34" charset="-128"/>
              </a:rPr>
              <a:t>light and shadow</a:t>
            </a:r>
            <a:r>
              <a:rPr lang="en-GB" dirty="0">
                <a:latin typeface="Source Han Sans JP" panose="020B0500000000000000" pitchFamily="34" charset="-128"/>
              </a:rPr>
              <a:t>.</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“As we embrace our partialness, we no longer need to pretend completeness and can move toward the unacknowledged aspects of ourselves with compassion and curiosity.” (p.83)</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“We see others this way—as complex multi-dimensional beings.” (p.83)</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 “Integral mind is built for complexity.  It is a level of mind and leadership that can lead through the redundant polarities and problems that make up complex challenges. Integral Mind can hold opposites in tension without reactive to resolve them quickly (superficially). (p. 82)</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“It can hold conflicting visions of the future within a diverse set of stakeholders without championing one over the other.  It looks for the merits of all perspectives and works toward synergistic synthesis.” (p.82)</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It is open to feedback from all directions, and diversity of thought from all.</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For all these reasons, integral Mind is best suited to lead the transformation of complex systems.</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Only about 5% of adults develop Integral Mind.</a:t>
            </a:r>
            <a:endParaRPr lang="en-US" dirty="0">
              <a:latin typeface="Source Han Sans JP" panose="020B0500000000000000" pitchFamily="34" charset="-128"/>
            </a:endParaRPr>
          </a:p>
          <a:p>
            <a:pPr lvl="0"/>
            <a:endParaRPr lang="en-GB" dirty="0">
              <a:latin typeface="Source Han Sans JP" panose="020B0500000000000000" pitchFamily="34" charset="-128"/>
            </a:endParaRPr>
          </a:p>
          <a:p>
            <a:pPr lvl="0"/>
            <a:r>
              <a:rPr lang="en-GB" dirty="0">
                <a:latin typeface="Source Han Sans JP" panose="020B0500000000000000" pitchFamily="34" charset="-128"/>
              </a:rPr>
              <a:t>Unitive stage (Note…some would say this the Unitive is not a true stage, but a level of consciousness that is on another plane)</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“In the spiritual literature, there is a progression of awareness that moves through sequential stages, up to the highest level of sacred union with All that Is.” (p.85)</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“Up to this point, the self has seen itself as a separate self, as located within the body-mind. Now the self realizes that ‘I am not the body, nor the mind.’ In the early phases of the Unitive stage, we identify with the ‘soul’—an essential self in communion with the Divine Reality.” (p.85)</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“The Integral self is not discarded. That richly nuanced self is used to act in the world.  It is highly functional and effective.  It becomes a useful tool of the spirit.” (p.85)</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“Leaders at this level function as global visionaries and enact world service for the universal good. From the perspective of Unity, we are all each other.” (p.85</a:t>
            </a:r>
            <a:r>
              <a:rPr lang="en-GB" sz="1000" dirty="0">
                <a:latin typeface="Source Han Sans JP" panose="020B0500000000000000" pitchFamily="34" charset="-128"/>
              </a:rPr>
              <a:t>)</a:t>
            </a:r>
            <a:endParaRPr lang="en-US" dirty="0">
              <a:latin typeface="Source Han Sans JP" panose="020B0500000000000000" pitchFamily="34" charset="-128"/>
            </a:endParaRPr>
          </a:p>
          <a:p>
            <a:pPr marL="628540" lvl="1" indent="-171450">
              <a:buSzPct val="100000"/>
              <a:buFont typeface="Arial"/>
              <a:buChar char="•"/>
            </a:pPr>
            <a:r>
              <a:rPr lang="en-GB" dirty="0">
                <a:latin typeface="Source Han Sans JP" panose="020B0500000000000000" pitchFamily="34" charset="-128"/>
              </a:rPr>
              <a:t>Less than 1% of the population configures primarily at this level of consciousness, however many of us have experienced Unitive states—peak experiences that connect us to a greater whole.</a:t>
            </a:r>
            <a:endParaRPr lang="en-US" dirty="0">
              <a:latin typeface="Source Han Sans JP" panose="020B0500000000000000" pitchFamily="34" charset="-128"/>
            </a:endParaRPr>
          </a:p>
          <a:p>
            <a:pPr lvl="0"/>
            <a:endParaRPr lang="en-US" dirty="0"/>
          </a:p>
        </p:txBody>
      </p:sp>
      <p:sp>
        <p:nvSpPr>
          <p:cNvPr id="4" name="Slide Number Placeholder 3">
            <a:extLst>
              <a:ext uri="{FF2B5EF4-FFF2-40B4-BE49-F238E27FC236}">
                <a16:creationId xmlns:a16="http://schemas.microsoft.com/office/drawing/2014/main" id="{AB79908D-6DB3-F475-86D3-12205C432358}"/>
              </a:ext>
            </a:extLst>
          </p:cNvPr>
          <p:cNvSpPr txBox="1">
            <a:spLocks noGrp="1"/>
          </p:cNvSpPr>
          <p:nvPr>
            <p:ph type="sldNum" sz="quarter" idx="8"/>
          </p:nvPr>
        </p:nvSpPr>
        <p:spPr/>
        <p:txBody>
          <a:bodyPr/>
          <a:lstStyle/>
          <a:p>
            <a:pPr lvl="0"/>
            <a:fld id="{7F097335-E5BF-E94F-A3CF-2D80160F1DAF}" type="slidenum">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688F0-6717-67E0-0926-35E8640ED631}"/>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97AB9DDC-85DA-68CD-47C2-CFDDC44EF16B}"/>
              </a:ext>
            </a:extLst>
          </p:cNvPr>
          <p:cNvSpPr txBox="1">
            <a:spLocks noGrp="1"/>
          </p:cNvSpPr>
          <p:nvPr>
            <p:ph type="body" sz="quarter" idx="1"/>
          </p:nvPr>
        </p:nvSpPr>
        <p:spPr/>
        <p:txBody>
          <a:bodyPr/>
          <a:lstStyle/>
          <a:p>
            <a:pPr lvl="0"/>
            <a:r>
              <a:rPr lang="en-US" u="sng"/>
              <a:t>Learning Objective 1</a:t>
            </a:r>
            <a:r>
              <a:rPr lang="en-US"/>
              <a:t>: for participants to understand that when a person completes a LCP, they answer each of the 119 questions against the backdrop of their (perhaps unconscious) tacit belief in what makes someone an effective leader.  The 5 questions explicitly ask evaluators to rate the leader directly against their picture of the ideal leadership.</a:t>
            </a:r>
          </a:p>
          <a:p>
            <a:pPr lvl="0"/>
            <a:endParaRPr lang="en-US"/>
          </a:p>
          <a:p>
            <a:pPr lvl="0"/>
            <a:r>
              <a:rPr lang="en-US" u="sng"/>
              <a:t>Learning Objective 2</a:t>
            </a:r>
            <a:r>
              <a:rPr lang="en-US"/>
              <a:t>: for participants to understand that these </a:t>
            </a:r>
            <a:r>
              <a:rPr lang="en-US" i="1"/>
              <a:t>additional</a:t>
            </a:r>
            <a:r>
              <a:rPr lang="en-US"/>
              <a:t> five questions constitute a “survey within a survey,” in that they answers are </a:t>
            </a:r>
            <a:r>
              <a:rPr lang="en-US" u="sng"/>
              <a:t>not</a:t>
            </a:r>
            <a:r>
              <a:rPr lang="en-US"/>
              <a:t> used to compute any part of the graph other than this Leadership Effectiveness Scale.</a:t>
            </a:r>
          </a:p>
          <a:p>
            <a:pPr lvl="0"/>
            <a:endParaRPr lang="en-US"/>
          </a:p>
          <a:p>
            <a:pPr lvl="0"/>
            <a:endParaRPr lang="en-US"/>
          </a:p>
          <a:p>
            <a:pPr lvl="0"/>
            <a:endParaRPr lang="en-US"/>
          </a:p>
          <a:p>
            <a:pPr lvl="0"/>
            <a:endParaRPr lang="en-US"/>
          </a:p>
        </p:txBody>
      </p:sp>
      <p:sp>
        <p:nvSpPr>
          <p:cNvPr id="4" name="Slide Number Placeholder 3">
            <a:extLst>
              <a:ext uri="{FF2B5EF4-FFF2-40B4-BE49-F238E27FC236}">
                <a16:creationId xmlns:a16="http://schemas.microsoft.com/office/drawing/2014/main" id="{8B0A39B1-8146-BED1-51E7-9B5C5169D3C6}"/>
              </a:ext>
            </a:extLst>
          </p:cNvPr>
          <p:cNvSpPr txBox="1">
            <a:spLocks noGrp="1"/>
          </p:cNvSpPr>
          <p:nvPr>
            <p:ph type="sldNum" sz="quarter" idx="8"/>
          </p:nvPr>
        </p:nvSpPr>
        <p:spPr/>
        <p:txBody>
          <a:bodyPr/>
          <a:lstStyle/>
          <a:p>
            <a:pPr lvl="0"/>
            <a:fld id="{D25D7188-B9A6-1848-AAFD-E195FCD09617}" type="slidenum">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D5FD35-0723-1BCB-46D9-A97AE0D69B7A}"/>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FBC65A01-5359-0F2A-0B81-D322BE309EB1}"/>
              </a:ext>
            </a:extLst>
          </p:cNvPr>
          <p:cNvSpPr txBox="1">
            <a:spLocks noGrp="1"/>
          </p:cNvSpPr>
          <p:nvPr>
            <p:ph type="body" sz="quarter" idx="1"/>
          </p:nvPr>
        </p:nvSpPr>
        <p:spPr/>
        <p:txBody>
          <a:bodyPr/>
          <a:lstStyle/>
          <a:p>
            <a:pPr lvl="0"/>
            <a:r>
              <a:rPr lang="en-US" u="sng"/>
              <a:t>Learning Objective 1</a:t>
            </a:r>
            <a:r>
              <a:rPr lang="en-US"/>
              <a:t>: for participants to understand that an initial research question was the degree to which the LCP model actually measured what is commonly understood to be effective leadership.  We found a strong positive correlation between the Creative aspects of the LCP and the LE questions indicating that the battery of 18 Creative competencies in the LCP are tracking with what it takes to be an effective leader across many contexts.</a:t>
            </a:r>
          </a:p>
          <a:p>
            <a:pPr lvl="0"/>
            <a:endParaRPr lang="en-US" u="sng"/>
          </a:p>
          <a:p>
            <a:pPr lvl="0"/>
            <a:r>
              <a:rPr lang="en-US" u="sng"/>
              <a:t>Learning Objective 2</a:t>
            </a:r>
            <a:r>
              <a:rPr lang="en-US"/>
              <a:t>: for participants to understand that r = the relationship between the two variables or the line of best fit through the data—so how much of the movement of one variable is described by movement of the other.  In this case, r = 0.93 means that if the Average Creative Score increases 1.00 (one unit of measure), the Leadership Effectiveness score will likely increase on average by 0.93. This is a very strong correlation.</a:t>
            </a:r>
          </a:p>
          <a:p>
            <a:pPr lvl="0"/>
            <a:endParaRPr lang="en-US"/>
          </a:p>
          <a:p>
            <a:pPr lvl="0"/>
            <a:r>
              <a:rPr lang="en-US" u="sng"/>
              <a:t>Learning Objective 3</a:t>
            </a:r>
            <a:r>
              <a:rPr lang="en-US"/>
              <a:t>: for participants to understand that rsq = the degree to which the data tightly cluster around the line of best fit.  A high rsq means that the data don’t vary much and fit tightly together around the line of best fit (the prediction of the model).  A low rsq means that the data are more scattered around the line of best fit.  (Technically, rsq measures the amount of variability among the data points that can be explained by the model or predicted by the line of best fit).</a:t>
            </a:r>
          </a:p>
          <a:p>
            <a:pPr lvl="0"/>
            <a:endParaRPr lang="en-US"/>
          </a:p>
          <a:p>
            <a:pPr lvl="0"/>
            <a:endParaRPr lang="en-US"/>
          </a:p>
        </p:txBody>
      </p:sp>
      <p:sp>
        <p:nvSpPr>
          <p:cNvPr id="4" name="Slide Number Placeholder 3">
            <a:extLst>
              <a:ext uri="{FF2B5EF4-FFF2-40B4-BE49-F238E27FC236}">
                <a16:creationId xmlns:a16="http://schemas.microsoft.com/office/drawing/2014/main" id="{127890BB-E2D8-7426-A6A7-8CBC515B5056}"/>
              </a:ext>
            </a:extLst>
          </p:cNvPr>
          <p:cNvSpPr txBox="1">
            <a:spLocks noGrp="1"/>
          </p:cNvSpPr>
          <p:nvPr>
            <p:ph type="sldNum" sz="quarter" idx="8"/>
          </p:nvPr>
        </p:nvSpPr>
        <p:spPr/>
        <p:txBody>
          <a:bodyPr/>
          <a:lstStyle/>
          <a:p>
            <a:pPr lvl="0"/>
            <a:fld id="{C5DAE3A5-079B-6844-9F3E-BD414740B2C5}" type="slidenum">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3081-AFA6-89EF-1911-228C1A207FA6}"/>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E26F5E60-E660-4373-CDCC-F4CBBE14BA80}"/>
              </a:ext>
            </a:extLst>
          </p:cNvPr>
          <p:cNvSpPr txBox="1">
            <a:spLocks noGrp="1"/>
          </p:cNvSpPr>
          <p:nvPr>
            <p:ph type="body" sz="quarter" idx="1"/>
          </p:nvPr>
        </p:nvSpPr>
        <p:spPr/>
        <p:txBody>
          <a:bodyPr/>
          <a:lstStyle/>
          <a:p>
            <a:pPr lvl="0"/>
            <a:r>
              <a:rPr lang="en-US" u="sng"/>
              <a:t>Learning Objective 1</a:t>
            </a:r>
            <a:r>
              <a:rPr lang="en-US"/>
              <a:t>: for participants to understand that perceptions of Leadership Effectiveness (the 5 questions on the scale) are strongly correlated with the Creative Competencies.</a:t>
            </a:r>
          </a:p>
        </p:txBody>
      </p:sp>
      <p:sp>
        <p:nvSpPr>
          <p:cNvPr id="4" name="Slide Number Placeholder 3">
            <a:extLst>
              <a:ext uri="{FF2B5EF4-FFF2-40B4-BE49-F238E27FC236}">
                <a16:creationId xmlns:a16="http://schemas.microsoft.com/office/drawing/2014/main" id="{40AE834B-C760-4CD3-4D2E-94207396724A}"/>
              </a:ext>
            </a:extLst>
          </p:cNvPr>
          <p:cNvSpPr txBox="1">
            <a:spLocks noGrp="1"/>
          </p:cNvSpPr>
          <p:nvPr>
            <p:ph type="sldNum" sz="quarter" idx="8"/>
          </p:nvPr>
        </p:nvSpPr>
        <p:spPr/>
        <p:txBody>
          <a:bodyPr/>
          <a:lstStyle/>
          <a:p>
            <a:pPr lvl="0"/>
            <a:fld id="{744EDE01-4425-0140-A412-F7EBCA1565ED}" type="slidenum">
              <a:t>26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C61F27-BDFC-D82A-F6F1-E3BD1DB93945}"/>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98CF2C8C-91DE-DDD3-D31D-D7DFC24AA47E}"/>
              </a:ext>
            </a:extLst>
          </p:cNvPr>
          <p:cNvSpPr txBox="1">
            <a:spLocks noGrp="1"/>
          </p:cNvSpPr>
          <p:nvPr>
            <p:ph type="body" sz="quarter" idx="1"/>
          </p:nvPr>
        </p:nvSpPr>
        <p:spPr/>
        <p:txBody>
          <a:bodyPr/>
          <a:lstStyle/>
          <a:p>
            <a:pPr lvl="0"/>
            <a:r>
              <a:rPr lang="en-US" u="sng"/>
              <a:t>Learning Objective 1</a:t>
            </a:r>
            <a:r>
              <a:rPr lang="en-US"/>
              <a:t>: for participants to understand that perceptions of Leadership Effectiveness (the 5 questions on the scale) are strongly correlated with the Creative Competencies.</a:t>
            </a:r>
          </a:p>
        </p:txBody>
      </p:sp>
      <p:sp>
        <p:nvSpPr>
          <p:cNvPr id="4" name="Slide Number Placeholder 3">
            <a:extLst>
              <a:ext uri="{FF2B5EF4-FFF2-40B4-BE49-F238E27FC236}">
                <a16:creationId xmlns:a16="http://schemas.microsoft.com/office/drawing/2014/main" id="{2C4323C3-1F67-7BE0-E242-1BB83AD30C7B}"/>
              </a:ext>
            </a:extLst>
          </p:cNvPr>
          <p:cNvSpPr txBox="1">
            <a:spLocks noGrp="1"/>
          </p:cNvSpPr>
          <p:nvPr>
            <p:ph type="sldNum" sz="quarter" idx="8"/>
          </p:nvPr>
        </p:nvSpPr>
        <p:spPr/>
        <p:txBody>
          <a:bodyPr/>
          <a:lstStyle/>
          <a:p>
            <a:pPr lvl="0"/>
            <a:fld id="{170A2D69-F673-5A43-A5A2-3EDA38A7C282}" type="slidenum">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F2C49D-2E3B-A212-AE80-2415BF4EBD84}"/>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0E29A4BC-F102-A7D0-623E-014A2CF5AA6F}"/>
              </a:ext>
            </a:extLst>
          </p:cNvPr>
          <p:cNvSpPr txBox="1">
            <a:spLocks noGrp="1"/>
          </p:cNvSpPr>
          <p:nvPr>
            <p:ph type="body" sz="quarter" idx="1"/>
          </p:nvPr>
        </p:nvSpPr>
        <p:spPr/>
        <p:txBody>
          <a:bodyPr/>
          <a:lstStyle/>
          <a:p>
            <a:pPr lvl="0"/>
            <a:r>
              <a:rPr lang="en-US" u="sng"/>
              <a:t>Learning Objective 1</a:t>
            </a:r>
            <a:r>
              <a:rPr lang="en-US"/>
              <a:t>: for participants to understand that the Creative Competencies are strongly negatively correlated (-.76) with the Reactive Tendencies.</a:t>
            </a:r>
          </a:p>
          <a:p>
            <a:pPr lvl="0"/>
            <a:endParaRPr lang="en-US"/>
          </a:p>
          <a:p>
            <a:pPr lvl="0"/>
            <a:r>
              <a:rPr lang="en-US" u="sng"/>
              <a:t>Learning Objective 2</a:t>
            </a:r>
            <a:r>
              <a:rPr lang="en-US"/>
              <a:t>: for participants to understand that the implication of this correlation is that Reactive Tendencies significantly block/cancel the expression of Creative Competencies.</a:t>
            </a:r>
          </a:p>
          <a:p>
            <a:pPr lvl="0"/>
            <a:endParaRPr lang="en-US"/>
          </a:p>
          <a:p>
            <a:pPr lvl="0"/>
            <a:endParaRPr lang="en-US"/>
          </a:p>
        </p:txBody>
      </p:sp>
      <p:sp>
        <p:nvSpPr>
          <p:cNvPr id="4" name="Slide Number Placeholder 3">
            <a:extLst>
              <a:ext uri="{FF2B5EF4-FFF2-40B4-BE49-F238E27FC236}">
                <a16:creationId xmlns:a16="http://schemas.microsoft.com/office/drawing/2014/main" id="{EEFE0A9A-8EEE-9B63-AA2C-1CF28F7D1ADB}"/>
              </a:ext>
            </a:extLst>
          </p:cNvPr>
          <p:cNvSpPr txBox="1">
            <a:spLocks noGrp="1"/>
          </p:cNvSpPr>
          <p:nvPr>
            <p:ph type="sldNum" sz="quarter" idx="8"/>
          </p:nvPr>
        </p:nvSpPr>
        <p:spPr/>
        <p:txBody>
          <a:bodyPr/>
          <a:lstStyle/>
          <a:p>
            <a:pPr lvl="0"/>
            <a:fld id="{2D2EE540-271A-3A4E-89C4-3500A072D6BB}" type="slidenum">
              <a:t>28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F0DD67-B044-BDAF-ACA4-66FE46A94506}"/>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9433D308-B255-7256-E66A-4664E7D88A4F}"/>
              </a:ext>
            </a:extLst>
          </p:cNvPr>
          <p:cNvSpPr txBox="1">
            <a:spLocks noGrp="1"/>
          </p:cNvSpPr>
          <p:nvPr>
            <p:ph type="body" sz="quarter" idx="1"/>
          </p:nvPr>
        </p:nvSpPr>
        <p:spPr/>
        <p:txBody>
          <a:bodyPr/>
          <a:lstStyle/>
          <a:p>
            <a:pPr lvl="0" defTabSz="914189"/>
            <a:r>
              <a:rPr lang="en-US" u="sng"/>
              <a:t>Learning Objective 1</a:t>
            </a:r>
            <a:r>
              <a:rPr lang="en-US"/>
              <a:t>: for participants to understand that the elements right across the border from each other (Neighbors) are Relating-Complying, Protecting-Authenticity, Achieving-Controlling. These are anchored in the same kind of energy (heart, head, will) and have lower negative correlations than other relationships across the graph. </a:t>
            </a:r>
          </a:p>
          <a:p>
            <a:pPr lvl="0" defTabSz="914189"/>
            <a:endParaRPr lang="en-US"/>
          </a:p>
          <a:p>
            <a:pPr lvl="0"/>
            <a:endParaRPr lang="en-US"/>
          </a:p>
        </p:txBody>
      </p:sp>
      <p:sp>
        <p:nvSpPr>
          <p:cNvPr id="4" name="Slide Number Placeholder 3">
            <a:extLst>
              <a:ext uri="{FF2B5EF4-FFF2-40B4-BE49-F238E27FC236}">
                <a16:creationId xmlns:a16="http://schemas.microsoft.com/office/drawing/2014/main" id="{F3A64B4E-5E72-E97C-D652-B34027DD2B8C}"/>
              </a:ext>
            </a:extLst>
          </p:cNvPr>
          <p:cNvSpPr txBox="1">
            <a:spLocks noGrp="1"/>
          </p:cNvSpPr>
          <p:nvPr>
            <p:ph type="sldNum" sz="quarter" idx="8"/>
          </p:nvPr>
        </p:nvSpPr>
        <p:spPr/>
        <p:txBody>
          <a:bodyPr/>
          <a:lstStyle/>
          <a:p>
            <a:pPr lvl="0"/>
            <a:fld id="{AE504E16-CF28-DA45-8591-02D2E4C1F37D}" type="slidenum">
              <a:t>29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36D2CA-911C-C126-EF2B-3FF95CAFCF7A}"/>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EB19A512-6556-50A1-EFD9-85C9781FAD4E}"/>
              </a:ext>
            </a:extLst>
          </p:cNvPr>
          <p:cNvSpPr txBox="1">
            <a:spLocks noGrp="1"/>
          </p:cNvSpPr>
          <p:nvPr>
            <p:ph type="body" sz="quarter" idx="1"/>
          </p:nvPr>
        </p:nvSpPr>
        <p:spPr/>
        <p:txBody>
          <a:bodyPr/>
          <a:lstStyle/>
          <a:p>
            <a:pPr lvl="0" defTabSz="914189"/>
            <a:r>
              <a:rPr lang="en-US" u="sng"/>
              <a:t>Learning Objective 1</a:t>
            </a:r>
            <a:r>
              <a:rPr lang="en-US"/>
              <a:t>: for participants to understand that Controlling has a large negative effect on Relating (-.65) and thus they are opposite one another on the graph.</a:t>
            </a:r>
          </a:p>
          <a:p>
            <a:pPr lvl="0" defTabSz="914189"/>
            <a:endParaRPr lang="en-US"/>
          </a:p>
          <a:p>
            <a:pPr lvl="0" defTabSz="914189"/>
            <a:r>
              <a:rPr lang="en-US" u="sng"/>
              <a:t>Learning Objective 1</a:t>
            </a:r>
            <a:r>
              <a:rPr lang="en-US"/>
              <a:t>: for participants to understand that Controlling also has a large negative effect on Self Awareness (-.66) and thus they are also opposite one another on the graph.</a:t>
            </a:r>
          </a:p>
          <a:p>
            <a:pPr lvl="0" defTabSz="914189"/>
            <a:endParaRPr lang="en-US"/>
          </a:p>
          <a:p>
            <a:pPr lvl="0" defTabSz="914189"/>
            <a:r>
              <a:rPr lang="en-US" u="sng"/>
              <a:t>Learning Objective 3</a:t>
            </a:r>
            <a:r>
              <a:rPr lang="en-US"/>
              <a:t>: for participants to understand that a typical developmental trajectory for someone with high Controlling would be up and across the graph working on improving Relating and/or improving Self Awareness.</a:t>
            </a:r>
          </a:p>
          <a:p>
            <a:pPr lvl="0" defTabSz="914189"/>
            <a:endParaRPr lang="en-US"/>
          </a:p>
          <a:p>
            <a:pPr lvl="0" defTabSz="914189"/>
            <a:r>
              <a:rPr lang="en-US" u="sng"/>
              <a:t>Learning Objective 4</a:t>
            </a:r>
            <a:r>
              <a:rPr lang="en-US"/>
              <a:t>: for participants to understand that Controlling is negatively correlated with Relating (-.65).</a:t>
            </a:r>
          </a:p>
          <a:p>
            <a:pPr lvl="0" defTabSz="914189"/>
            <a:endParaRPr lang="en-US"/>
          </a:p>
          <a:p>
            <a:pPr lvl="0" defTabSz="914189"/>
            <a:endParaRPr lang="en-US"/>
          </a:p>
          <a:p>
            <a:pPr lvl="0"/>
            <a:endParaRPr lang="en-US"/>
          </a:p>
        </p:txBody>
      </p:sp>
      <p:sp>
        <p:nvSpPr>
          <p:cNvPr id="4" name="Slide Number Placeholder 3">
            <a:extLst>
              <a:ext uri="{FF2B5EF4-FFF2-40B4-BE49-F238E27FC236}">
                <a16:creationId xmlns:a16="http://schemas.microsoft.com/office/drawing/2014/main" id="{5B3B7910-FE1C-2B26-4989-31C2D847286D}"/>
              </a:ext>
            </a:extLst>
          </p:cNvPr>
          <p:cNvSpPr txBox="1">
            <a:spLocks noGrp="1"/>
          </p:cNvSpPr>
          <p:nvPr>
            <p:ph type="sldNum" sz="quarter" idx="8"/>
          </p:nvPr>
        </p:nvSpPr>
        <p:spPr/>
        <p:txBody>
          <a:bodyPr/>
          <a:lstStyle/>
          <a:p>
            <a:pPr lvl="0"/>
            <a:fld id="{D717EF17-3E93-5F4F-9670-4D729D116430}" type="slidenum">
              <a:t>30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A98BD3-5473-19F3-5705-B3CE25F5FB22}"/>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B6C11CA1-5C65-3305-2D6A-7DC73E9B75F2}"/>
              </a:ext>
            </a:extLst>
          </p:cNvPr>
          <p:cNvSpPr txBox="1">
            <a:spLocks noGrp="1"/>
          </p:cNvSpPr>
          <p:nvPr>
            <p:ph type="body" sz="quarter" idx="1"/>
          </p:nvPr>
        </p:nvSpPr>
        <p:spPr/>
        <p:txBody>
          <a:bodyPr/>
          <a:lstStyle/>
          <a:p>
            <a:pPr lvl="0" defTabSz="914189"/>
            <a:r>
              <a:rPr lang="en-US" u="sng"/>
              <a:t>Learning Objective 1</a:t>
            </a:r>
            <a:r>
              <a:rPr lang="en-US"/>
              <a:t>: for participants to understand that Complying has its biggest negative effect on Achieving (-.76) and thus they are opposite one another on the graph.</a:t>
            </a:r>
          </a:p>
          <a:p>
            <a:pPr lvl="0" defTabSz="914189"/>
            <a:endParaRPr lang="en-US"/>
          </a:p>
          <a:p>
            <a:pPr lvl="0" defTabSz="914189"/>
            <a:r>
              <a:rPr lang="en-US" u="sng"/>
              <a:t>Learning Objective 2</a:t>
            </a:r>
            <a:r>
              <a:rPr lang="en-US"/>
              <a:t>: for participants to understand that a typical developmental trajectory for someone with high Complying would be up and across the graph working on improving Achieving.</a:t>
            </a:r>
          </a:p>
          <a:p>
            <a:pPr lvl="0" defTabSz="914189"/>
            <a:endParaRPr lang="en-US"/>
          </a:p>
          <a:p>
            <a:pPr lvl="0" defTabSz="914189"/>
            <a:r>
              <a:rPr lang="en-US" u="sng"/>
              <a:t>Learning Objective 3</a:t>
            </a:r>
            <a:r>
              <a:rPr lang="en-US"/>
              <a:t>: for participants to understand that Complying has its second biggest negative effect on Authenticity (-.62) and this is also another common developmental trajectory (particularly working on Courageous Authenticity).</a:t>
            </a:r>
          </a:p>
          <a:p>
            <a:pPr lvl="0" defTabSz="914189"/>
            <a:endParaRPr lang="en-US"/>
          </a:p>
          <a:p>
            <a:pPr lvl="0"/>
            <a:r>
              <a:rPr lang="en-US" u="sng"/>
              <a:t>Learning Objective 4</a:t>
            </a:r>
            <a:r>
              <a:rPr lang="en-US"/>
              <a:t>: for participants to understand that Complying  is negatively correlated with Achieving (-.76).</a:t>
            </a:r>
          </a:p>
          <a:p>
            <a:pPr lvl="0"/>
            <a:endParaRPr lang="en-US"/>
          </a:p>
          <a:p>
            <a:pPr lvl="0" defTabSz="914189"/>
            <a:endParaRPr lang="en-US"/>
          </a:p>
          <a:p>
            <a:pPr lvl="0" defTabSz="914189"/>
            <a:endParaRPr lang="en-US"/>
          </a:p>
          <a:p>
            <a:pPr lvl="0"/>
            <a:endParaRPr lang="en-US"/>
          </a:p>
          <a:p>
            <a:pPr lvl="0"/>
            <a:endParaRPr lang="en-US"/>
          </a:p>
        </p:txBody>
      </p:sp>
      <p:sp>
        <p:nvSpPr>
          <p:cNvPr id="4" name="Slide Number Placeholder 3">
            <a:extLst>
              <a:ext uri="{FF2B5EF4-FFF2-40B4-BE49-F238E27FC236}">
                <a16:creationId xmlns:a16="http://schemas.microsoft.com/office/drawing/2014/main" id="{2188CBE0-E020-A575-8B27-B888A2FFD5F3}"/>
              </a:ext>
            </a:extLst>
          </p:cNvPr>
          <p:cNvSpPr txBox="1">
            <a:spLocks noGrp="1"/>
          </p:cNvSpPr>
          <p:nvPr>
            <p:ph type="sldNum" sz="quarter" idx="8"/>
          </p:nvPr>
        </p:nvSpPr>
        <p:spPr/>
        <p:txBody>
          <a:bodyPr/>
          <a:lstStyle/>
          <a:p>
            <a:pPr lvl="0"/>
            <a:fld id="{BA20CE09-CFE9-C04F-95D8-7C5B5C72CD84}" type="slidenum">
              <a:t>31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A020B2-C9FA-4369-A421-FD878D266263}"/>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DE3E681C-8C47-6A18-9D5A-9F35E0868B71}"/>
              </a:ext>
            </a:extLst>
          </p:cNvPr>
          <p:cNvSpPr txBox="1">
            <a:spLocks noGrp="1"/>
          </p:cNvSpPr>
          <p:nvPr>
            <p:ph type="body" sz="quarter" idx="1"/>
          </p:nvPr>
        </p:nvSpPr>
        <p:spPr/>
        <p:txBody>
          <a:bodyPr/>
          <a:lstStyle/>
          <a:p>
            <a:pPr lvl="0" defTabSz="914189"/>
            <a:r>
              <a:rPr lang="en-US" u="sng" dirty="0"/>
              <a:t>Learning Objective 1</a:t>
            </a:r>
            <a:r>
              <a:rPr lang="en-US" dirty="0"/>
              <a:t>: for participants to understand that Protecting has a large negative effect on Self Awareness (-.70) and thus they opposite on the graph.</a:t>
            </a:r>
          </a:p>
          <a:p>
            <a:pPr lvl="0" defTabSz="914189"/>
            <a:endParaRPr lang="en-US" dirty="0"/>
          </a:p>
          <a:p>
            <a:pPr lvl="0" defTabSz="914189"/>
            <a:r>
              <a:rPr lang="en-US" u="sng" dirty="0"/>
              <a:t>Learning Objective 2</a:t>
            </a:r>
            <a:r>
              <a:rPr lang="en-US" dirty="0"/>
              <a:t>: for participants to understand that Protecting has a large negative effect on Relating as well (-.73).</a:t>
            </a:r>
          </a:p>
          <a:p>
            <a:pPr lvl="0" defTabSz="914189"/>
            <a:endParaRPr lang="en-US" dirty="0"/>
          </a:p>
          <a:p>
            <a:pPr lvl="0" defTabSz="914189"/>
            <a:r>
              <a:rPr lang="en-US" u="sng" dirty="0"/>
              <a:t>Learning Objective 3</a:t>
            </a:r>
            <a:r>
              <a:rPr lang="en-US" dirty="0"/>
              <a:t>: for participants to understand that a typical developmental trajectory for someone with high Protecting might be up and to the left across the graph working on improving Self Awareness and Relating.</a:t>
            </a:r>
          </a:p>
          <a:p>
            <a:pPr lvl="0" defTabSz="914189"/>
            <a:endParaRPr lang="en-US" dirty="0"/>
          </a:p>
          <a:p>
            <a:pPr lvl="0"/>
            <a:r>
              <a:rPr lang="en-US" u="sng" dirty="0"/>
              <a:t>Learning Objective 4</a:t>
            </a:r>
            <a:r>
              <a:rPr lang="en-US" dirty="0"/>
              <a:t>: for participants to understand that Protecting is negatively correlated with Self Awareness (-.76).</a:t>
            </a:r>
          </a:p>
          <a:p>
            <a:pPr lvl="0"/>
            <a:endParaRPr lang="en-US" dirty="0"/>
          </a:p>
          <a:p>
            <a:pPr lvl="0" defTabSz="914189"/>
            <a:endParaRPr lang="en-US" dirty="0"/>
          </a:p>
          <a:p>
            <a:pPr lvl="0" defTabSz="914189"/>
            <a:endParaRPr lang="en-US" dirty="0"/>
          </a:p>
          <a:p>
            <a:pPr lvl="0"/>
            <a:endParaRPr lang="en-US" dirty="0"/>
          </a:p>
          <a:p>
            <a:pPr lvl="0"/>
            <a:endParaRPr lang="en-US" dirty="0"/>
          </a:p>
        </p:txBody>
      </p:sp>
      <p:sp>
        <p:nvSpPr>
          <p:cNvPr id="4" name="Slide Number Placeholder 3">
            <a:extLst>
              <a:ext uri="{FF2B5EF4-FFF2-40B4-BE49-F238E27FC236}">
                <a16:creationId xmlns:a16="http://schemas.microsoft.com/office/drawing/2014/main" id="{F9EECB47-35EC-8783-0C50-13EA15055B13}"/>
              </a:ext>
            </a:extLst>
          </p:cNvPr>
          <p:cNvSpPr txBox="1">
            <a:spLocks noGrp="1"/>
          </p:cNvSpPr>
          <p:nvPr>
            <p:ph type="sldNum" sz="quarter" idx="8"/>
          </p:nvPr>
        </p:nvSpPr>
        <p:spPr/>
        <p:txBody>
          <a:bodyPr/>
          <a:lstStyle/>
          <a:p>
            <a:pPr lvl="0"/>
            <a:fld id="{0A78601B-89FC-764B-9546-010C908B57CA}" type="slidenum">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spcAft>
                <a:spcPts val="1800"/>
              </a:spcAft>
              <a:buClr>
                <a:schemeClr val="tx1"/>
              </a:buClr>
            </a:pPr>
            <a:r>
              <a:rPr lang="en-US" altLang="en-US" sz="1200" dirty="0">
                <a:solidFill>
                  <a:schemeClr val="tx1">
                    <a:lumMod val="50000"/>
                  </a:schemeClr>
                </a:solidFill>
                <a:highlight>
                  <a:srgbClr val="FFFF00"/>
                </a:highlight>
                <a:cs typeface="Helvetica Neue" charset="0"/>
              </a:rPr>
              <a:t>Universal leadership consulting model </a:t>
            </a:r>
          </a:p>
          <a:p>
            <a:pPr>
              <a:spcBef>
                <a:spcPct val="0"/>
              </a:spcBef>
              <a:spcAft>
                <a:spcPts val="1800"/>
              </a:spcAft>
              <a:buClr>
                <a:schemeClr val="tx1"/>
              </a:buClr>
            </a:pPr>
            <a:r>
              <a:rPr lang="en-US" altLang="en-US" sz="1200" dirty="0">
                <a:solidFill>
                  <a:schemeClr val="tx1">
                    <a:lumMod val="50000"/>
                  </a:schemeClr>
                </a:solidFill>
                <a:highlight>
                  <a:srgbClr val="FFFF00"/>
                </a:highlight>
                <a:cs typeface="Helvetica Neue" charset="0"/>
              </a:rPr>
              <a:t>The world’s only fully integrated leadership model and tool</a:t>
            </a:r>
          </a:p>
          <a:p>
            <a:pPr>
              <a:spcBef>
                <a:spcPct val="0"/>
              </a:spcBef>
              <a:spcAft>
                <a:spcPts val="1800"/>
              </a:spcAft>
              <a:buClr>
                <a:schemeClr val="tx1"/>
              </a:buClr>
            </a:pPr>
            <a:r>
              <a:rPr lang="en-US" altLang="en-US" sz="1200" dirty="0">
                <a:solidFill>
                  <a:schemeClr val="tx1">
                    <a:lumMod val="50000"/>
                  </a:schemeClr>
                </a:solidFill>
                <a:highlight>
                  <a:srgbClr val="FFFF00"/>
                </a:highlight>
                <a:cs typeface="Helvetica Neue" charset="0"/>
              </a:rPr>
              <a:t>Over 125,000 leaders have used the TLC Profile in their development</a:t>
            </a:r>
          </a:p>
          <a:p>
            <a:pPr>
              <a:spcBef>
                <a:spcPct val="0"/>
              </a:spcBef>
              <a:spcAft>
                <a:spcPts val="1800"/>
              </a:spcAft>
              <a:buClr>
                <a:schemeClr val="tx1"/>
              </a:buClr>
            </a:pPr>
            <a:r>
              <a:rPr lang="en-US" altLang="en-US" sz="1200" dirty="0">
                <a:solidFill>
                  <a:schemeClr val="tx1">
                    <a:lumMod val="50000"/>
                  </a:schemeClr>
                </a:solidFill>
                <a:highlight>
                  <a:srgbClr val="FFFF00"/>
                </a:highlight>
                <a:cs typeface="Helvetica Neue" charset="0"/>
              </a:rPr>
              <a:t>Over 2000 certified practitioners in North America</a:t>
            </a:r>
          </a:p>
          <a:p>
            <a:pPr>
              <a:spcBef>
                <a:spcPct val="0"/>
              </a:spcBef>
              <a:spcAft>
                <a:spcPts val="1800"/>
              </a:spcAft>
              <a:buClr>
                <a:schemeClr val="tx1"/>
              </a:buClr>
            </a:pPr>
            <a:r>
              <a:rPr lang="en-US" altLang="en-US" sz="1200" dirty="0">
                <a:solidFill>
                  <a:schemeClr val="tx1">
                    <a:lumMod val="50000"/>
                  </a:schemeClr>
                </a:solidFill>
                <a:highlight>
                  <a:srgbClr val="FFFF00"/>
                </a:highlight>
                <a:cs typeface="Helvetica Neue" charset="0"/>
              </a:rPr>
              <a:t>Experienced in over 1,400 organizations worldwide, including Fortune 500s, not-for-profits, and across all industries</a:t>
            </a:r>
            <a:r>
              <a:rPr lang="en-US" altLang="en-US" sz="1200" dirty="0">
                <a:solidFill>
                  <a:schemeClr val="tx1">
                    <a:lumMod val="50000"/>
                  </a:schemeClr>
                </a:solidFill>
                <a:cs typeface="Helvetica Neue" charset="0"/>
              </a:rPr>
              <a:t>.</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03ED9E16-9BF2-4A47-A947-E095DEFD3B7E}" type="slidenum">
              <a:rPr lang="en-US" altLang="en-US" smtClean="0">
                <a:cs typeface="Arial" pitchFamily="34" charset="0"/>
              </a:rPr>
              <a:pPr eaLnBrk="1" hangingPunct="1">
                <a:spcBef>
                  <a:spcPct val="0"/>
                </a:spcBef>
              </a:pPr>
              <a:t>3</a:t>
            </a:fld>
            <a:endParaRPr lang="en-US" altLang="en-US">
              <a:cs typeface="Arial" pitchFamily="34" charset="0"/>
            </a:endParaRPr>
          </a:p>
        </p:txBody>
      </p:sp>
    </p:spTree>
    <p:extLst>
      <p:ext uri="{BB962C8B-B14F-4D97-AF65-F5344CB8AC3E}">
        <p14:creationId xmlns:p14="http://schemas.microsoft.com/office/powerpoint/2010/main" val="14621842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BE698C-D6AE-2BDF-D51B-D9989600385A}"/>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0DA140B2-BFF7-F0C1-7185-6EAD68F5217B}"/>
              </a:ext>
            </a:extLst>
          </p:cNvPr>
          <p:cNvSpPr txBox="1">
            <a:spLocks noGrp="1"/>
          </p:cNvSpPr>
          <p:nvPr>
            <p:ph type="body" sz="quarter" idx="1"/>
          </p:nvPr>
        </p:nvSpPr>
        <p:spPr/>
        <p:txBody>
          <a:bodyPr/>
          <a:lstStyle/>
          <a:p>
            <a:pPr lvl="0"/>
            <a:r>
              <a:rPr lang="en-US" u="sng"/>
              <a:t>Learning Objective 1</a:t>
            </a:r>
            <a:r>
              <a:rPr lang="en-US"/>
              <a:t>: for participants to understand that each of the 29 Creative/Reactive dimensions of the LCP have their own unique correlation to Leadership Effectiveness (the five Ideal Leader questions). </a:t>
            </a:r>
          </a:p>
          <a:p>
            <a:pPr lvl="0"/>
            <a:endParaRPr lang="en-US" u="sng"/>
          </a:p>
          <a:p>
            <a:pPr lvl="0"/>
            <a:r>
              <a:rPr lang="en-US" u="sng"/>
              <a:t>Learning Objective 2</a:t>
            </a:r>
            <a:r>
              <a:rPr lang="en-US"/>
              <a:t>: for participants to look at their own LCP data through the lens of these more granular correlations to see if it generates any new developmental understanding or insight.</a:t>
            </a:r>
          </a:p>
          <a:p>
            <a:pPr lvl="0"/>
            <a:endParaRPr lang="en-US"/>
          </a:p>
          <a:p>
            <a:pPr lvl="0"/>
            <a:r>
              <a:rPr lang="en-US" u="sng"/>
              <a:t>Learning Objective 2</a:t>
            </a:r>
            <a:r>
              <a:rPr lang="en-US"/>
              <a:t>: for participants to imagine/brainstorm how they might use these correlations with their clients.</a:t>
            </a:r>
          </a:p>
          <a:p>
            <a:pPr lvl="0"/>
            <a:endParaRPr lang="en-US"/>
          </a:p>
        </p:txBody>
      </p:sp>
      <p:sp>
        <p:nvSpPr>
          <p:cNvPr id="4" name="Slide Number Placeholder 3">
            <a:extLst>
              <a:ext uri="{FF2B5EF4-FFF2-40B4-BE49-F238E27FC236}">
                <a16:creationId xmlns:a16="http://schemas.microsoft.com/office/drawing/2014/main" id="{649F8295-EBFF-9355-99AE-4055F0FC1C73}"/>
              </a:ext>
            </a:extLst>
          </p:cNvPr>
          <p:cNvSpPr txBox="1">
            <a:spLocks noGrp="1"/>
          </p:cNvSpPr>
          <p:nvPr>
            <p:ph type="sldNum" sz="quarter" idx="8"/>
          </p:nvPr>
        </p:nvSpPr>
        <p:spPr/>
        <p:txBody>
          <a:bodyPr/>
          <a:lstStyle/>
          <a:p>
            <a:pPr lvl="0"/>
            <a:fld id="{3C3AA976-0F30-9E40-9FA4-7E18501DA557}" type="slidenum">
              <a:t>33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01CEAA-1F1B-D3F7-DDCA-9BEC02CCADD7}"/>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282FDD41-6AEF-6496-2F58-E34249E0C582}"/>
              </a:ext>
            </a:extLst>
          </p:cNvPr>
          <p:cNvSpPr txBox="1">
            <a:spLocks noGrp="1"/>
          </p:cNvSpPr>
          <p:nvPr>
            <p:ph type="body" sz="quarter" idx="1"/>
          </p:nvPr>
        </p:nvSpPr>
        <p:spPr/>
        <p:txBody>
          <a:bodyPr/>
          <a:lstStyle/>
          <a:p>
            <a:pPr lvl="0"/>
            <a:r>
              <a:rPr lang="en-US" u="sng"/>
              <a:t>Learning Objective 1</a:t>
            </a:r>
            <a:r>
              <a:rPr lang="en-US"/>
              <a:t>: for participants to understand the methodology of the Business Performance Research Study. In this case, that a BPI was utilized that was made up of six measures of business performance.</a:t>
            </a:r>
          </a:p>
          <a:p>
            <a:pPr lvl="0"/>
            <a:endParaRPr lang="en-US" u="sng"/>
          </a:p>
          <a:p>
            <a:pPr lvl="0"/>
            <a:r>
              <a:rPr lang="en-US" u="sng"/>
              <a:t>Learning Objective 2</a:t>
            </a:r>
            <a:r>
              <a:rPr lang="en-US"/>
              <a:t>: for participants to understand that 486 leaders each took the LCP, attached to the LCP was the BPI. Then, just looking at the top 10% and the bottom 10% of the business performance results we aggregated those LCPs together (about 50 in each sample).</a:t>
            </a:r>
          </a:p>
          <a:p>
            <a:pPr lvl="0"/>
            <a:endParaRPr lang="en-US"/>
          </a:p>
          <a:p>
            <a:pPr lvl="0"/>
            <a:endParaRPr lang="en-US"/>
          </a:p>
          <a:p>
            <a:pPr lvl="0"/>
            <a:endParaRPr lang="en-US"/>
          </a:p>
          <a:p>
            <a:pPr lvl="0"/>
            <a:endParaRPr lang="en-US"/>
          </a:p>
        </p:txBody>
      </p:sp>
      <p:sp>
        <p:nvSpPr>
          <p:cNvPr id="4" name="Slide Number Placeholder 3">
            <a:extLst>
              <a:ext uri="{FF2B5EF4-FFF2-40B4-BE49-F238E27FC236}">
                <a16:creationId xmlns:a16="http://schemas.microsoft.com/office/drawing/2014/main" id="{3BA7E7F0-32BC-F7BE-40B5-570CAFC80BEB}"/>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FAD33A-7B53-0A48-8E86-E766942570D8}" type="slidenum">
              <a:rPr kumimoji="0" lang="en-US" sz="1200" u="none" strike="noStrike" kern="1200" cap="none" spc="0" normalizeH="0" baseline="0" noProof="0">
                <a:ln>
                  <a:noFill/>
                </a:ln>
                <a:solidFill>
                  <a:srgbClr val="000000"/>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u="none" strike="noStrike" kern="1200" cap="none" spc="0" normalizeH="0" baseline="0" noProof="0" dirty="0">
              <a:ln>
                <a:noFill/>
              </a:ln>
              <a:solidFill>
                <a:srgbClr val="000000"/>
              </a:solidFill>
              <a:effectLst/>
              <a:uLnTx/>
              <a:uFillTx/>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1D7A88-F698-E08D-3863-C4C24B36C3B6}"/>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F84CB549-ED57-30E8-0CFB-B3A82B28612E}"/>
              </a:ext>
            </a:extLst>
          </p:cNvPr>
          <p:cNvSpPr txBox="1">
            <a:spLocks noGrp="1"/>
          </p:cNvSpPr>
          <p:nvPr>
            <p:ph type="body" sz="quarter" idx="1"/>
          </p:nvPr>
        </p:nvSpPr>
        <p:spPr/>
        <p:txBody>
          <a:bodyPr/>
          <a:lstStyle/>
          <a:p>
            <a:pPr lvl="0"/>
            <a:r>
              <a:rPr lang="en-US" u="sng"/>
              <a:t>Learning Objective 1</a:t>
            </a:r>
            <a:r>
              <a:rPr lang="en-US"/>
              <a:t>: for participants to understand the correlation between Leadership Effectiveness (measured by the five ideal leader questions) and Business Performance (measured by the six elements of the Business Performance Index).</a:t>
            </a:r>
          </a:p>
          <a:p>
            <a:pPr lvl="0"/>
            <a:endParaRPr lang="en-US"/>
          </a:p>
        </p:txBody>
      </p:sp>
      <p:sp>
        <p:nvSpPr>
          <p:cNvPr id="4" name="Slide Number Placeholder 3">
            <a:extLst>
              <a:ext uri="{FF2B5EF4-FFF2-40B4-BE49-F238E27FC236}">
                <a16:creationId xmlns:a16="http://schemas.microsoft.com/office/drawing/2014/main" id="{E8C6EA0F-AE4B-0DBC-3CEE-9C9DC475AC9D}"/>
              </a:ext>
            </a:extLst>
          </p:cNvPr>
          <p:cNvSpPr txBox="1">
            <a:spLocks noGrp="1"/>
          </p:cNvSpPr>
          <p:nvPr>
            <p:ph type="sldNum" sz="quarter" idx="8"/>
          </p:nvPr>
        </p:nvSpPr>
        <p:spPr/>
        <p:txBody>
          <a:bodyPr/>
          <a:lstStyle/>
          <a:p>
            <a:pPr lvl="0"/>
            <a:fld id="{72BDD57F-6281-E541-80B5-C687C2F907C7}" type="slidenum">
              <a:t>36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56F757-F0CC-F308-74EC-3DD6E952980F}"/>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2638FAFB-5AAE-B3EA-2EE1-886B4B34D2A5}"/>
              </a:ext>
            </a:extLst>
          </p:cNvPr>
          <p:cNvSpPr txBox="1">
            <a:spLocks noGrp="1"/>
          </p:cNvSpPr>
          <p:nvPr>
            <p:ph type="body" sz="quarter" idx="1"/>
          </p:nvPr>
        </p:nvSpPr>
        <p:spPr/>
        <p:txBody>
          <a:bodyPr/>
          <a:lstStyle/>
          <a:p>
            <a:pPr lvl="0"/>
            <a:r>
              <a:rPr lang="en-US" u="sng"/>
              <a:t>Learning Objective 1</a:t>
            </a:r>
            <a:r>
              <a:rPr lang="en-US"/>
              <a:t>: for participants to understand that sorting the data by just the Business Performance Index (here the top 10%) yielded this kind of highly Creative aggregate leadership profile (this is the rollup of the approximately 50 leaders in the top performing businesses.</a:t>
            </a:r>
          </a:p>
          <a:p>
            <a:pPr lvl="0"/>
            <a:endParaRPr lang="en-US" u="sng"/>
          </a:p>
          <a:p>
            <a:pPr lvl="0"/>
            <a:r>
              <a:rPr lang="en-US" u="sng"/>
              <a:t>Learning Objective 2</a:t>
            </a:r>
            <a:r>
              <a:rPr lang="en-US"/>
              <a:t>: for participants to understand that this makes the business case for </a:t>
            </a:r>
            <a:r>
              <a:rPr lang="en-US" i="1"/>
              <a:t>why pursue development with the LCP?</a:t>
            </a:r>
          </a:p>
          <a:p>
            <a:pPr lvl="0"/>
            <a:endParaRPr lang="en-US" i="1"/>
          </a:p>
          <a:p>
            <a:pPr lvl="0"/>
            <a:r>
              <a:rPr lang="en-US" u="sng"/>
              <a:t>Learning Objective 2</a:t>
            </a:r>
            <a:r>
              <a:rPr lang="en-US"/>
              <a:t>: for participants to understand that there may also be a halo effect bias in play. If the business is performing well our view of the effectiveness of the leaders can be positively influenced. </a:t>
            </a:r>
            <a:endParaRPr lang="en-US" i="1"/>
          </a:p>
          <a:p>
            <a:pPr lvl="0"/>
            <a:endParaRPr lang="en-US" i="1"/>
          </a:p>
        </p:txBody>
      </p:sp>
      <p:sp>
        <p:nvSpPr>
          <p:cNvPr id="4" name="Slide Number Placeholder 3">
            <a:extLst>
              <a:ext uri="{FF2B5EF4-FFF2-40B4-BE49-F238E27FC236}">
                <a16:creationId xmlns:a16="http://schemas.microsoft.com/office/drawing/2014/main" id="{9428FBD6-E438-E8AB-7B2C-E01FD4436997}"/>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0DF5E1-87E8-E948-8624-934667172141}" type="slidenum">
              <a:rPr kumimoji="0" lang="en-US" sz="1200" u="none" strike="noStrike" kern="1200" cap="none" spc="0" normalizeH="0" baseline="0" noProof="0">
                <a:ln>
                  <a:noFill/>
                </a:ln>
                <a:solidFill>
                  <a:srgbClr val="000000"/>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u="none" strike="noStrike" kern="1200" cap="none" spc="0" normalizeH="0" baseline="0" noProof="0" dirty="0">
              <a:ln>
                <a:noFill/>
              </a:ln>
              <a:solidFill>
                <a:srgbClr val="000000"/>
              </a:solidFill>
              <a:effectLst/>
              <a:uLnTx/>
              <a:uFillTx/>
              <a:ea typeface="+mn-ea"/>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06223B-C830-A584-D37E-DF62C340D808}"/>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BC86723F-A3FD-2893-67A3-CAA1968BB6A9}"/>
              </a:ext>
            </a:extLst>
          </p:cNvPr>
          <p:cNvSpPr txBox="1">
            <a:spLocks noGrp="1"/>
          </p:cNvSpPr>
          <p:nvPr>
            <p:ph type="body" sz="quarter" idx="1"/>
          </p:nvPr>
        </p:nvSpPr>
        <p:spPr/>
        <p:txBody>
          <a:bodyPr/>
          <a:lstStyle/>
          <a:p>
            <a:pPr lvl="0"/>
            <a:r>
              <a:rPr lang="en-US" u="sng"/>
              <a:t>Learning Objective 1</a:t>
            </a:r>
            <a:r>
              <a:rPr lang="en-US"/>
              <a:t>: for participants to understand that sorting the data by just the Business Performance Index (here the bottom 10%) yielded this kind of highly Reactive aggregate leadership profile (this is the rollup of the approximately 50 leaders in the worst performing businesses.</a:t>
            </a:r>
          </a:p>
          <a:p>
            <a:pPr lvl="0"/>
            <a:endParaRPr lang="en-US" u="sng"/>
          </a:p>
          <a:p>
            <a:pPr lvl="0"/>
            <a:r>
              <a:rPr lang="en-US" u="sng"/>
              <a:t>Learning Objective 2</a:t>
            </a:r>
            <a:r>
              <a:rPr lang="en-US"/>
              <a:t>: for participants to understand that this makes the business case for </a:t>
            </a:r>
            <a:r>
              <a:rPr lang="en-US" i="1"/>
              <a:t>why pursue development with the LCP?</a:t>
            </a:r>
          </a:p>
          <a:p>
            <a:pPr lvl="0"/>
            <a:endParaRPr lang="en-US" i="1"/>
          </a:p>
          <a:p>
            <a:pPr lvl="0"/>
            <a:r>
              <a:rPr lang="en-US" u="sng"/>
              <a:t>Learning Objective 2</a:t>
            </a:r>
            <a:r>
              <a:rPr lang="en-US"/>
              <a:t>: for participants to understand that there may also be a halo effect bias in play. If the business is performing poorly our view of the effectiveness of the leaders can be negatively influenced. </a:t>
            </a:r>
            <a:endParaRPr lang="en-US" i="1"/>
          </a:p>
          <a:p>
            <a:pPr lvl="0"/>
            <a:endParaRPr lang="en-US"/>
          </a:p>
          <a:p>
            <a:pPr lvl="0"/>
            <a:endParaRPr lang="en-US"/>
          </a:p>
          <a:p>
            <a:pPr lvl="0"/>
            <a:endParaRPr lang="en-US"/>
          </a:p>
          <a:p>
            <a:pPr marL="171450" lvl="0" indent="-171450">
              <a:buSzPct val="100000"/>
              <a:buFont typeface="Arial"/>
              <a:buChar char="•"/>
            </a:pPr>
            <a:endParaRPr lang="is-IS"/>
          </a:p>
          <a:p>
            <a:pPr marL="171450" lvl="0" indent="-171450">
              <a:buSzPct val="100000"/>
              <a:buFont typeface="Arial"/>
              <a:buChar char="•"/>
            </a:pPr>
            <a:endParaRPr lang="en-US"/>
          </a:p>
          <a:p>
            <a:pPr lvl="0"/>
            <a:endParaRPr lang="en-US"/>
          </a:p>
        </p:txBody>
      </p:sp>
      <p:sp>
        <p:nvSpPr>
          <p:cNvPr id="4" name="Slide Number Placeholder 3">
            <a:extLst>
              <a:ext uri="{FF2B5EF4-FFF2-40B4-BE49-F238E27FC236}">
                <a16:creationId xmlns:a16="http://schemas.microsoft.com/office/drawing/2014/main" id="{4DA28DEF-6241-388A-7961-2BCDA5D33D0C}"/>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08B491-EB05-4A48-A82C-5F71A8E7E6BF}" type="slidenum">
              <a:rPr kumimoji="0" lang="en-US" sz="1200" u="none" strike="noStrike" kern="1200" cap="none" spc="0" normalizeH="0" baseline="0" noProof="0">
                <a:ln>
                  <a:noFill/>
                </a:ln>
                <a:solidFill>
                  <a:srgbClr val="000000"/>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u="none" strike="noStrike" kern="1200" cap="none" spc="0" normalizeH="0" baseline="0" noProof="0" dirty="0">
              <a:ln>
                <a:noFill/>
              </a:ln>
              <a:solidFill>
                <a:srgbClr val="000000"/>
              </a:solidFill>
              <a:effectLst/>
              <a:uLnTx/>
              <a:uFillTx/>
              <a:ea typeface="+mn-ea"/>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B4915B-372B-C08B-2A0C-651D34C088D9}"/>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C87E80A6-DEC7-C68E-766E-329032BDEF54}"/>
              </a:ext>
            </a:extLst>
          </p:cNvPr>
          <p:cNvSpPr txBox="1">
            <a:spLocks noGrp="1"/>
          </p:cNvSpPr>
          <p:nvPr>
            <p:ph type="body" sz="quarter" idx="1"/>
          </p:nvPr>
        </p:nvSpPr>
        <p:spPr/>
        <p:txBody>
          <a:bodyPr/>
          <a:lstStyle/>
          <a:p>
            <a:pPr lvl="0"/>
            <a:r>
              <a:rPr lang="en-US" u="sng"/>
              <a:t>Learning Objective 1</a:t>
            </a:r>
            <a:r>
              <a:rPr lang="en-US"/>
              <a:t>: for participants to understand that this is the developmental journey many senior teams and organizations are hoping to take (particularly once they understand the correlation between the LCP and Business Results).</a:t>
            </a:r>
          </a:p>
          <a:p>
            <a:pPr lvl="0"/>
            <a:endParaRPr lang="en-US"/>
          </a:p>
        </p:txBody>
      </p:sp>
      <p:sp>
        <p:nvSpPr>
          <p:cNvPr id="4" name="Slide Number Placeholder 3">
            <a:extLst>
              <a:ext uri="{FF2B5EF4-FFF2-40B4-BE49-F238E27FC236}">
                <a16:creationId xmlns:a16="http://schemas.microsoft.com/office/drawing/2014/main" id="{001F2B4A-9E73-90E5-B7C2-60112D97DA4C}"/>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0B3A7-7A4E-CE4F-8A14-9FC3B40DF6BE}" type="slidenum">
              <a:rPr kumimoji="0" lang="en-US" sz="1200" u="none" strike="noStrike" kern="1200" cap="none" spc="0" normalizeH="0" baseline="0" noProof="0">
                <a:ln>
                  <a:noFill/>
                </a:ln>
                <a:solidFill>
                  <a:srgbClr val="000000"/>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u="none" strike="noStrike" kern="1200" cap="none" spc="0" normalizeH="0" baseline="0" noProof="0" dirty="0">
              <a:ln>
                <a:noFill/>
              </a:ln>
              <a:solidFill>
                <a:srgbClr val="000000"/>
              </a:solidFill>
              <a:effectLst/>
              <a:uLnTx/>
              <a:uFillTx/>
              <a:ea typeface="+mn-ea"/>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Additional Slides</a:t>
            </a:r>
            <a:endParaRPr lang="en-JP"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41</a:t>
            </a:fld>
            <a:endParaRPr lang="en-US" dirty="0"/>
          </a:p>
        </p:txBody>
      </p:sp>
    </p:spTree>
    <p:extLst>
      <p:ext uri="{BB962C8B-B14F-4D97-AF65-F5344CB8AC3E}">
        <p14:creationId xmlns:p14="http://schemas.microsoft.com/office/powerpoint/2010/main" val="41716091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6C3D22-216E-F0B1-944C-21A428585586}"/>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AB727F54-3B3A-6902-8F44-E0C1AF013B58}"/>
              </a:ext>
            </a:extLst>
          </p:cNvPr>
          <p:cNvSpPr txBox="1">
            <a:spLocks noGrp="1"/>
          </p:cNvSpPr>
          <p:nvPr>
            <p:ph type="body" sz="quarter" idx="1"/>
          </p:nvPr>
        </p:nvSpPr>
        <p:spPr/>
        <p:txBody>
          <a:bodyPr/>
          <a:lstStyle/>
          <a:p>
            <a:pPr lvl="0" defTabSz="914189"/>
            <a:r>
              <a:rPr lang="en-US" u="sng"/>
              <a:t>Learning Objective 1</a:t>
            </a:r>
            <a:r>
              <a:rPr lang="en-US"/>
              <a:t>: for participants to understand that the LCP gives us data about how a person’s leadership is experienced at a particular point in time in a particular environment with particular level of VUCA conditions. It is </a:t>
            </a:r>
            <a:r>
              <a:rPr lang="en-US" i="1"/>
              <a:t>person-in-context</a:t>
            </a:r>
            <a:r>
              <a:rPr lang="en-US"/>
              <a:t> data.</a:t>
            </a:r>
          </a:p>
          <a:p>
            <a:pPr lvl="0" defTabSz="914189"/>
            <a:endParaRPr lang="en-US"/>
          </a:p>
          <a:p>
            <a:pPr lvl="0" defTabSz="914189"/>
            <a:r>
              <a:rPr lang="en-US" u="sng"/>
              <a:t>Learning Objective 2</a:t>
            </a:r>
            <a:r>
              <a:rPr lang="en-US"/>
              <a:t>: for participants to understand this contextual reality is why we can’t compare one person’s LCP to another’s LCP in an apples-to-apples kind of fashion. The LCP is powerfully contextual. </a:t>
            </a:r>
          </a:p>
          <a:p>
            <a:pPr lvl="0" defTabSz="914189"/>
            <a:endParaRPr lang="en-US"/>
          </a:p>
          <a:p>
            <a:pPr lvl="0" defTabSz="914189"/>
            <a:r>
              <a:rPr lang="en-US" u="sng"/>
              <a:t>Learning Objective 3</a:t>
            </a:r>
            <a:r>
              <a:rPr lang="en-US"/>
              <a:t>: for participants to understand that the LCP debrief is a </a:t>
            </a:r>
            <a:r>
              <a:rPr lang="en-US" i="1"/>
              <a:t>developmental can opener, </a:t>
            </a:r>
            <a:r>
              <a:rPr lang="en-US"/>
              <a:t> it opens the door to a transformational conversation pointed at the gap between a person’s current </a:t>
            </a:r>
            <a:r>
              <a:rPr lang="en-US" i="1"/>
              <a:t>way of knowing the world</a:t>
            </a:r>
            <a:r>
              <a:rPr lang="en-US"/>
              <a:t> and their </a:t>
            </a:r>
            <a:r>
              <a:rPr lang="en-US" i="1"/>
              <a:t>contextual lived reality</a:t>
            </a:r>
            <a:r>
              <a:rPr lang="en-US"/>
              <a:t>. </a:t>
            </a:r>
            <a:endParaRPr lang="en-US" i="1"/>
          </a:p>
        </p:txBody>
      </p:sp>
      <p:sp>
        <p:nvSpPr>
          <p:cNvPr id="4" name="Slide Number Placeholder 3">
            <a:extLst>
              <a:ext uri="{FF2B5EF4-FFF2-40B4-BE49-F238E27FC236}">
                <a16:creationId xmlns:a16="http://schemas.microsoft.com/office/drawing/2014/main" id="{213030DA-ACCE-D22A-D70A-A8CC3959D283}"/>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7D13C8-45F2-534B-B051-1F8A0825755C}" type="slidenum">
              <a:rPr kumimoji="0" lang="en-US" sz="1200" u="none" strike="noStrike" kern="1200" cap="none" spc="0" normalizeH="0" baseline="0" noProof="0">
                <a:ln>
                  <a:noFill/>
                </a:ln>
                <a:solidFill>
                  <a:srgbClr val="000000"/>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u="none" strike="noStrike" kern="1200" cap="none" spc="0" normalizeH="0" baseline="0" noProof="0" dirty="0">
              <a:ln>
                <a:noFill/>
              </a:ln>
              <a:solidFill>
                <a:srgbClr val="000000"/>
              </a:solidFill>
              <a:effectLst/>
              <a:uLnTx/>
              <a:uFillTx/>
              <a:latin typeface="Source Han Sans JP" panose="020B0500000000000000" pitchFamily="34" charset="-128"/>
              <a:ea typeface="+mn-ea"/>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highlight>
                  <a:srgbClr val="FFFF00"/>
                </a:highlight>
              </a:rPr>
              <a:t>Zenger’</a:t>
            </a:r>
            <a:r>
              <a:rPr lang="en-US" altLang="ja-JP" b="0" dirty="0">
                <a:highlight>
                  <a:srgbClr val="FFFF00"/>
                </a:highlight>
              </a:rPr>
              <a:t>s Relationship between Leadership Competency &amp; Results</a:t>
            </a:r>
          </a:p>
          <a:p>
            <a:endParaRPr lang="en-US" b="0"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highlight>
                  <a:srgbClr val="FFFF00"/>
                </a:highlight>
                <a:latin typeface="Source Han Sans JP" panose="020B0500000000000000" pitchFamily="34" charset="-128"/>
                <a:cs typeface="Arial"/>
                <a:sym typeface="Times" pitchFamily="-20" charset="0"/>
              </a:rPr>
              <a:t>Results—ROI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highlight>
                  <a:srgbClr val="FFFF00"/>
                </a:highlight>
                <a:latin typeface="Source Han Sans JP" panose="020B0500000000000000" pitchFamily="34" charset="-128"/>
                <a:cs typeface="Arial"/>
                <a:sym typeface="Times" pitchFamily="-20" charset="0"/>
              </a:rPr>
              <a:t>Top 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highlight>
                <a:srgbClr val="FFFF00"/>
              </a:highlight>
              <a:latin typeface="Source Han Sans JP" panose="020B0500000000000000" pitchFamily="34" charset="-128"/>
              <a:cs typeface="Arial"/>
              <a:sym typeface="Times" pitchFamily="-2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highlight>
                  <a:srgbClr val="FFFF00"/>
                </a:highlight>
                <a:latin typeface="Source Han Sans JP" panose="020B0500000000000000" pitchFamily="34" charset="-128"/>
                <a:cs typeface="Arial"/>
                <a:sym typeface="Times" pitchFamily="-20" charset="0"/>
              </a:rPr>
              <a:t>Aggregate 360°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bg1"/>
              </a:solidFill>
              <a:highlight>
                <a:srgbClr val="FFFF00"/>
              </a:highlight>
              <a:latin typeface="Source Han Sans JP" panose="020B0500000000000000" pitchFamily="34" charset="-128"/>
              <a:cs typeface="Arial"/>
              <a:sym typeface="Times" pitchFamily="-2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highlight>
                <a:srgbClr val="FFFF00"/>
              </a:highlight>
              <a:latin typeface="Source Han Sans JP" panose="020B0500000000000000" pitchFamily="34" charset="-128"/>
              <a:cs typeface="Arial"/>
              <a:sym typeface="Times" pitchFamily="-20" charset="0"/>
            </a:endParaRPr>
          </a:p>
          <a:p>
            <a:endParaRPr lang="en-US" dirty="0"/>
          </a:p>
        </p:txBody>
      </p:sp>
      <p:sp>
        <p:nvSpPr>
          <p:cNvPr id="4" name="Slide Number Placeholder 3"/>
          <p:cNvSpPr>
            <a:spLocks noGrp="1"/>
          </p:cNvSpPr>
          <p:nvPr>
            <p:ph type="sldNum" sz="quarter" idx="10"/>
          </p:nvPr>
        </p:nvSpPr>
        <p:spPr/>
        <p:txBody>
          <a:bodyPr/>
          <a:lstStyle/>
          <a:p>
            <a:fld id="{DD5BE7DA-721E-43DB-BB24-94990692D2C8}" type="slidenum">
              <a:rPr lang="en-AU" smtClean="0"/>
              <a:pPr/>
              <a:t>43</a:t>
            </a:fld>
            <a:endParaRPr lang="en-AU" dirty="0"/>
          </a:p>
        </p:txBody>
      </p:sp>
    </p:spTree>
    <p:extLst>
      <p:ext uri="{BB962C8B-B14F-4D97-AF65-F5344CB8AC3E}">
        <p14:creationId xmlns:p14="http://schemas.microsoft.com/office/powerpoint/2010/main" val="20807879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highlight>
                  <a:srgbClr val="FFFF00"/>
                </a:highlight>
              </a:rPr>
              <a:t>Zenger’</a:t>
            </a:r>
            <a:r>
              <a:rPr lang="en-US" altLang="ja-JP" b="0" dirty="0">
                <a:highlight>
                  <a:srgbClr val="FFFF00"/>
                </a:highlight>
              </a:rPr>
              <a:t>s Relationship between </a:t>
            </a:r>
            <a:br>
              <a:rPr lang="en-US" altLang="ja-JP" b="0" dirty="0">
                <a:highlight>
                  <a:srgbClr val="FFFF00"/>
                </a:highlight>
              </a:rPr>
            </a:br>
            <a:r>
              <a:rPr lang="en-US" altLang="ja-JP" b="0" dirty="0">
                <a:highlight>
                  <a:srgbClr val="FFFF00"/>
                </a:highlight>
              </a:rPr>
              <a:t>Leadership Competency &amp; Results</a:t>
            </a:r>
          </a:p>
          <a:p>
            <a:endParaRPr lang="en-US" b="0"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highlight>
                  <a:srgbClr val="FFFF00"/>
                </a:highlight>
                <a:latin typeface="Source Han Sans JP" panose="020B0500000000000000" pitchFamily="34" charset="-128"/>
                <a:cs typeface="Arial"/>
                <a:sym typeface="Times" pitchFamily="-20" charset="0"/>
              </a:rPr>
              <a:t>Results—ROI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highlight>
                  <a:srgbClr val="FFFF00"/>
                </a:highlight>
                <a:latin typeface="Source Han Sans JP" panose="020B0500000000000000" pitchFamily="34" charset="-128"/>
                <a:cs typeface="Arial"/>
                <a:sym typeface="Times" pitchFamily="-20" charset="0"/>
              </a:rPr>
              <a:t>Top 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highlight>
                <a:srgbClr val="FFFF00"/>
              </a:highlight>
              <a:latin typeface="Source Han Sans JP" panose="020B0500000000000000" pitchFamily="34" charset="-128"/>
              <a:cs typeface="Arial"/>
              <a:sym typeface="Times" pitchFamily="-2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highlight>
                  <a:srgbClr val="FFFF00"/>
                </a:highlight>
                <a:latin typeface="Source Han Sans JP" panose="020B0500000000000000" pitchFamily="34" charset="-128"/>
                <a:cs typeface="Arial"/>
                <a:sym typeface="Times" pitchFamily="-20" charset="0"/>
              </a:rPr>
              <a:t>Aggregate 360°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bg1"/>
              </a:solidFill>
              <a:highlight>
                <a:srgbClr val="FFFF00"/>
              </a:highlight>
              <a:latin typeface="Source Han Sans JP" panose="020B0500000000000000" pitchFamily="34" charset="-128"/>
              <a:cs typeface="Arial"/>
              <a:sym typeface="Times" pitchFamily="-20" charset="0"/>
            </a:endParaRPr>
          </a:p>
          <a:p>
            <a:endParaRPr lang="en-US" dirty="0"/>
          </a:p>
        </p:txBody>
      </p:sp>
      <p:sp>
        <p:nvSpPr>
          <p:cNvPr id="4" name="Slide Number Placeholder 3"/>
          <p:cNvSpPr>
            <a:spLocks noGrp="1"/>
          </p:cNvSpPr>
          <p:nvPr>
            <p:ph type="sldNum" sz="quarter" idx="10"/>
          </p:nvPr>
        </p:nvSpPr>
        <p:spPr/>
        <p:txBody>
          <a:bodyPr/>
          <a:lstStyle/>
          <a:p>
            <a:fld id="{DD5BE7DA-721E-43DB-BB24-94990692D2C8}" type="slidenum">
              <a:rPr lang="en-AU" smtClean="0"/>
              <a:pPr/>
              <a:t>44</a:t>
            </a:fld>
            <a:endParaRPr lang="en-AU" dirty="0"/>
          </a:p>
        </p:txBody>
      </p:sp>
    </p:spTree>
    <p:extLst>
      <p:ext uri="{BB962C8B-B14F-4D97-AF65-F5344CB8AC3E}">
        <p14:creationId xmlns:p14="http://schemas.microsoft.com/office/powerpoint/2010/main" val="576908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9688" indent="0">
              <a:spcBef>
                <a:spcPts val="575"/>
              </a:spcBef>
              <a:buClr>
                <a:srgbClr val="6C833B"/>
              </a:buClr>
              <a:buFontTx/>
              <a:buNone/>
            </a:pPr>
            <a:r>
              <a:rPr lang="en-US" altLang="en-US" sz="1200" b="0" dirty="0">
                <a:highlight>
                  <a:srgbClr val="FFFF00"/>
                </a:highlight>
              </a:rPr>
              <a:t>360º Assessment Tool</a:t>
            </a:r>
            <a:r>
              <a:rPr lang="ja-JP" altLang="en-US" sz="1200" b="0">
                <a:highlight>
                  <a:srgbClr val="FFFF00"/>
                </a:highlight>
              </a:rPr>
              <a:t>　</a:t>
            </a:r>
            <a:endParaRPr lang="en-US" altLang="ja-JP" sz="1200" b="0" dirty="0">
              <a:highlight>
                <a:srgbClr val="FFFF00"/>
              </a:highlight>
            </a:endParaRPr>
          </a:p>
          <a:p>
            <a:pPr marL="39688" marR="0" lvl="0" indent="0" algn="l" defTabSz="914400" rtl="0" eaLnBrk="1" fontAlgn="auto" latinLnBrk="0" hangingPunct="1">
              <a:lnSpc>
                <a:spcPct val="100000"/>
              </a:lnSpc>
              <a:spcBef>
                <a:spcPts val="575"/>
              </a:spcBef>
              <a:spcAft>
                <a:spcPts val="0"/>
              </a:spcAft>
              <a:buClr>
                <a:srgbClr val="6C833B"/>
              </a:buClr>
              <a:buSzTx/>
              <a:buFontTx/>
              <a:buNone/>
              <a:tabLst/>
              <a:defRPr/>
            </a:pPr>
            <a:r>
              <a:rPr lang="en-US" altLang="en-US" sz="1200" dirty="0">
                <a:highlight>
                  <a:srgbClr val="FFFF00"/>
                </a:highlight>
                <a:latin typeface="Source Han Sans JP" panose="020B0500000000000000" pitchFamily="34" charset="-128"/>
                <a:cs typeface="Arial" pitchFamily="34" charset="0"/>
              </a:rPr>
              <a:t>What is a 360 Assessment?</a:t>
            </a:r>
            <a:endParaRPr lang="en-US" altLang="ja-JP" sz="1200" b="0" dirty="0">
              <a:highlight>
                <a:srgbClr val="FFFF00"/>
              </a:highlight>
            </a:endParaRPr>
          </a:p>
          <a:p>
            <a:pPr>
              <a:spcBef>
                <a:spcPts val="0"/>
              </a:spcBef>
              <a:spcAft>
                <a:spcPts val="1200"/>
              </a:spcAft>
            </a:pPr>
            <a:r>
              <a:rPr lang="en-US" sz="1200" dirty="0">
                <a:solidFill>
                  <a:srgbClr val="000000"/>
                </a:solidFill>
                <a:highlight>
                  <a:srgbClr val="FFFF00"/>
                </a:highlight>
                <a:latin typeface="Source Han Sans JP" panose="020B0500000000000000" pitchFamily="34" charset="-128"/>
                <a:cs typeface="Gotham Light" pitchFamily="2" charset="0"/>
              </a:rPr>
              <a:t>An assessment based on research proven leadership traits and dimensions.</a:t>
            </a:r>
          </a:p>
          <a:p>
            <a:pPr>
              <a:spcBef>
                <a:spcPts val="0"/>
              </a:spcBef>
              <a:spcAft>
                <a:spcPts val="1200"/>
              </a:spcAft>
            </a:pPr>
            <a:r>
              <a:rPr lang="en-US" sz="1200" dirty="0">
                <a:solidFill>
                  <a:srgbClr val="000000"/>
                </a:solidFill>
                <a:highlight>
                  <a:srgbClr val="FFFF00"/>
                </a:highlight>
                <a:latin typeface="Source Han Sans JP" panose="020B0500000000000000" pitchFamily="34" charset="-128"/>
                <a:cs typeface="Gotham Light" pitchFamily="2" charset="0"/>
              </a:rPr>
              <a:t> A questionnaire, both for a leader (self) and others (raters)</a:t>
            </a:r>
          </a:p>
          <a:p>
            <a:pPr>
              <a:spcBef>
                <a:spcPts val="0"/>
              </a:spcBef>
              <a:spcAft>
                <a:spcPts val="1200"/>
              </a:spcAft>
            </a:pPr>
            <a:r>
              <a:rPr lang="en-US" sz="1200" dirty="0">
                <a:solidFill>
                  <a:srgbClr val="000000"/>
                </a:solidFill>
                <a:highlight>
                  <a:srgbClr val="FFFF00"/>
                </a:highlight>
                <a:latin typeface="Source Han Sans JP" panose="020B0500000000000000" pitchFamily="34" charset="-128"/>
                <a:cs typeface="Gotham Light" pitchFamily="2" charset="0"/>
              </a:rPr>
              <a:t> Confidential feedback</a:t>
            </a:r>
          </a:p>
          <a:p>
            <a:pPr>
              <a:spcBef>
                <a:spcPts val="0"/>
              </a:spcBef>
              <a:spcAft>
                <a:spcPts val="1200"/>
              </a:spcAft>
            </a:pPr>
            <a:r>
              <a:rPr lang="en-US" sz="1200" dirty="0">
                <a:solidFill>
                  <a:srgbClr val="000000"/>
                </a:solidFill>
                <a:highlight>
                  <a:srgbClr val="FFFF00"/>
                </a:highlight>
                <a:latin typeface="Source Han Sans JP" panose="020B0500000000000000" pitchFamily="34" charset="-128"/>
                <a:cs typeface="Gotham Light" pitchFamily="2" charset="0"/>
              </a:rPr>
              <a:t> A foundation to ongoing coaching and development</a:t>
            </a:r>
          </a:p>
          <a:p>
            <a:pPr marL="39688" indent="0">
              <a:spcBef>
                <a:spcPts val="575"/>
              </a:spcBef>
              <a:buClr>
                <a:srgbClr val="6C833B"/>
              </a:buClr>
              <a:buFontTx/>
              <a:buNone/>
            </a:pPr>
            <a:endParaRPr lang="en-US" sz="1200" dirty="0">
              <a:highlight>
                <a:srgbClr val="FFFF00"/>
              </a:highlight>
              <a:latin typeface="Source Han Sans JP" panose="020B0500000000000000" pitchFamily="34" charset="-128"/>
              <a:cs typeface="Arial" pitchFamily="34" charset="0"/>
            </a:endParaRPr>
          </a:p>
          <a:p>
            <a:pPr marL="39688" indent="0">
              <a:spcBef>
                <a:spcPts val="575"/>
              </a:spcBef>
              <a:buClr>
                <a:srgbClr val="6C833B"/>
              </a:buClr>
              <a:buFontTx/>
              <a:buNone/>
            </a:pPr>
            <a:r>
              <a:rPr lang="en-US" sz="1200" dirty="0">
                <a:highlight>
                  <a:srgbClr val="FFFF00"/>
                </a:highlight>
                <a:latin typeface="Source Han Sans JP" panose="020B0500000000000000" pitchFamily="34" charset="-128"/>
                <a:cs typeface="Arial" pitchFamily="34" charset="0"/>
              </a:rPr>
              <a:t>Benefits</a:t>
            </a:r>
          </a:p>
          <a:p>
            <a:r>
              <a:rPr lang="en-US" sz="1200" dirty="0">
                <a:solidFill>
                  <a:srgbClr val="000000"/>
                </a:solidFill>
                <a:highlight>
                  <a:srgbClr val="FFFF00"/>
                </a:highlight>
              </a:rPr>
              <a:t>Focuses development on key competencies</a:t>
            </a:r>
          </a:p>
          <a:p>
            <a:r>
              <a:rPr lang="en-US" sz="1200" dirty="0">
                <a:solidFill>
                  <a:srgbClr val="000000"/>
                </a:solidFill>
                <a:highlight>
                  <a:srgbClr val="FFFF00"/>
                </a:highlight>
              </a:rPr>
              <a:t>Identifies strengths to build upon </a:t>
            </a:r>
          </a:p>
          <a:p>
            <a:r>
              <a:rPr lang="en-US" sz="1200" dirty="0">
                <a:solidFill>
                  <a:srgbClr val="000000"/>
                </a:solidFill>
                <a:highlight>
                  <a:srgbClr val="FFFF00"/>
                </a:highlight>
              </a:rPr>
              <a:t>Shows the impact of your leadership style on others</a:t>
            </a:r>
          </a:p>
          <a:p>
            <a:r>
              <a:rPr lang="en-US" sz="1200" dirty="0">
                <a:solidFill>
                  <a:srgbClr val="000000"/>
                </a:solidFill>
                <a:highlight>
                  <a:srgbClr val="FFFF00"/>
                </a:highlight>
              </a:rPr>
              <a:t>Highlights gaps in awareness</a:t>
            </a:r>
          </a:p>
          <a:p>
            <a:r>
              <a:rPr lang="en-US" sz="1200" dirty="0">
                <a:solidFill>
                  <a:srgbClr val="000000"/>
                </a:solidFill>
                <a:highlight>
                  <a:srgbClr val="FFFF00"/>
                </a:highlight>
              </a:rPr>
              <a:t>Links thinking and behavior</a:t>
            </a:r>
          </a:p>
          <a:p>
            <a:r>
              <a:rPr lang="en-US" sz="1200" dirty="0">
                <a:solidFill>
                  <a:srgbClr val="000000"/>
                </a:solidFill>
                <a:highlight>
                  <a:srgbClr val="FFFF00"/>
                </a:highlight>
              </a:rPr>
              <a:t>Reduces potential for derailment</a:t>
            </a:r>
          </a:p>
          <a:p>
            <a:pPr marL="39688" indent="0">
              <a:spcBef>
                <a:spcPts val="575"/>
              </a:spcBef>
              <a:buClr>
                <a:srgbClr val="6C833B"/>
              </a:buClr>
              <a:buFontTx/>
              <a:buNone/>
            </a:pPr>
            <a:endParaRPr lang="en-US" altLang="en-US" dirty="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99CBBA9-6E46-4737-8CC1-972648F05A4C}" type="slidenum">
              <a:rPr lang="en-US" altLang="en-US" smtClean="0">
                <a:cs typeface="Arial" pitchFamily="34" charset="0"/>
              </a:rPr>
              <a:pPr eaLnBrk="1" hangingPunct="1">
                <a:spcBef>
                  <a:spcPct val="0"/>
                </a:spcBef>
              </a:pPr>
              <a:t>4</a:t>
            </a:fld>
            <a:endParaRPr lang="en-US" altLang="en-US">
              <a:cs typeface="Arial" pitchFamily="34" charset="0"/>
            </a:endParaRPr>
          </a:p>
        </p:txBody>
      </p:sp>
    </p:spTree>
    <p:extLst>
      <p:ext uri="{BB962C8B-B14F-4D97-AF65-F5344CB8AC3E}">
        <p14:creationId xmlns:p14="http://schemas.microsoft.com/office/powerpoint/2010/main" val="18841656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360º Benefits</a:t>
            </a:r>
          </a:p>
          <a:p>
            <a:r>
              <a:rPr lang="en-US" dirty="0">
                <a:highlight>
                  <a:srgbClr val="FFFF00"/>
                </a:highlight>
              </a:rPr>
              <a:t>Focuses development on key competencies</a:t>
            </a:r>
          </a:p>
          <a:p>
            <a:r>
              <a:rPr lang="en-US" dirty="0">
                <a:highlight>
                  <a:srgbClr val="FFFF00"/>
                </a:highlight>
              </a:rPr>
              <a:t>Identifies strengths to build upon </a:t>
            </a:r>
          </a:p>
          <a:p>
            <a:r>
              <a:rPr lang="en-US" dirty="0">
                <a:highlight>
                  <a:srgbClr val="FFFF00"/>
                </a:highlight>
              </a:rPr>
              <a:t>Shows the impact of your leadership style on others</a:t>
            </a:r>
          </a:p>
          <a:p>
            <a:r>
              <a:rPr lang="en-US" dirty="0">
                <a:highlight>
                  <a:srgbClr val="FFFF00"/>
                </a:highlight>
              </a:rPr>
              <a:t>Highlights gaps in awareness</a:t>
            </a:r>
          </a:p>
          <a:p>
            <a:r>
              <a:rPr lang="en-US" dirty="0">
                <a:highlight>
                  <a:srgbClr val="FFFF00"/>
                </a:highlight>
              </a:rPr>
              <a:t>Links thinking and behavior</a:t>
            </a:r>
          </a:p>
          <a:p>
            <a:r>
              <a:rPr lang="en-US" dirty="0">
                <a:highlight>
                  <a:srgbClr val="FFFF00"/>
                </a:highlight>
              </a:rPr>
              <a:t>Reduces potential for derailment</a:t>
            </a:r>
          </a:p>
          <a:p>
            <a:endParaRPr lang="en-JP"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45</a:t>
            </a:fld>
            <a:endParaRPr lang="en-US" dirty="0"/>
          </a:p>
        </p:txBody>
      </p:sp>
    </p:spTree>
    <p:extLst>
      <p:ext uri="{BB962C8B-B14F-4D97-AF65-F5344CB8AC3E}">
        <p14:creationId xmlns:p14="http://schemas.microsoft.com/office/powerpoint/2010/main" val="18165253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Design Criteria</a:t>
            </a:r>
          </a:p>
          <a:p>
            <a:r>
              <a:rPr lang="en-US" dirty="0">
                <a:highlight>
                  <a:srgbClr val="FFFF00"/>
                </a:highlight>
              </a:rPr>
              <a:t>Measure Key Leadership Competencies</a:t>
            </a:r>
          </a:p>
          <a:p>
            <a:r>
              <a:rPr lang="en-US" dirty="0">
                <a:highlight>
                  <a:srgbClr val="FFFF00"/>
                </a:highlight>
              </a:rPr>
              <a:t>Assess Belief Systems and Assumptions</a:t>
            </a:r>
          </a:p>
          <a:p>
            <a:r>
              <a:rPr lang="en-US" dirty="0">
                <a:highlight>
                  <a:srgbClr val="FFFF00"/>
                </a:highlight>
              </a:rPr>
              <a:t>Point to Stage of Development</a:t>
            </a:r>
          </a:p>
          <a:p>
            <a:r>
              <a:rPr lang="en-US" dirty="0">
                <a:highlight>
                  <a:srgbClr val="FFFF00"/>
                </a:highlight>
              </a:rPr>
              <a:t>Integrate our Theoretical Framework</a:t>
            </a:r>
          </a:p>
          <a:p>
            <a:r>
              <a:rPr lang="en-US" dirty="0">
                <a:highlight>
                  <a:srgbClr val="FFFF00"/>
                </a:highlight>
              </a:rPr>
              <a:t>Organize Results – so as to bring key developmental opportunities to the surface immediately</a:t>
            </a:r>
          </a:p>
          <a:p>
            <a:endParaRPr lang="en-US" dirty="0">
              <a:highlight>
                <a:srgbClr val="FFFF00"/>
              </a:highlight>
            </a:endParaRPr>
          </a:p>
          <a:p>
            <a:endParaRPr lang="en-JP"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46</a:t>
            </a:fld>
            <a:endParaRPr lang="en-US" dirty="0"/>
          </a:p>
        </p:txBody>
      </p:sp>
    </p:spTree>
    <p:extLst>
      <p:ext uri="{BB962C8B-B14F-4D97-AF65-F5344CB8AC3E}">
        <p14:creationId xmlns:p14="http://schemas.microsoft.com/office/powerpoint/2010/main" val="26256616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EFBE301-53A6-E174-70C3-1BBA73F9FFA7}"/>
              </a:ext>
            </a:extLst>
          </p:cNvPr>
          <p:cNvSpPr>
            <a:spLocks noGrp="1" noRot="1" noChangeAspect="1"/>
          </p:cNvSpPr>
          <p:nvPr>
            <p:ph type="sldImg"/>
          </p:nvPr>
        </p:nvSpPr>
        <p:spPr>
          <a:xfrm>
            <a:off x="90488" y="744538"/>
            <a:ext cx="6616700" cy="3722687"/>
          </a:xfrm>
        </p:spPr>
      </p:sp>
      <p:sp>
        <p:nvSpPr>
          <p:cNvPr id="3" name="ノート プレースホルダー 2">
            <a:extLst>
              <a:ext uri="{FF2B5EF4-FFF2-40B4-BE49-F238E27FC236}">
                <a16:creationId xmlns:a16="http://schemas.microsoft.com/office/drawing/2014/main" id="{AC7E2FE3-3096-6B2F-AE51-47EF10FBC96F}"/>
              </a:ext>
            </a:extLst>
          </p:cNvPr>
          <p:cNvSpPr txBox="1">
            <a:spLocks noGrp="1"/>
          </p:cNvSpPr>
          <p:nvPr>
            <p:ph type="body" sz="quarter" idx="1"/>
          </p:nvPr>
        </p:nvSpPr>
        <p:spPr/>
        <p:txBody>
          <a:bodyPr/>
          <a:lstStyle/>
          <a:p>
            <a:endParaRPr lang="x-none"/>
          </a:p>
        </p:txBody>
      </p:sp>
      <p:sp>
        <p:nvSpPr>
          <p:cNvPr id="4" name="スライド番号プレースホルダー 3">
            <a:extLst>
              <a:ext uri="{FF2B5EF4-FFF2-40B4-BE49-F238E27FC236}">
                <a16:creationId xmlns:a16="http://schemas.microsoft.com/office/drawing/2014/main" id="{2AA035D0-0804-F96F-8247-459D20EB119F}"/>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DD4562-D125-C943-8682-7758CDE690B3}" type="slidenum">
              <a:rPr kumimoji="0" lang="en-US" sz="1200" b="0" i="0" u="none" strike="noStrike" kern="1200" cap="none" spc="0" normalizeH="0" baseline="0" noProof="0">
                <a:ln>
                  <a:noFill/>
                </a:ln>
                <a:solidFill>
                  <a:srgbClr val="000000"/>
                </a:solidFill>
                <a:effectLst/>
                <a:uLnTx/>
                <a:uFillTx/>
                <a:latin typeface="Helvetica Light" pitchFamily="3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Helvetica Light" pitchFamily="34"/>
              <a:ea typeface="+mn-ea"/>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Learning Objective 1</a:t>
            </a:r>
            <a:r>
              <a:rPr lang="en-US" dirty="0"/>
              <a:t>: for participants to have a visual model of the LCP that is holistic and normalizing—</a:t>
            </a:r>
            <a:r>
              <a:rPr lang="en-US" i="1" dirty="0"/>
              <a:t>we all have roots in the Reactive, here lies the origins of our gifts. </a:t>
            </a:r>
            <a:r>
              <a:rPr lang="en-US" dirty="0"/>
              <a:t>Our developmental task is to grow something on top of those roots—</a:t>
            </a:r>
            <a:r>
              <a:rPr lang="en-US" i="1" dirty="0"/>
              <a:t>to have the gifts flower in a way that serves the world.</a:t>
            </a:r>
            <a:endParaRPr lang="en-US" dirty="0"/>
          </a:p>
          <a:p>
            <a:endParaRPr lang="en-US" u="sng"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49</a:t>
            </a:fld>
            <a:endParaRPr lang="en-US" dirty="0"/>
          </a:p>
        </p:txBody>
      </p:sp>
    </p:spTree>
    <p:extLst>
      <p:ext uri="{BB962C8B-B14F-4D97-AF65-F5344CB8AC3E}">
        <p14:creationId xmlns:p14="http://schemas.microsoft.com/office/powerpoint/2010/main" val="298989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67A757-A993-2BA6-698C-6A1C7684C597}"/>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65B5AE95-3EA4-BF21-C512-E886E2D5474F}"/>
              </a:ext>
            </a:extLst>
          </p:cNvPr>
          <p:cNvSpPr txBox="1">
            <a:spLocks noGrp="1"/>
          </p:cNvSpPr>
          <p:nvPr>
            <p:ph type="body" sz="quarter" idx="1"/>
          </p:nvPr>
        </p:nvSpPr>
        <p:spPr/>
        <p:txBody>
          <a:bodyPr/>
          <a:lstStyle/>
          <a:p>
            <a:pPr lvl="0"/>
            <a:r>
              <a:rPr lang="en-US" u="sng" dirty="0"/>
              <a:t>Learning Objective 1</a:t>
            </a:r>
            <a:r>
              <a:rPr lang="en-US" dirty="0"/>
              <a:t>: for participants to understand that our identity can be deeply rooted in the Reactive—it can be our primary experience of our self or an aspect of identity that we experience quite frequently .</a:t>
            </a:r>
          </a:p>
          <a:p>
            <a:pPr lvl="0"/>
            <a:endParaRPr lang="en-US" u="sng" dirty="0"/>
          </a:p>
          <a:p>
            <a:pPr lvl="0"/>
            <a:r>
              <a:rPr lang="en-US" u="sng" dirty="0"/>
              <a:t>Learning Objective 2</a:t>
            </a:r>
            <a:r>
              <a:rPr lang="en-US" dirty="0"/>
              <a:t>: for participants to understand that being able to see our Identity Hook, take perspective on it (versus just being hooked by it) is a specific example of </a:t>
            </a:r>
            <a:r>
              <a:rPr lang="en-US" i="1" dirty="0"/>
              <a:t>witnessing the self in action</a:t>
            </a:r>
            <a:r>
              <a:rPr lang="en-US" dirty="0"/>
              <a:t> and another example of a healthy subject/object differentiation.</a:t>
            </a:r>
          </a:p>
        </p:txBody>
      </p:sp>
      <p:sp>
        <p:nvSpPr>
          <p:cNvPr id="4" name="Slide Number Placeholder 3">
            <a:extLst>
              <a:ext uri="{FF2B5EF4-FFF2-40B4-BE49-F238E27FC236}">
                <a16:creationId xmlns:a16="http://schemas.microsoft.com/office/drawing/2014/main" id="{D9372084-F9CB-6A56-6733-30CA1D96CFE0}"/>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CDB23-67F0-B849-8EC4-09A44F75084B}" type="slidenum">
              <a:rPr kumimoji="0" lang="en-US" sz="1200" b="0" i="0" u="none" strike="noStrike" kern="1200" cap="none" spc="0" normalizeH="0" baseline="0" noProof="0">
                <a:ln>
                  <a:noFill/>
                </a:ln>
                <a:solidFill>
                  <a:srgbClr val="000000"/>
                </a:solidFill>
                <a:effectLst/>
                <a:uLnTx/>
                <a:uFillTx/>
                <a:latin typeface="Helvetica Light" pitchFamily="3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Helvetica Light" pitchFamily="34"/>
              <a:ea typeface="+mn-ea"/>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highlight>
                  <a:srgbClr val="FFFF00"/>
                </a:highlight>
              </a:rPr>
              <a:t>The Four Promises Of Leadership</a:t>
            </a:r>
          </a:p>
          <a:p>
            <a:r>
              <a:rPr lang="es-ES_tradnl" dirty="0">
                <a:highlight>
                  <a:srgbClr val="FFFF00"/>
                </a:highlight>
              </a:rPr>
              <a:t>DIRECTION &amp; MEANING</a:t>
            </a:r>
          </a:p>
          <a:p>
            <a:r>
              <a:rPr lang="es-ES_tradnl" dirty="0">
                <a:highlight>
                  <a:srgbClr val="FFFF00"/>
                </a:highlight>
              </a:rPr>
              <a:t>FOCUS &amp; EXECUTION</a:t>
            </a:r>
            <a:endParaRPr lang="es-ES_tradnl" dirty="0"/>
          </a:p>
          <a:p>
            <a:r>
              <a:rPr lang="es-ES_tradnl" dirty="0">
                <a:highlight>
                  <a:srgbClr val="FFFF00"/>
                </a:highlight>
              </a:rPr>
              <a:t>ENGAGEMENT &amp; COMMITMENT</a:t>
            </a:r>
          </a:p>
          <a:p>
            <a:endParaRPr lang="es-ES_tradnl" dirty="0">
              <a:highlight>
                <a:srgbClr val="FFFF00"/>
              </a:highlight>
            </a:endParaRPr>
          </a:p>
          <a:p>
            <a:r>
              <a:rPr lang="ja-JP" altLang="en-US"/>
              <a:t>リーダーシップの四つの約束</a:t>
            </a:r>
          </a:p>
          <a:p>
            <a:r>
              <a:rPr lang="ja-JP" altLang="en-US"/>
              <a:t>方向性と意義</a:t>
            </a:r>
          </a:p>
          <a:p>
            <a:r>
              <a:rPr lang="ja-JP" altLang="en-US"/>
              <a:t>焦点と実行</a:t>
            </a:r>
          </a:p>
          <a:p>
            <a:r>
              <a:rPr lang="ja-JP" altLang="en-US"/>
              <a:t>関与とコミットメント</a:t>
            </a:r>
          </a:p>
          <a:p>
            <a:endParaRPr lang="es-ES_tradnl" dirty="0">
              <a:highlight>
                <a:srgbClr val="FFFF00"/>
              </a:highlight>
            </a:endParaRPr>
          </a:p>
          <a:p>
            <a:endParaRPr lang="en-JP"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51</a:t>
            </a:fld>
            <a:endParaRPr lang="en-US" dirty="0"/>
          </a:p>
        </p:txBody>
      </p:sp>
    </p:spTree>
    <p:extLst>
      <p:ext uri="{BB962C8B-B14F-4D97-AF65-F5344CB8AC3E}">
        <p14:creationId xmlns:p14="http://schemas.microsoft.com/office/powerpoint/2010/main" val="16045696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•38% probability that improved leadership effectiveness translates into higher business performance.</a:t>
            </a:r>
          </a:p>
          <a:p>
            <a:r>
              <a:rPr lang="en-US" dirty="0"/>
              <a:t>•Leadership effectiveness is a primary contributor to business performance.</a:t>
            </a:r>
          </a:p>
          <a:p>
            <a:endParaRPr lang="en-US" dirty="0"/>
          </a:p>
          <a:p>
            <a:r>
              <a:rPr lang="en-US" dirty="0"/>
              <a:t>An organization cannot outperform the collective effectiveness of its leadership!</a:t>
            </a:r>
          </a:p>
          <a:p>
            <a:endParaRPr lang="en-JP"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52</a:t>
            </a:fld>
            <a:endParaRPr lang="en-US" dirty="0"/>
          </a:p>
        </p:txBody>
      </p:sp>
    </p:spTree>
    <p:extLst>
      <p:ext uri="{BB962C8B-B14F-4D97-AF65-F5344CB8AC3E}">
        <p14:creationId xmlns:p14="http://schemas.microsoft.com/office/powerpoint/2010/main" val="23017692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highlight>
                  <a:srgbClr val="FFFF00"/>
                </a:highlight>
              </a:rPr>
              <a:t>A Complete Development System</a:t>
            </a:r>
          </a:p>
          <a:p>
            <a:r>
              <a:rPr lang="en-US" i="1" dirty="0">
                <a:highlight>
                  <a:srgbClr val="FFFF00"/>
                </a:highlight>
              </a:rPr>
              <a:t>Universal Leadership Model</a:t>
            </a:r>
          </a:p>
          <a:p>
            <a:r>
              <a:rPr lang="en-US" i="1" dirty="0">
                <a:highlight>
                  <a:srgbClr val="FFFF00"/>
                </a:highlight>
              </a:rPr>
              <a:t>Common language</a:t>
            </a:r>
          </a:p>
          <a:p>
            <a:r>
              <a:rPr lang="en-US" i="1" dirty="0">
                <a:highlight>
                  <a:srgbClr val="FFFF00"/>
                </a:highlight>
              </a:rPr>
              <a:t>Foundation for Coaching and ongoing feedback</a:t>
            </a:r>
          </a:p>
          <a:p>
            <a:r>
              <a:rPr lang="en-US" i="1" dirty="0">
                <a:highlight>
                  <a:srgbClr val="FFFF00"/>
                </a:highlight>
              </a:rPr>
              <a:t>Leadership Development Plans</a:t>
            </a:r>
          </a:p>
          <a:p>
            <a:r>
              <a:rPr lang="en-US" i="1" dirty="0">
                <a:highlight>
                  <a:srgbClr val="FFFF00"/>
                </a:highlight>
              </a:rPr>
              <a:t>Promise of Leadership Program</a:t>
            </a:r>
          </a:p>
          <a:p>
            <a:r>
              <a:rPr lang="en-US" i="1" dirty="0">
                <a:highlight>
                  <a:srgbClr val="FFFF00"/>
                </a:highlight>
              </a:rPr>
              <a:t>Mastering Leadership Book</a:t>
            </a:r>
          </a:p>
          <a:p>
            <a:r>
              <a:rPr lang="en-US" i="1" dirty="0">
                <a:highlight>
                  <a:srgbClr val="FFFF00"/>
                </a:highlight>
              </a:rPr>
              <a:t>Peer Coaching and Action Learning</a:t>
            </a:r>
          </a:p>
          <a:p>
            <a:r>
              <a:rPr lang="ja-JP" altLang="en-US" sz="1200" b="0" i="0" u="none" strike="noStrike" kern="1200">
                <a:solidFill>
                  <a:schemeClr val="tx1"/>
                </a:solidFill>
                <a:effectLst/>
                <a:latin typeface="Source Han Sans JP" panose="020B0500000000000000" pitchFamily="34" charset="-128"/>
                <a:ea typeface="+mn-ea"/>
                <a:cs typeface="+mn-cs"/>
              </a:rPr>
              <a:t>包括的な開発システム</a:t>
            </a:r>
          </a:p>
          <a:p>
            <a:r>
              <a:rPr lang="ja-JP" altLang="en-US" sz="1200" b="0" i="1" u="none" strike="noStrike" kern="1200">
                <a:solidFill>
                  <a:schemeClr val="tx1"/>
                </a:solidFill>
                <a:effectLst/>
                <a:latin typeface="Source Han Sans JP" panose="020B0500000000000000" pitchFamily="34" charset="-128"/>
                <a:ea typeface="+mn-ea"/>
                <a:cs typeface="+mn-cs"/>
              </a:rPr>
              <a:t>ユニバーサル・リーダーシップ・モデル</a:t>
            </a:r>
            <a:endParaRPr lang="ja-JP" altLang="en-US" sz="1200" b="0" i="0" u="none" strike="noStrike" kern="1200">
              <a:solidFill>
                <a:schemeClr val="tx1"/>
              </a:solidFill>
              <a:effectLst/>
              <a:latin typeface="Source Han Sans JP" panose="020B0500000000000000" pitchFamily="34" charset="-128"/>
              <a:ea typeface="+mn-ea"/>
              <a:cs typeface="+mn-cs"/>
            </a:endParaRPr>
          </a:p>
          <a:p>
            <a:r>
              <a:rPr lang="en-US" altLang="ja-JP" sz="1200" b="0" i="0" u="none" strike="noStrike" kern="1200" dirty="0">
                <a:solidFill>
                  <a:schemeClr val="tx1"/>
                </a:solidFill>
                <a:effectLst/>
                <a:latin typeface="Source Han Sans JP" panose="020B0500000000000000" pitchFamily="34" charset="-128"/>
                <a:ea typeface="+mn-ea"/>
                <a:cs typeface="+mn-cs"/>
              </a:rPr>
              <a:t>•</a:t>
            </a:r>
            <a:r>
              <a:rPr lang="ja-JP" altLang="en-US" sz="1200" b="0" i="1" u="none" strike="noStrike" kern="1200">
                <a:solidFill>
                  <a:schemeClr val="tx1"/>
                </a:solidFill>
                <a:effectLst/>
                <a:latin typeface="Source Han Sans JP" panose="020B0500000000000000" pitchFamily="34" charset="-128"/>
                <a:ea typeface="+mn-ea"/>
                <a:cs typeface="+mn-cs"/>
              </a:rPr>
              <a:t>共通言語</a:t>
            </a:r>
            <a:endParaRPr lang="ja-JP" altLang="en-US" sz="1200" b="0" i="0" u="none" strike="noStrike" kern="1200">
              <a:solidFill>
                <a:schemeClr val="tx1"/>
              </a:solidFill>
              <a:effectLst/>
              <a:latin typeface="Source Han Sans JP" panose="020B0500000000000000" pitchFamily="34" charset="-128"/>
              <a:ea typeface="+mn-ea"/>
              <a:cs typeface="+mn-cs"/>
            </a:endParaRPr>
          </a:p>
          <a:p>
            <a:r>
              <a:rPr lang="en-US" altLang="ja-JP" sz="1200" b="0" i="0" u="none" strike="noStrike" kern="1200" dirty="0">
                <a:solidFill>
                  <a:schemeClr val="tx1"/>
                </a:solidFill>
                <a:effectLst/>
                <a:latin typeface="Source Han Sans JP" panose="020B0500000000000000" pitchFamily="34" charset="-128"/>
                <a:ea typeface="+mn-ea"/>
                <a:cs typeface="+mn-cs"/>
              </a:rPr>
              <a:t>•</a:t>
            </a:r>
            <a:r>
              <a:rPr lang="ja-JP" altLang="en-US" sz="1200" b="0" i="1" u="none" strike="noStrike" kern="1200">
                <a:solidFill>
                  <a:schemeClr val="tx1"/>
                </a:solidFill>
                <a:effectLst/>
                <a:latin typeface="Source Han Sans JP" panose="020B0500000000000000" pitchFamily="34" charset="-128"/>
                <a:ea typeface="+mn-ea"/>
                <a:cs typeface="+mn-cs"/>
              </a:rPr>
              <a:t>コーチングと継続的フィードバックの基盤</a:t>
            </a:r>
            <a:endParaRPr lang="ja-JP" altLang="en-US" sz="1200" b="0" i="0" u="none" strike="noStrike" kern="1200">
              <a:solidFill>
                <a:schemeClr val="tx1"/>
              </a:solidFill>
              <a:effectLst/>
              <a:latin typeface="Source Han Sans JP" panose="020B0500000000000000" pitchFamily="34" charset="-128"/>
              <a:ea typeface="+mn-ea"/>
              <a:cs typeface="+mn-cs"/>
            </a:endParaRPr>
          </a:p>
          <a:p>
            <a:r>
              <a:rPr lang="en-US" altLang="ja-JP" sz="1200" b="0" i="0" u="none" strike="noStrike" kern="1200" dirty="0">
                <a:solidFill>
                  <a:schemeClr val="tx1"/>
                </a:solidFill>
                <a:effectLst/>
                <a:latin typeface="Source Han Sans JP" panose="020B0500000000000000" pitchFamily="34" charset="-128"/>
                <a:ea typeface="+mn-ea"/>
                <a:cs typeface="+mn-cs"/>
              </a:rPr>
              <a:t>•</a:t>
            </a:r>
            <a:r>
              <a:rPr lang="ja-JP" altLang="en-US" sz="1200" b="0" i="1" u="none" strike="noStrike" kern="1200">
                <a:solidFill>
                  <a:schemeClr val="tx1"/>
                </a:solidFill>
                <a:effectLst/>
                <a:latin typeface="Source Han Sans JP" panose="020B0500000000000000" pitchFamily="34" charset="-128"/>
                <a:ea typeface="+mn-ea"/>
                <a:cs typeface="+mn-cs"/>
              </a:rPr>
              <a:t>リーダーシップ開発計画</a:t>
            </a:r>
            <a:endParaRPr lang="ja-JP" altLang="en-US" sz="1200" b="0" i="0" u="none" strike="noStrike" kern="1200">
              <a:solidFill>
                <a:schemeClr val="tx1"/>
              </a:solidFill>
              <a:effectLst/>
              <a:latin typeface="Source Han Sans JP" panose="020B0500000000000000" pitchFamily="34" charset="-128"/>
              <a:ea typeface="+mn-ea"/>
              <a:cs typeface="+mn-cs"/>
            </a:endParaRPr>
          </a:p>
          <a:p>
            <a:r>
              <a:rPr lang="en-US" altLang="ja-JP" sz="1200" b="0" i="0" u="none" strike="noStrike" kern="1200" dirty="0">
                <a:solidFill>
                  <a:schemeClr val="tx1"/>
                </a:solidFill>
                <a:effectLst/>
                <a:latin typeface="Source Han Sans JP" panose="020B0500000000000000" pitchFamily="34" charset="-128"/>
                <a:ea typeface="+mn-ea"/>
                <a:cs typeface="+mn-cs"/>
              </a:rPr>
              <a:t>•</a:t>
            </a:r>
            <a:r>
              <a:rPr lang="ja-JP" altLang="en-US" sz="1200" b="0" i="1" u="none" strike="noStrike" kern="1200">
                <a:solidFill>
                  <a:schemeClr val="tx1"/>
                </a:solidFill>
                <a:effectLst/>
                <a:latin typeface="Source Han Sans JP" panose="020B0500000000000000" pitchFamily="34" charset="-128"/>
                <a:ea typeface="+mn-ea"/>
                <a:cs typeface="+mn-cs"/>
              </a:rPr>
              <a:t>リーダーシッププログラムの約束</a:t>
            </a:r>
            <a:endParaRPr lang="ja-JP" altLang="en-US" sz="1200" b="0" i="0" u="none" strike="noStrike" kern="1200">
              <a:solidFill>
                <a:schemeClr val="tx1"/>
              </a:solidFill>
              <a:effectLst/>
              <a:latin typeface="Source Han Sans JP" panose="020B0500000000000000" pitchFamily="34" charset="-128"/>
              <a:ea typeface="+mn-ea"/>
              <a:cs typeface="+mn-cs"/>
            </a:endParaRPr>
          </a:p>
          <a:p>
            <a:r>
              <a:rPr lang="en-US" altLang="ja-JP" sz="1200" b="0" i="0" u="none" strike="noStrike" kern="1200" dirty="0">
                <a:solidFill>
                  <a:schemeClr val="tx1"/>
                </a:solidFill>
                <a:effectLst/>
                <a:latin typeface="Source Han Sans JP" panose="020B0500000000000000" pitchFamily="34" charset="-128"/>
                <a:ea typeface="+mn-ea"/>
                <a:cs typeface="+mn-cs"/>
              </a:rPr>
              <a:t>•</a:t>
            </a:r>
            <a:r>
              <a:rPr lang="ja-JP" altLang="en-US" sz="1200" b="0" i="1" u="none" strike="noStrike" kern="1200">
                <a:solidFill>
                  <a:schemeClr val="tx1"/>
                </a:solidFill>
                <a:effectLst/>
                <a:latin typeface="Source Han Sans JP" panose="020B0500000000000000" pitchFamily="34" charset="-128"/>
                <a:ea typeface="+mn-ea"/>
                <a:cs typeface="+mn-cs"/>
              </a:rPr>
              <a:t>リーダーシップ習得の書籍</a:t>
            </a:r>
            <a:endParaRPr lang="ja-JP" altLang="en-US" sz="1200" b="0" i="0" u="none" strike="noStrike" kern="1200">
              <a:solidFill>
                <a:schemeClr val="tx1"/>
              </a:solidFill>
              <a:effectLst/>
              <a:latin typeface="Source Han Sans JP" panose="020B0500000000000000" pitchFamily="34" charset="-128"/>
              <a:ea typeface="+mn-ea"/>
              <a:cs typeface="+mn-cs"/>
            </a:endParaRPr>
          </a:p>
          <a:p>
            <a:r>
              <a:rPr lang="en-US" altLang="ja-JP" sz="1200" b="0" i="0" u="none" strike="noStrike" kern="1200" dirty="0">
                <a:solidFill>
                  <a:schemeClr val="tx1"/>
                </a:solidFill>
                <a:effectLst/>
                <a:latin typeface="Source Han Sans JP" panose="020B0500000000000000" pitchFamily="34" charset="-128"/>
                <a:ea typeface="+mn-ea"/>
                <a:cs typeface="+mn-cs"/>
              </a:rPr>
              <a:t>•</a:t>
            </a:r>
            <a:r>
              <a:rPr lang="ja-JP" altLang="en-US" sz="1200" b="0" i="1" u="none" strike="noStrike" kern="1200">
                <a:solidFill>
                  <a:schemeClr val="tx1"/>
                </a:solidFill>
                <a:effectLst/>
                <a:latin typeface="Source Han Sans JP" panose="020B0500000000000000" pitchFamily="34" charset="-128"/>
                <a:ea typeface="+mn-ea"/>
                <a:cs typeface="+mn-cs"/>
              </a:rPr>
              <a:t>ピアコーチングとアクションラーニング</a:t>
            </a:r>
            <a:endParaRPr lang="ja-JP" altLang="en-US" sz="1200" b="0" i="0" u="none" strike="noStrike" kern="1200">
              <a:solidFill>
                <a:schemeClr val="tx1"/>
              </a:solidFill>
              <a:effectLst/>
              <a:latin typeface="Source Han Sans JP" panose="020B0500000000000000" pitchFamily="34" charset="-128"/>
              <a:ea typeface="+mn-ea"/>
              <a:cs typeface="+mn-cs"/>
            </a:endParaRPr>
          </a:p>
          <a:p>
            <a:endParaRPr lang="en-US" i="1" dirty="0">
              <a:highlight>
                <a:srgbClr val="FFFF00"/>
              </a:highlight>
            </a:endParaRPr>
          </a:p>
          <a:p>
            <a:endParaRPr lang="en-JP"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53</a:t>
            </a:fld>
            <a:endParaRPr lang="en-US" dirty="0"/>
          </a:p>
        </p:txBody>
      </p:sp>
    </p:spTree>
    <p:extLst>
      <p:ext uri="{BB962C8B-B14F-4D97-AF65-F5344CB8AC3E}">
        <p14:creationId xmlns:p14="http://schemas.microsoft.com/office/powerpoint/2010/main" val="24236061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solidFill>
                  <a:schemeClr val="tx1"/>
                </a:solidFill>
                <a:highlight>
                  <a:srgbClr val="FFFF00"/>
                </a:highlight>
                <a:latin typeface="Source Han Sans JP" panose="020B0500000000000000" pitchFamily="34" charset="-128"/>
                <a:cs typeface="Gotham Book" pitchFamily="50" charset="0"/>
              </a:rPr>
              <a:t>Actually Measures What It’s </a:t>
            </a:r>
          </a:p>
          <a:p>
            <a:pPr algn="l"/>
            <a:r>
              <a:rPr lang="en-US" sz="1200" dirty="0">
                <a:solidFill>
                  <a:schemeClr val="tx1"/>
                </a:solidFill>
                <a:highlight>
                  <a:srgbClr val="FFFF00"/>
                </a:highlight>
                <a:latin typeface="Source Han Sans JP" panose="020B0500000000000000" pitchFamily="34" charset="-128"/>
                <a:cs typeface="Gotham Book" pitchFamily="50" charset="0"/>
              </a:rPr>
              <a:t>Designed to Measure</a:t>
            </a:r>
          </a:p>
          <a:p>
            <a:pPr algn="l"/>
            <a:r>
              <a:rPr lang="en-US" sz="1200" dirty="0">
                <a:solidFill>
                  <a:schemeClr val="tx1"/>
                </a:solidFill>
                <a:highlight>
                  <a:srgbClr val="FFFF00"/>
                </a:highlight>
                <a:latin typeface="Source Han Sans JP" panose="020B0500000000000000" pitchFamily="34" charset="-128"/>
                <a:cs typeface="Gotham Book" pitchFamily="50" charset="0"/>
              </a:rPr>
              <a:t>Data Backed by </a:t>
            </a:r>
          </a:p>
          <a:p>
            <a:pPr algn="l"/>
            <a:r>
              <a:rPr lang="en-US" sz="1200" dirty="0">
                <a:solidFill>
                  <a:schemeClr val="tx1"/>
                </a:solidFill>
                <a:highlight>
                  <a:srgbClr val="FFFF00"/>
                </a:highlight>
                <a:latin typeface="Source Han Sans JP" panose="020B0500000000000000" pitchFamily="34" charset="-128"/>
                <a:cs typeface="Gotham Book" pitchFamily="50" charset="0"/>
              </a:rPr>
              <a:t>Hundreds of Thousands of Raters</a:t>
            </a:r>
          </a:p>
          <a:p>
            <a:r>
              <a:rPr lang="ja-JP" altLang="en-US" sz="1200" kern="1200">
                <a:solidFill>
                  <a:schemeClr val="tx1"/>
                </a:solidFill>
                <a:effectLst/>
                <a:latin typeface="+mn-lt"/>
                <a:ea typeface="+mn-ea"/>
                <a:cs typeface="+mn-cs"/>
              </a:rPr>
              <a:t>実際に測定すべきものを</a:t>
            </a:r>
          </a:p>
          <a:p>
            <a:r>
              <a:rPr lang="ja-JP" altLang="en-US" sz="1200" kern="1200">
                <a:solidFill>
                  <a:schemeClr val="tx1"/>
                </a:solidFill>
                <a:effectLst/>
                <a:latin typeface="+mn-lt"/>
                <a:ea typeface="+mn-ea"/>
                <a:cs typeface="+mn-cs"/>
              </a:rPr>
              <a:t>測定するように設計されています</a:t>
            </a:r>
          </a:p>
          <a:p>
            <a:r>
              <a:rPr lang="ja-JP" altLang="en-US" sz="1200" kern="1200">
                <a:solidFill>
                  <a:schemeClr val="tx1"/>
                </a:solidFill>
                <a:effectLst/>
                <a:latin typeface="+mn-lt"/>
                <a:ea typeface="+mn-ea"/>
                <a:cs typeface="+mn-cs"/>
              </a:rPr>
              <a:t>数十万人の評価者による</a:t>
            </a:r>
          </a:p>
          <a:p>
            <a:r>
              <a:rPr lang="ja-JP" altLang="en-US" sz="1200" kern="1200">
                <a:solidFill>
                  <a:schemeClr val="tx1"/>
                </a:solidFill>
                <a:effectLst/>
                <a:latin typeface="+mn-lt"/>
                <a:ea typeface="+mn-ea"/>
                <a:cs typeface="+mn-cs"/>
              </a:rPr>
              <a:t>データに裏付けられています</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the LCP you get the full picture of your leadership. At last, you see, in one assessment, what you are missing in all the others. TLC is unique because it measures</a:t>
            </a:r>
          </a:p>
          <a:p>
            <a:r>
              <a:rPr lang="en-US" sz="1200" kern="1200" dirty="0">
                <a:solidFill>
                  <a:schemeClr val="tx1"/>
                </a:solidFill>
                <a:effectLst/>
                <a:latin typeface="+mn-lt"/>
                <a:ea typeface="+mn-ea"/>
                <a:cs typeface="+mn-cs"/>
              </a:rPr>
              <a:t>-- (Click) Leadership competencies </a:t>
            </a:r>
          </a:p>
          <a:p>
            <a:r>
              <a:rPr lang="en-US" sz="1200" kern="1200" dirty="0">
                <a:solidFill>
                  <a:schemeClr val="tx1"/>
                </a:solidFill>
                <a:effectLst/>
                <a:latin typeface="+mn-lt"/>
                <a:ea typeface="+mn-ea"/>
                <a:cs typeface="+mn-cs"/>
              </a:rPr>
              <a:t>--(Click) Assumptions that drive Behavior</a:t>
            </a:r>
          </a:p>
          <a:p>
            <a:r>
              <a:rPr lang="en-US" sz="1200" kern="1200" dirty="0">
                <a:solidFill>
                  <a:schemeClr val="tx1"/>
                </a:solidFill>
                <a:effectLst/>
                <a:latin typeface="+mn-lt"/>
                <a:ea typeface="+mn-ea"/>
                <a:cs typeface="+mn-cs"/>
              </a:rPr>
              <a:t>Assumptions that lead to effectively developing key leadership competencies</a:t>
            </a:r>
          </a:p>
          <a:p>
            <a:r>
              <a:rPr lang="en-US" sz="1200" kern="1200" dirty="0">
                <a:solidFill>
                  <a:schemeClr val="tx1"/>
                </a:solidFill>
                <a:effectLst/>
                <a:latin typeface="+mn-lt"/>
                <a:ea typeface="+mn-ea"/>
                <a:cs typeface="+mn-cs"/>
              </a:rPr>
              <a:t>Assumptions that run reactive, self-limiting behavior. </a:t>
            </a:r>
          </a:p>
          <a:p>
            <a:pPr marL="171450" indent="-171450">
              <a:buFont typeface="Wingdings" pitchFamily="2" charset="2"/>
              <a:buChar char="n"/>
            </a:pPr>
            <a:r>
              <a:rPr lang="en-US" sz="1200" kern="1200" dirty="0">
                <a:solidFill>
                  <a:schemeClr val="tx1"/>
                </a:solidFill>
                <a:effectLst/>
                <a:latin typeface="+mn-lt"/>
                <a:ea typeface="+mn-ea"/>
                <a:cs typeface="+mn-cs"/>
              </a:rPr>
              <a:t>(Click) and LCP reveals style and personality…all at the same time.  </a:t>
            </a:r>
          </a:p>
          <a:p>
            <a:pPr marL="171450" indent="-171450">
              <a:buFont typeface="Wingdings" pitchFamily="2" charset="2"/>
              <a:buChar char="n"/>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ABE589-451C-40A7-ADBC-DA1659BB68BF}" type="slidenum">
              <a:rPr lang="en-US" smtClean="0"/>
              <a:pPr/>
              <a:t>54</a:t>
            </a:fld>
            <a:endParaRPr lang="en-US"/>
          </a:p>
        </p:txBody>
      </p:sp>
    </p:spTree>
    <p:extLst>
      <p:ext uri="{BB962C8B-B14F-4D97-AF65-F5344CB8AC3E}">
        <p14:creationId xmlns:p14="http://schemas.microsoft.com/office/powerpoint/2010/main" val="5238144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Revealing</a:t>
            </a:r>
          </a:p>
          <a:p>
            <a:r>
              <a:rPr lang="en-US" dirty="0"/>
              <a:t>Links Competencies to Core Beliefs </a:t>
            </a:r>
          </a:p>
        </p:txBody>
      </p:sp>
      <p:sp>
        <p:nvSpPr>
          <p:cNvPr id="4" name="Slide Number Placeholder 3"/>
          <p:cNvSpPr>
            <a:spLocks noGrp="1"/>
          </p:cNvSpPr>
          <p:nvPr>
            <p:ph type="sldNum" sz="quarter" idx="5"/>
          </p:nvPr>
        </p:nvSpPr>
        <p:spPr/>
        <p:txBody>
          <a:bodyPr/>
          <a:lstStyle/>
          <a:p>
            <a:fld id="{E7E526F4-CC3E-4079-A83E-939CDFE0894D}" type="slidenum">
              <a:rPr lang="en-US" smtClean="0"/>
              <a:pPr/>
              <a:t>55</a:t>
            </a:fld>
            <a:endParaRPr lang="en-US" dirty="0"/>
          </a:p>
        </p:txBody>
      </p:sp>
    </p:spTree>
    <p:extLst>
      <p:ext uri="{BB962C8B-B14F-4D97-AF65-F5344CB8AC3E}">
        <p14:creationId xmlns:p14="http://schemas.microsoft.com/office/powerpoint/2010/main" val="1971119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D28E3B-6548-74D4-B055-4473C8A006E8}"/>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638D9F7D-5175-87E3-92AB-1AB693955B70}"/>
              </a:ext>
            </a:extLst>
          </p:cNvPr>
          <p:cNvSpPr txBox="1">
            <a:spLocks noGrp="1"/>
          </p:cNvSpPr>
          <p:nvPr>
            <p:ph type="body" sz="quarter" idx="1"/>
          </p:nvPr>
        </p:nvSpPr>
        <p:spPr/>
        <p:txBody>
          <a:bodyPr/>
          <a:lstStyle/>
          <a:p>
            <a:pPr lvl="0"/>
            <a:r>
              <a:rPr lang="en-US" u="sng"/>
              <a:t>TYson</a:t>
            </a:r>
          </a:p>
          <a:p>
            <a:pPr lvl="0"/>
            <a:endParaRPr lang="en-US" u="sng"/>
          </a:p>
          <a:p>
            <a:pPr lvl="0"/>
            <a:r>
              <a:rPr lang="en-US" u="sng"/>
              <a:t>Learning Objective 1</a:t>
            </a:r>
            <a:r>
              <a:rPr lang="en-US"/>
              <a:t>: for participants to understand the two structures of mind (metaphorically, the two operating systems) that generate very different experiences of life and leadership. </a:t>
            </a:r>
          </a:p>
          <a:p>
            <a:pPr lvl="0"/>
            <a:endParaRPr lang="en-US" u="sng"/>
          </a:p>
          <a:p>
            <a:pPr lvl="0"/>
            <a:r>
              <a:rPr lang="en-US" u="sng"/>
              <a:t>Learning Objective </a:t>
            </a:r>
            <a:r>
              <a:rPr lang="en-US"/>
              <a:t>2: for participants to see the pattern of reaction is what they just got a glimpse of in the Gravity Stick exercise (their particular physical, emotional, cognitive, behavioral, and narrative routine).</a:t>
            </a:r>
          </a:p>
          <a:p>
            <a:pPr lvl="0"/>
            <a:endParaRPr lang="en-US"/>
          </a:p>
          <a:p>
            <a:pPr lvl="0"/>
            <a:r>
              <a:rPr lang="en-US" u="sng"/>
              <a:t>Learning Objective 3</a:t>
            </a:r>
            <a:r>
              <a:rPr lang="en-US"/>
              <a:t>: for participants to understand that the core function of the Reactive iOS is to contain anxiety and the core function of the Creative iOS is to unleash potential.</a:t>
            </a:r>
          </a:p>
          <a:p>
            <a:pPr lvl="0"/>
            <a:endParaRPr lang="en-US"/>
          </a:p>
          <a:p>
            <a:pPr lvl="0"/>
            <a:endParaRPr lang="en-US" u="sng"/>
          </a:p>
        </p:txBody>
      </p:sp>
      <p:sp>
        <p:nvSpPr>
          <p:cNvPr id="4" name="Slide Number Placeholder 3">
            <a:extLst>
              <a:ext uri="{FF2B5EF4-FFF2-40B4-BE49-F238E27FC236}">
                <a16:creationId xmlns:a16="http://schemas.microsoft.com/office/drawing/2014/main" id="{754BDEF6-3F98-263B-F0E6-185B4BA412E9}"/>
              </a:ext>
            </a:extLst>
          </p:cNvPr>
          <p:cNvSpPr txBox="1">
            <a:spLocks noGrp="1"/>
          </p:cNvSpPr>
          <p:nvPr>
            <p:ph type="sldNum" sz="quarter" idx="8"/>
          </p:nvPr>
        </p:nvSpPr>
        <p:spPr/>
        <p:txBody>
          <a:bodyPr/>
          <a:lstStyle/>
          <a:p>
            <a:pPr lvl="0"/>
            <a:fld id="{F711D90F-8DB8-5847-8678-47DD7F840034}" type="slidenum">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800" dirty="0">
                <a:highlight>
                  <a:srgbClr val="FFFF00"/>
                </a:highlight>
                <a:latin typeface="Source Han Sans JP" panose="020B0500000000000000" pitchFamily="34" charset="-128"/>
              </a:rPr>
              <a:t>More Advanced</a:t>
            </a:r>
            <a:endParaRPr lang="en-US" sz="1200" dirty="0">
              <a:highlight>
                <a:srgbClr val="FFFF00"/>
              </a:highlight>
              <a:latin typeface="Source Han Sans JP" panose="020B0500000000000000" pitchFamily="34" charset="-128"/>
            </a:endParaRPr>
          </a:p>
          <a:p>
            <a:pPr algn="l"/>
            <a:r>
              <a:rPr lang="en-US" sz="1200" dirty="0">
                <a:highlight>
                  <a:srgbClr val="FFFF00"/>
                </a:highlight>
                <a:latin typeface="Source Han Sans JP" panose="020B0500000000000000" pitchFamily="34" charset="-128"/>
              </a:rPr>
              <a:t>Coaching Starts at a Breakthrough </a:t>
            </a:r>
          </a:p>
          <a:p>
            <a:endParaRPr lang="en-JP"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56</a:t>
            </a:fld>
            <a:endParaRPr lang="en-US" dirty="0"/>
          </a:p>
        </p:txBody>
      </p:sp>
    </p:spTree>
    <p:extLst>
      <p:ext uri="{BB962C8B-B14F-4D97-AF65-F5344CB8AC3E}">
        <p14:creationId xmlns:p14="http://schemas.microsoft.com/office/powerpoint/2010/main" val="16164277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dirty="0">
                <a:highlight>
                  <a:srgbClr val="FFFF00"/>
                </a:highlight>
                <a:latin typeface="Source Han Sans JP" panose="020B0500000000000000" pitchFamily="34" charset="-128"/>
              </a:rPr>
              <a:t>More than an Assessment</a:t>
            </a:r>
            <a:endParaRPr lang="en-US" sz="1200" dirty="0">
              <a:highlight>
                <a:srgbClr val="FFFF00"/>
              </a:highlight>
              <a:latin typeface="Source Han Sans JP" panose="020B0500000000000000" pitchFamily="34" charset="-128"/>
            </a:endParaRPr>
          </a:p>
          <a:p>
            <a:pPr algn="l"/>
            <a:r>
              <a:rPr lang="en-US" sz="1200" dirty="0">
                <a:highlight>
                  <a:srgbClr val="FFFF00"/>
                </a:highlight>
                <a:latin typeface="Source Han Sans JP" panose="020B0500000000000000" pitchFamily="34" charset="-128"/>
              </a:rPr>
              <a:t>Framework Provides Pathway for Transformation</a:t>
            </a:r>
          </a:p>
        </p:txBody>
      </p:sp>
      <p:sp>
        <p:nvSpPr>
          <p:cNvPr id="4" name="Slide Number Placeholder 3"/>
          <p:cNvSpPr>
            <a:spLocks noGrp="1"/>
          </p:cNvSpPr>
          <p:nvPr>
            <p:ph type="sldNum" sz="quarter" idx="5"/>
          </p:nvPr>
        </p:nvSpPr>
        <p:spPr/>
        <p:txBody>
          <a:bodyPr/>
          <a:lstStyle/>
          <a:p>
            <a:fld id="{E7E526F4-CC3E-4079-A83E-939CDFE0894D}" type="slidenum">
              <a:rPr lang="en-US" smtClean="0"/>
              <a:pPr/>
              <a:t>57</a:t>
            </a:fld>
            <a:endParaRPr lang="en-US" dirty="0"/>
          </a:p>
        </p:txBody>
      </p:sp>
    </p:spTree>
    <p:extLst>
      <p:ext uri="{BB962C8B-B14F-4D97-AF65-F5344CB8AC3E}">
        <p14:creationId xmlns:p14="http://schemas.microsoft.com/office/powerpoint/2010/main" val="42151156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dirty="0">
                <a:highlight>
                  <a:srgbClr val="FFFF00"/>
                </a:highlight>
                <a:latin typeface="Source Han Sans JP" panose="020B0500000000000000" pitchFamily="34" charset="-128"/>
              </a:rPr>
              <a:t>More Efficient</a:t>
            </a:r>
            <a:endParaRPr lang="en-US" sz="1200" dirty="0">
              <a:highlight>
                <a:srgbClr val="FFFF00"/>
              </a:highlight>
              <a:latin typeface="Source Han Sans JP" panose="020B0500000000000000" pitchFamily="34" charset="-128"/>
            </a:endParaRPr>
          </a:p>
          <a:p>
            <a:pPr algn="l"/>
            <a:r>
              <a:rPr lang="en-US" sz="1200" dirty="0">
                <a:highlight>
                  <a:srgbClr val="FFFF00"/>
                </a:highlight>
                <a:latin typeface="Source Han Sans JP" panose="020B0500000000000000" pitchFamily="34" charset="-128"/>
              </a:rPr>
              <a:t>User Friendly Report That Saves Coaching Time</a:t>
            </a:r>
          </a:p>
          <a:p>
            <a:endParaRPr lang="en-JP"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58</a:t>
            </a:fld>
            <a:endParaRPr lang="en-US" dirty="0"/>
          </a:p>
        </p:txBody>
      </p:sp>
    </p:spTree>
    <p:extLst>
      <p:ext uri="{BB962C8B-B14F-4D97-AF65-F5344CB8AC3E}">
        <p14:creationId xmlns:p14="http://schemas.microsoft.com/office/powerpoint/2010/main" val="9671389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dirty="0">
                <a:highlight>
                  <a:srgbClr val="FFFF00"/>
                </a:highlight>
                <a:latin typeface="Source Han Sans JP" panose="020B0500000000000000" pitchFamily="34" charset="-128"/>
              </a:rPr>
              <a:t>Widely Accepted</a:t>
            </a:r>
            <a:endParaRPr lang="en-US" sz="1200" dirty="0">
              <a:highlight>
                <a:srgbClr val="FFFF00"/>
              </a:highlight>
              <a:latin typeface="Source Han Sans JP" panose="020B0500000000000000" pitchFamily="34" charset="-128"/>
            </a:endParaRPr>
          </a:p>
          <a:p>
            <a:pPr algn="l"/>
            <a:r>
              <a:rPr lang="en-US" sz="1200" dirty="0">
                <a:highlight>
                  <a:srgbClr val="FFFF00"/>
                </a:highlight>
                <a:latin typeface="Source Han Sans JP" panose="020B0500000000000000" pitchFamily="34" charset="-128"/>
              </a:rPr>
              <a:t>Used by Leading Organizations, Top Universities, and Government Agencies</a:t>
            </a:r>
          </a:p>
          <a:p>
            <a:endParaRPr lang="en-JP"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59</a:t>
            </a:fld>
            <a:endParaRPr lang="en-US" dirty="0"/>
          </a:p>
        </p:txBody>
      </p:sp>
    </p:spTree>
    <p:extLst>
      <p:ext uri="{BB962C8B-B14F-4D97-AF65-F5344CB8AC3E}">
        <p14:creationId xmlns:p14="http://schemas.microsoft.com/office/powerpoint/2010/main" val="30221959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dirty="0">
                <a:highlight>
                  <a:srgbClr val="FFFF00"/>
                </a:highlight>
                <a:latin typeface="Source Han Sans JP" panose="020B0500000000000000" pitchFamily="34" charset="-128"/>
              </a:rPr>
              <a:t>Differentiators</a:t>
            </a:r>
            <a:endParaRPr lang="en-US" sz="1200" dirty="0">
              <a:highlight>
                <a:srgbClr val="FFFF00"/>
              </a:highlight>
              <a:latin typeface="Source Han Sans JP" panose="020B0500000000000000" pitchFamily="34" charset="-128"/>
            </a:endParaRPr>
          </a:p>
          <a:p>
            <a:pPr marL="342900" indent="-342900">
              <a:buFont typeface="Arial" panose="020B0604020202020204" pitchFamily="34" charset="0"/>
              <a:buChar char="•"/>
            </a:pPr>
            <a:r>
              <a:rPr lang="en-US" sz="1200" dirty="0">
                <a:highlight>
                  <a:srgbClr val="FFFF00"/>
                </a:highlight>
                <a:latin typeface="Source Han Sans JP" panose="020B0500000000000000" pitchFamily="34" charset="-128"/>
              </a:rPr>
              <a:t>Creative and Reactive</a:t>
            </a:r>
          </a:p>
          <a:p>
            <a:pPr marL="342900" indent="-342900">
              <a:buFont typeface="Arial" panose="020B0604020202020204" pitchFamily="34" charset="0"/>
              <a:buChar char="•"/>
            </a:pPr>
            <a:r>
              <a:rPr lang="en-US" sz="1200" dirty="0">
                <a:highlight>
                  <a:srgbClr val="FFFF00"/>
                </a:highlight>
                <a:latin typeface="Source Han Sans JP" panose="020B0500000000000000" pitchFamily="34" charset="-128"/>
              </a:rPr>
              <a:t>Circle Graph</a:t>
            </a:r>
          </a:p>
          <a:p>
            <a:pPr marL="342900" indent="-342900">
              <a:buFont typeface="Arial" panose="020B0604020202020204" pitchFamily="34" charset="0"/>
              <a:buChar char="•"/>
            </a:pPr>
            <a:r>
              <a:rPr lang="en-US" sz="1200" dirty="0">
                <a:highlight>
                  <a:srgbClr val="FFFF00"/>
                </a:highlight>
                <a:latin typeface="Source Han Sans JP" panose="020B0500000000000000" pitchFamily="34" charset="-128"/>
              </a:rPr>
              <a:t>Research and Validity</a:t>
            </a:r>
          </a:p>
          <a:p>
            <a:pPr marL="342900" indent="-342900">
              <a:buFont typeface="Arial" panose="020B0604020202020204" pitchFamily="34" charset="0"/>
              <a:buChar char="•"/>
            </a:pPr>
            <a:r>
              <a:rPr lang="en-US" sz="1200" dirty="0">
                <a:highlight>
                  <a:srgbClr val="FFFF00"/>
                </a:highlight>
                <a:latin typeface="Source Han Sans JP" panose="020B0500000000000000" pitchFamily="34" charset="-128"/>
              </a:rPr>
              <a:t>Alignment to Adult Development</a:t>
            </a:r>
          </a:p>
          <a:p>
            <a:pPr marL="342900" indent="-342900">
              <a:buFont typeface="Arial" panose="020B0604020202020204" pitchFamily="34" charset="0"/>
              <a:buChar char="•"/>
            </a:pPr>
            <a:r>
              <a:rPr lang="en-US" sz="1200" dirty="0">
                <a:highlight>
                  <a:srgbClr val="FFFF00"/>
                </a:highlight>
                <a:latin typeface="Source Han Sans JP" panose="020B0500000000000000" pitchFamily="34" charset="-128"/>
              </a:rPr>
              <a:t>Commitment to Service</a:t>
            </a:r>
          </a:p>
          <a:p>
            <a:pPr marL="0" indent="0">
              <a:buFont typeface="Arial" panose="020B0604020202020204" pitchFamily="34" charset="0"/>
              <a:buNone/>
            </a:pPr>
            <a:endParaRPr lang="en-JP"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60</a:t>
            </a:fld>
            <a:endParaRPr lang="en-US" dirty="0"/>
          </a:p>
        </p:txBody>
      </p:sp>
    </p:spTree>
    <p:extLst>
      <p:ext uri="{BB962C8B-B14F-4D97-AF65-F5344CB8AC3E}">
        <p14:creationId xmlns:p14="http://schemas.microsoft.com/office/powerpoint/2010/main" val="36207020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highlight>
                  <a:srgbClr val="FFFF00"/>
                </a:highlight>
                <a:latin typeface="Source Han Sans JP" panose="020B0500000000000000" pitchFamily="34" charset="-128"/>
                <a:ea typeface="Source Han Sans JP" panose="020B0500000000000000" pitchFamily="34" charset="-128"/>
                <a:cs typeface="Corbel" charset="0"/>
              </a:rPr>
              <a:t>An Integrated Framework for </a:t>
            </a:r>
          </a:p>
          <a:p>
            <a:pPr algn="l"/>
            <a:r>
              <a:rPr lang="en-US" sz="1200" dirty="0">
                <a:highlight>
                  <a:srgbClr val="FFFF00"/>
                </a:highlight>
                <a:latin typeface="Source Han Sans JP" panose="020B0500000000000000" pitchFamily="34" charset="-128"/>
                <a:ea typeface="Source Han Sans JP" panose="020B0500000000000000" pitchFamily="34" charset="-128"/>
                <a:cs typeface="Corbel" charset="0"/>
              </a:rPr>
              <a:t>Breakthrough Performance and Extraordinary Business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highlight>
                <a:srgbClr val="FFFF00"/>
              </a:highlight>
              <a:latin typeface="Source Han Sans JP" panose="020B0500000000000000" pitchFamily="34" charset="-128"/>
              <a:ea typeface="Source Han Sans JP" panose="020B0500000000000000" pitchFamily="34" charset="-128"/>
              <a:cs typeface="Corbe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FFFF00"/>
                </a:highlight>
                <a:latin typeface="Source Han Sans JP" panose="020B0500000000000000" pitchFamily="34" charset="-128"/>
                <a:ea typeface="Source Han Sans JP" panose="020B0500000000000000" pitchFamily="34" charset="-128"/>
                <a:cs typeface="Corbel" charset="0"/>
              </a:rPr>
              <a:t>Building Organizational Capability and Capacity to Create Outcomes that Matter Most</a:t>
            </a:r>
          </a:p>
          <a:p>
            <a:endParaRPr lang="ja-JP" altLang="en-US"/>
          </a:p>
          <a:p>
            <a:endParaRPr lang="en-JP"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61</a:t>
            </a:fld>
            <a:endParaRPr lang="en-US" dirty="0"/>
          </a:p>
        </p:txBody>
      </p:sp>
    </p:spTree>
    <p:extLst>
      <p:ext uri="{BB962C8B-B14F-4D97-AF65-F5344CB8AC3E}">
        <p14:creationId xmlns:p14="http://schemas.microsoft.com/office/powerpoint/2010/main" val="4025315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r>
              <a:rPr lang="en-US" b="0" dirty="0">
                <a:highlight>
                  <a:srgbClr val="FFFF00"/>
                </a:highlight>
                <a:cs typeface="Gotham Book" pitchFamily="50" charset="0"/>
              </a:rPr>
              <a:t>3 Leadership Assessment Categories</a:t>
            </a:r>
          </a:p>
          <a:p>
            <a:endParaRPr lang="en-US" sz="1200" b="0" kern="1200" dirty="0">
              <a:solidFill>
                <a:schemeClr val="tx1"/>
              </a:solidFill>
              <a:effectLst/>
              <a:highlight>
                <a:srgbClr val="FFFF00"/>
              </a:highlight>
              <a:latin typeface="+mn-lt"/>
              <a:ea typeface="+mn-ea"/>
              <a:cs typeface="+mn-cs"/>
            </a:endParaRPr>
          </a:p>
          <a:p>
            <a:r>
              <a:rPr lang="en-US" sz="1200" kern="1200" dirty="0">
                <a:solidFill>
                  <a:schemeClr val="tx1"/>
                </a:solidFill>
                <a:effectLst/>
                <a:latin typeface="+mn-lt"/>
                <a:ea typeface="+mn-ea"/>
                <a:cs typeface="+mn-cs"/>
              </a:rPr>
              <a:t>First, You can measure </a:t>
            </a:r>
            <a:r>
              <a:rPr lang="en-US" sz="1200" b="1" kern="1200" dirty="0">
                <a:solidFill>
                  <a:schemeClr val="tx1"/>
                </a:solidFill>
                <a:effectLst/>
                <a:latin typeface="+mn-lt"/>
                <a:ea typeface="+mn-ea"/>
                <a:cs typeface="+mn-cs"/>
              </a:rPr>
              <a:t>Competencies</a:t>
            </a:r>
            <a:r>
              <a:rPr lang="en-US" sz="1200" kern="1200" dirty="0">
                <a:solidFill>
                  <a:schemeClr val="tx1"/>
                </a:solidFill>
                <a:effectLst/>
                <a:latin typeface="+mn-lt"/>
                <a:ea typeface="+mn-ea"/>
                <a:cs typeface="+mn-cs"/>
              </a:rPr>
              <a:t>—this is the most common choice for organizations. </a:t>
            </a:r>
          </a:p>
          <a:p>
            <a:r>
              <a:rPr lang="en-US" sz="1200" kern="1200" dirty="0">
                <a:solidFill>
                  <a:schemeClr val="tx1"/>
                </a:solidFill>
                <a:effectLst/>
                <a:latin typeface="+mn-lt"/>
                <a:ea typeface="+mn-ea"/>
                <a:cs typeface="+mn-cs"/>
              </a:rPr>
              <a:t>Competencies tell you what is going on with key behaviors that impact your ability to achieve results. An example of a competency might be Strategic Focus or Collaboration. A competency describes a positive leadership behavior, but does not answer the question ‘”What it going on under the surface that supports or inhibits these key behaviors”? Examples of competency assessments include Benchmarks, </a:t>
            </a:r>
            <a:r>
              <a:rPr lang="en-US" sz="1200" kern="1200" dirty="0" err="1">
                <a:solidFill>
                  <a:schemeClr val="tx1"/>
                </a:solidFill>
                <a:effectLst/>
                <a:latin typeface="+mn-lt"/>
                <a:ea typeface="+mn-ea"/>
                <a:cs typeface="+mn-cs"/>
              </a:rPr>
              <a:t>PDI</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Lominger</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The next choice for assessments measure what’s going on under the surface. These are </a:t>
            </a:r>
            <a:r>
              <a:rPr lang="en-US" sz="1200" b="1" kern="1200" dirty="0">
                <a:solidFill>
                  <a:schemeClr val="tx1"/>
                </a:solidFill>
                <a:effectLst/>
                <a:latin typeface="+mn-lt"/>
                <a:ea typeface="+mn-ea"/>
                <a:cs typeface="+mn-cs"/>
              </a:rPr>
              <a:t>self-awareness</a:t>
            </a:r>
            <a:r>
              <a:rPr lang="en-US" sz="1200" kern="1200" dirty="0">
                <a:solidFill>
                  <a:schemeClr val="tx1"/>
                </a:solidFill>
                <a:effectLst/>
                <a:latin typeface="+mn-lt"/>
                <a:ea typeface="+mn-ea"/>
                <a:cs typeface="+mn-cs"/>
              </a:rPr>
              <a:t> tools that measure the internal motivations that drive behavior. These tools are very useful if they help managers get insight into why they are behaving in certain ways.  However, these tools seldom show any direct connection to competencies or measures of effectiveness in leadership. Tools in this category include Hogan, </a:t>
            </a:r>
            <a:r>
              <a:rPr lang="en-US" sz="1200" kern="1200" dirty="0" err="1">
                <a:solidFill>
                  <a:schemeClr val="tx1"/>
                </a:solidFill>
                <a:effectLst/>
                <a:latin typeface="+mn-lt"/>
                <a:ea typeface="+mn-ea"/>
                <a:cs typeface="+mn-cs"/>
              </a:rPr>
              <a:t>FIRO</a:t>
            </a:r>
            <a:r>
              <a:rPr lang="en-US" sz="1200" kern="1200" dirty="0">
                <a:solidFill>
                  <a:schemeClr val="tx1"/>
                </a:solidFill>
                <a:effectLst/>
                <a:latin typeface="+mn-lt"/>
                <a:ea typeface="+mn-ea"/>
                <a:cs typeface="+mn-cs"/>
              </a:rPr>
              <a:t>-B, and Emotional Intelligence.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And finally, in the third category you have Tools that measure </a:t>
            </a:r>
            <a:r>
              <a:rPr lang="en-US" sz="1200" b="1" kern="1200" dirty="0">
                <a:solidFill>
                  <a:schemeClr val="tx1"/>
                </a:solidFill>
                <a:effectLst/>
                <a:latin typeface="+mn-lt"/>
                <a:ea typeface="+mn-ea"/>
                <a:cs typeface="+mn-cs"/>
              </a:rPr>
              <a:t>Style and Personality</a:t>
            </a:r>
            <a:r>
              <a:rPr lang="en-US" sz="1200" kern="1200" dirty="0">
                <a:solidFill>
                  <a:schemeClr val="tx1"/>
                </a:solidFill>
                <a:effectLst/>
                <a:latin typeface="+mn-lt"/>
                <a:ea typeface="+mn-ea"/>
                <a:cs typeface="+mn-cs"/>
              </a:rPr>
              <a:t>. These tools are mostly used to help managers and teams understand their differences, but these tools fail to clarify how Style and Personality impacts competencies or business results. Tools in this category include Meyers Briggs or Disc.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any of these tools, used separately, you are getting, at best, a third of the whole picture.  If you are serious about leadership development—you need to help managers get the whole story. Otherwise, It’s like trying to see with one eye closed…. </a:t>
            </a:r>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With the </a:t>
            </a:r>
            <a:r>
              <a:rPr lang="en-US" sz="1200" kern="1200" dirty="0" err="1">
                <a:solidFill>
                  <a:schemeClr val="tx1"/>
                </a:solidFill>
                <a:effectLst/>
                <a:latin typeface="+mn-lt"/>
                <a:ea typeface="+mn-ea"/>
                <a:cs typeface="+mn-cs"/>
              </a:rPr>
              <a:t>LCP</a:t>
            </a:r>
            <a:r>
              <a:rPr lang="en-US" sz="1200" kern="1200" dirty="0">
                <a:solidFill>
                  <a:schemeClr val="tx1"/>
                </a:solidFill>
                <a:effectLst/>
                <a:latin typeface="+mn-lt"/>
                <a:ea typeface="+mn-ea"/>
                <a:cs typeface="+mn-cs"/>
              </a:rPr>
              <a:t> you get the </a:t>
            </a:r>
            <a:r>
              <a:rPr lang="en-US" sz="1200" u="sng" kern="1200" dirty="0">
                <a:solidFill>
                  <a:schemeClr val="tx1"/>
                </a:solidFill>
                <a:effectLst/>
                <a:latin typeface="+mn-lt"/>
                <a:ea typeface="+mn-ea"/>
                <a:cs typeface="+mn-cs"/>
              </a:rPr>
              <a:t>full picture </a:t>
            </a:r>
            <a:r>
              <a:rPr lang="en-US" sz="1200" kern="1200" dirty="0">
                <a:solidFill>
                  <a:schemeClr val="tx1"/>
                </a:solidFill>
                <a:effectLst/>
                <a:latin typeface="+mn-lt"/>
                <a:ea typeface="+mn-ea"/>
                <a:cs typeface="+mn-cs"/>
              </a:rPr>
              <a:t>of your leadership – 3 assessments in one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ABE589-451C-40A7-ADBC-DA1659BB68BF}" type="slidenum">
              <a:rPr lang="en-US" smtClean="0"/>
              <a:pPr/>
              <a:t>6</a:t>
            </a:fld>
            <a:endParaRPr lang="en-US"/>
          </a:p>
        </p:txBody>
      </p:sp>
    </p:spTree>
    <p:extLst>
      <p:ext uri="{BB962C8B-B14F-4D97-AF65-F5344CB8AC3E}">
        <p14:creationId xmlns:p14="http://schemas.microsoft.com/office/powerpoint/2010/main" val="3958727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highlight>
                  <a:srgbClr val="FFFF00"/>
                </a:highlight>
                <a:latin typeface="Source Han Sans JP" panose="020B0500000000000000" pitchFamily="34" charset="-128"/>
                <a:cs typeface="Gotham Book" pitchFamily="50" charset="0"/>
              </a:rPr>
              <a:t>What’s Going On</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highlight>
                  <a:srgbClr val="FFFF00"/>
                </a:highlight>
                <a:latin typeface="Source Han Sans JP" panose="020B0500000000000000" pitchFamily="34" charset="-128"/>
                <a:cs typeface="Gotham Book" pitchFamily="50" charset="0"/>
              </a:rPr>
              <a:t>Why It’s Going On</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highlight>
                  <a:srgbClr val="FFFF00"/>
                </a:highlight>
                <a:latin typeface="Source Han Sans JP" panose="020B0500000000000000" pitchFamily="34" charset="-128"/>
                <a:cs typeface="Gotham Book" pitchFamily="50" charset="0"/>
              </a:rPr>
              <a:t>Pathway For Change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the LCP you get the full picture of your leadership. At last, you see, in one assessment, what you are missing in all the others. TLC is unique because it measures</a:t>
            </a:r>
          </a:p>
          <a:p>
            <a:r>
              <a:rPr lang="en-US" sz="1200" kern="1200" dirty="0">
                <a:solidFill>
                  <a:schemeClr val="tx1"/>
                </a:solidFill>
                <a:effectLst/>
                <a:latin typeface="+mn-lt"/>
                <a:ea typeface="+mn-ea"/>
                <a:cs typeface="+mn-cs"/>
              </a:rPr>
              <a:t>-- (Click) Leadership competencies </a:t>
            </a:r>
          </a:p>
          <a:p>
            <a:r>
              <a:rPr lang="en-US" sz="1200" kern="1200" dirty="0">
                <a:solidFill>
                  <a:schemeClr val="tx1"/>
                </a:solidFill>
                <a:effectLst/>
                <a:latin typeface="+mn-lt"/>
                <a:ea typeface="+mn-ea"/>
                <a:cs typeface="+mn-cs"/>
              </a:rPr>
              <a:t>--(Click) Assumptions that drive Behavior</a:t>
            </a:r>
          </a:p>
          <a:p>
            <a:r>
              <a:rPr lang="en-US" sz="1200" kern="1200" dirty="0">
                <a:solidFill>
                  <a:schemeClr val="tx1"/>
                </a:solidFill>
                <a:effectLst/>
                <a:latin typeface="+mn-lt"/>
                <a:ea typeface="+mn-ea"/>
                <a:cs typeface="+mn-cs"/>
              </a:rPr>
              <a:t>Assumptions that lead to effectively developing key leadership competencies</a:t>
            </a:r>
          </a:p>
          <a:p>
            <a:r>
              <a:rPr lang="en-US" sz="1200" kern="1200" dirty="0">
                <a:solidFill>
                  <a:schemeClr val="tx1"/>
                </a:solidFill>
                <a:effectLst/>
                <a:latin typeface="+mn-lt"/>
                <a:ea typeface="+mn-ea"/>
                <a:cs typeface="+mn-cs"/>
              </a:rPr>
              <a:t>Assumptions that run reactive, self-limiting behavior. </a:t>
            </a:r>
          </a:p>
          <a:p>
            <a:r>
              <a:rPr lang="en-US" sz="1200" kern="1200" dirty="0">
                <a:solidFill>
                  <a:schemeClr val="tx1"/>
                </a:solidFill>
                <a:effectLst/>
                <a:latin typeface="+mn-lt"/>
                <a:ea typeface="+mn-ea"/>
                <a:cs typeface="+mn-cs"/>
              </a:rPr>
              <a:t>-- (Click) and LCP reveals style and personality…all at the same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ABE589-451C-40A7-ADBC-DA1659BB68BF}" type="slidenum">
              <a:rPr lang="en-US" smtClean="0"/>
              <a:pPr/>
              <a:t>7</a:t>
            </a:fld>
            <a:endParaRPr lang="en-US"/>
          </a:p>
        </p:txBody>
      </p:sp>
    </p:spTree>
    <p:extLst>
      <p:ext uri="{BB962C8B-B14F-4D97-AF65-F5344CB8AC3E}">
        <p14:creationId xmlns:p14="http://schemas.microsoft.com/office/powerpoint/2010/main" val="1185936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highlight>
                  <a:srgbClr val="FFFF00"/>
                </a:highlight>
              </a:rPr>
              <a:t>The Model Fundamental: Two Structures of Mind</a:t>
            </a:r>
            <a:endParaRPr lang="en-JP"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8</a:t>
            </a:fld>
            <a:endParaRPr lang="en-US" dirty="0"/>
          </a:p>
        </p:txBody>
      </p:sp>
    </p:spTree>
    <p:extLst>
      <p:ext uri="{BB962C8B-B14F-4D97-AF65-F5344CB8AC3E}">
        <p14:creationId xmlns:p14="http://schemas.microsoft.com/office/powerpoint/2010/main" val="3077163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BE7DA-721E-43DB-BB24-94990692D2C8}"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315522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6.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4.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3.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4.sv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6.sv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8.svg"/><Relationship Id="rId2"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30.sv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8.sv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30.sv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0.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0.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Master" Target="../slideMasters/slideMaster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0.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jpeg"/><Relationship Id="rId1" Type="http://schemas.openxmlformats.org/officeDocument/2006/relationships/slideMaster" Target="../slideMasters/slideMaster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0.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2.xml"/><Relationship Id="rId6" Type="http://schemas.openxmlformats.org/officeDocument/2006/relationships/image" Target="../media/image30.svg"/><Relationship Id="rId5" Type="http://schemas.openxmlformats.org/officeDocument/2006/relationships/image" Target="../media/image5.png"/><Relationship Id="rId4" Type="http://schemas.openxmlformats.org/officeDocument/2006/relationships/image" Target="../media/image39.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41.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40.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sv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30.sv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2.svg"/><Relationship Id="rId4" Type="http://schemas.openxmlformats.org/officeDocument/2006/relationships/image" Target="../media/image2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42.svg"/><Relationship Id="rId2" Type="http://schemas.openxmlformats.org/officeDocument/2006/relationships/image" Target="../media/image43.pn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30.sv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2.xml"/><Relationship Id="rId6" Type="http://schemas.openxmlformats.org/officeDocument/2006/relationships/image" Target="../media/image30.svg"/><Relationship Id="rId5" Type="http://schemas.openxmlformats.org/officeDocument/2006/relationships/image" Target="../media/image5.png"/><Relationship Id="rId4" Type="http://schemas.openxmlformats.org/officeDocument/2006/relationships/image" Target="../media/image48.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9.jpeg"/><Relationship Id="rId1" Type="http://schemas.openxmlformats.org/officeDocument/2006/relationships/slideMaster" Target="../slideMasters/slideMaster2.xml"/><Relationship Id="rId6" Type="http://schemas.openxmlformats.org/officeDocument/2006/relationships/image" Target="../media/image30.svg"/><Relationship Id="rId5" Type="http://schemas.openxmlformats.org/officeDocument/2006/relationships/image" Target="../media/image5.png"/><Relationship Id="rId4" Type="http://schemas.openxmlformats.org/officeDocument/2006/relationships/image" Target="../media/image16.sv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8.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8.svg"/><Relationship Id="rId2" Type="http://schemas.openxmlformats.org/officeDocument/2006/relationships/image" Target="../media/image31.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30.svg"/><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8.svg"/><Relationship Id="rId2"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30.svg"/><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0.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0.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0.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jpe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0.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3.xml"/><Relationship Id="rId6" Type="http://schemas.openxmlformats.org/officeDocument/2006/relationships/image" Target="../media/image30.svg"/><Relationship Id="rId5" Type="http://schemas.openxmlformats.org/officeDocument/2006/relationships/image" Target="../media/image5.png"/><Relationship Id="rId4" Type="http://schemas.openxmlformats.org/officeDocument/2006/relationships/image" Target="../media/image39.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41.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40.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svg"/><Relationship Id="rId2"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30.sv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2.svg"/><Relationship Id="rId4" Type="http://schemas.openxmlformats.org/officeDocument/2006/relationships/image" Target="../media/image2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42.svg"/><Relationship Id="rId2" Type="http://schemas.openxmlformats.org/officeDocument/2006/relationships/image" Target="../media/image43.png"/><Relationship Id="rId1" Type="http://schemas.openxmlformats.org/officeDocument/2006/relationships/slideMaster" Target="../slideMasters/slideMaster3.xml"/><Relationship Id="rId6" Type="http://schemas.openxmlformats.org/officeDocument/2006/relationships/image" Target="../media/image22.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30.svg"/><Relationship Id="rId2" Type="http://schemas.openxmlformats.org/officeDocument/2006/relationships/image" Target="../media/image26.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3.xml"/><Relationship Id="rId6" Type="http://schemas.openxmlformats.org/officeDocument/2006/relationships/image" Target="../media/image30.svg"/><Relationship Id="rId5" Type="http://schemas.openxmlformats.org/officeDocument/2006/relationships/image" Target="../media/image5.png"/><Relationship Id="rId4" Type="http://schemas.openxmlformats.org/officeDocument/2006/relationships/image" Target="../media/image48.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9.jpeg"/><Relationship Id="rId1" Type="http://schemas.openxmlformats.org/officeDocument/2006/relationships/slideMaster" Target="../slideMasters/slideMaster3.xml"/><Relationship Id="rId6" Type="http://schemas.openxmlformats.org/officeDocument/2006/relationships/image" Target="../media/image30.svg"/><Relationship Id="rId5" Type="http://schemas.openxmlformats.org/officeDocument/2006/relationships/image" Target="../media/image5.png"/><Relationship Id="rId4" Type="http://schemas.openxmlformats.org/officeDocument/2006/relationships/image" Target="../media/image16.sv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2"/>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93D1C6-F54B-EE43-B394-178746DF842A}"/>
              </a:ext>
            </a:extLst>
          </p:cNvPr>
          <p:cNvSpPr/>
          <p:nvPr userDrawn="1"/>
        </p:nvSpPr>
        <p:spPr>
          <a:xfrm>
            <a:off x="9413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Source Han Sans JP" panose="020B0500000000000000" pitchFamily="34" charset="-128"/>
            </a:endParaRPr>
          </a:p>
        </p:txBody>
      </p:sp>
      <p:pic>
        <p:nvPicPr>
          <p:cNvPr id="6" name="Picture 14">
            <a:extLst>
              <a:ext uri="{FF2B5EF4-FFF2-40B4-BE49-F238E27FC236}">
                <a16:creationId xmlns:a16="http://schemas.microsoft.com/office/drawing/2014/main" id="{164AB57C-F347-FB44-A22A-53745F54FD4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038746" y="4889655"/>
            <a:ext cx="2818032" cy="908546"/>
          </a:xfrm>
          <a:prstGeom prst="rect">
            <a:avLst/>
          </a:prstGeom>
        </p:spPr>
      </p:pic>
      <p:sp>
        <p:nvSpPr>
          <p:cNvPr id="7" name="Title 1">
            <a:extLst>
              <a:ext uri="{FF2B5EF4-FFF2-40B4-BE49-F238E27FC236}">
                <a16:creationId xmlns:a16="http://schemas.microsoft.com/office/drawing/2014/main" id="{99C498FE-E882-4A4D-941E-FE6434158306}"/>
              </a:ext>
            </a:extLst>
          </p:cNvPr>
          <p:cNvSpPr>
            <a:spLocks noGrp="1"/>
          </p:cNvSpPr>
          <p:nvPr>
            <p:ph type="ctrTitle" hasCustomPrompt="1"/>
          </p:nvPr>
        </p:nvSpPr>
        <p:spPr>
          <a:xfrm>
            <a:off x="846322" y="2198639"/>
            <a:ext cx="5202880" cy="1487756"/>
          </a:xfrm>
          <a:prstGeom prst="rect">
            <a:avLst/>
          </a:prstGeom>
        </p:spPr>
        <p:txBody>
          <a:bodyPr anchor="b">
            <a:noAutofit/>
          </a:bodyPr>
          <a:lstStyle>
            <a:lvl1pPr algn="ctr">
              <a:defRPr sz="4400" baseline="0">
                <a:solidFill>
                  <a:schemeClr val="bg1"/>
                </a:solidFill>
                <a:latin typeface="Source Han Sans JP" panose="020B0500000000000000" pitchFamily="34" charset="-128"/>
              </a:defRPr>
            </a:lvl1pPr>
          </a:lstStyle>
          <a:p>
            <a:r>
              <a:rPr lang="en-US" dirty="0"/>
              <a:t>Click To Edit Master Title Style</a:t>
            </a:r>
          </a:p>
        </p:txBody>
      </p:sp>
      <p:sp>
        <p:nvSpPr>
          <p:cNvPr id="8" name="Subtitle 2">
            <a:extLst>
              <a:ext uri="{FF2B5EF4-FFF2-40B4-BE49-F238E27FC236}">
                <a16:creationId xmlns:a16="http://schemas.microsoft.com/office/drawing/2014/main" id="{C3F1BFD1-18C3-A540-8D55-4997C3E8B692}"/>
              </a:ext>
            </a:extLst>
          </p:cNvPr>
          <p:cNvSpPr>
            <a:spLocks noGrp="1"/>
          </p:cNvSpPr>
          <p:nvPr>
            <p:ph type="subTitle" idx="1"/>
          </p:nvPr>
        </p:nvSpPr>
        <p:spPr>
          <a:xfrm>
            <a:off x="846322" y="3849159"/>
            <a:ext cx="5202880" cy="625846"/>
          </a:xfrm>
          <a:prstGeom prst="rect">
            <a:avLst/>
          </a:prstGeom>
        </p:spPr>
        <p:txBody>
          <a:bodyPr/>
          <a:lstStyle>
            <a:lvl1pPr marL="0" indent="0" algn="ctr">
              <a:buNone/>
              <a:defRPr sz="2400" b="0" i="0" baseline="0">
                <a:solidFill>
                  <a:schemeClr val="bg1"/>
                </a:solidFill>
                <a:latin typeface="Source Han Sans JP" panose="020B0500000000000000" pitchFamily="34"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Text Placeholder 4">
            <a:extLst>
              <a:ext uri="{FF2B5EF4-FFF2-40B4-BE49-F238E27FC236}">
                <a16:creationId xmlns:a16="http://schemas.microsoft.com/office/drawing/2014/main" id="{6AC69CA2-221D-BC48-98F9-43BE11B0BBD0}"/>
              </a:ext>
            </a:extLst>
          </p:cNvPr>
          <p:cNvSpPr>
            <a:spLocks noGrp="1"/>
          </p:cNvSpPr>
          <p:nvPr>
            <p:ph type="body" sz="quarter" idx="11" hasCustomPrompt="1"/>
          </p:nvPr>
        </p:nvSpPr>
        <p:spPr>
          <a:xfrm>
            <a:off x="2464305" y="649372"/>
            <a:ext cx="1966913" cy="1063682"/>
          </a:xfrm>
          <a:prstGeom prst="rect">
            <a:avLst/>
          </a:prstGeom>
        </p:spPr>
        <p:txBody>
          <a:bodyPr anchor="ctr">
            <a:normAutofit/>
          </a:bodyPr>
          <a:lstStyle>
            <a:lvl1pPr algn="ctr">
              <a:defRPr sz="2000" b="0" i="0" baseline="0">
                <a:solidFill>
                  <a:schemeClr val="bg1"/>
                </a:solidFill>
                <a:latin typeface="Source Han Sans JP" panose="020B0500000000000000" pitchFamily="34" charset="-128"/>
              </a:defRPr>
            </a:lvl1pPr>
          </a:lstStyle>
          <a:p>
            <a:pPr lvl="0"/>
            <a:r>
              <a:rPr lang="en-US" dirty="0"/>
              <a:t>Insert</a:t>
            </a:r>
            <a:br>
              <a:rPr lang="en-US" dirty="0"/>
            </a:br>
            <a:r>
              <a:rPr lang="en-US" dirty="0"/>
              <a:t>Client Logo</a:t>
            </a:r>
            <a:br>
              <a:rPr lang="en-US" dirty="0"/>
            </a:br>
            <a:r>
              <a:rPr lang="en-US" dirty="0"/>
              <a:t>if applicable</a:t>
            </a:r>
          </a:p>
        </p:txBody>
      </p:sp>
      <p:sp>
        <p:nvSpPr>
          <p:cNvPr id="10" name="Footer Placeholder 5">
            <a:extLst>
              <a:ext uri="{FF2B5EF4-FFF2-40B4-BE49-F238E27FC236}">
                <a16:creationId xmlns:a16="http://schemas.microsoft.com/office/drawing/2014/main" id="{8A69966C-D312-9147-AE20-5224979B631B}"/>
              </a:ext>
            </a:extLst>
          </p:cNvPr>
          <p:cNvSpPr>
            <a:spLocks noGrp="1"/>
          </p:cNvSpPr>
          <p:nvPr>
            <p:ph type="ftr" sz="quarter" idx="10"/>
          </p:nvPr>
        </p:nvSpPr>
        <p:spPr>
          <a:xfrm>
            <a:off x="4871720" y="6455281"/>
            <a:ext cx="2448560" cy="118965"/>
          </a:xfrm>
        </p:spPr>
        <p:txBody>
          <a:bodyPr/>
          <a:lstStyle>
            <a:lvl1pPr algn="ctr">
              <a:defRPr sz="900" b="0" i="0">
                <a:solidFill>
                  <a:schemeClr val="accent6"/>
                </a:solidFill>
                <a:latin typeface="Source Han Sans JP" panose="020B0500000000000000" pitchFamily="34" charset="-128"/>
                <a:cs typeface="Gotham Light" pitchFamily="2" charset="0"/>
              </a:defRPr>
            </a:lvl1pPr>
          </a:lstStyle>
          <a:p>
            <a:r>
              <a:rPr lang="en-US" dirty="0"/>
              <a:t>© Leadership Circle | All Rights Reserved</a:t>
            </a:r>
          </a:p>
        </p:txBody>
      </p:sp>
      <p:pic>
        <p:nvPicPr>
          <p:cNvPr id="4" name="Imagen 3">
            <a:extLst>
              <a:ext uri="{FF2B5EF4-FFF2-40B4-BE49-F238E27FC236}">
                <a16:creationId xmlns:a16="http://schemas.microsoft.com/office/drawing/2014/main" id="{A5459A60-5354-7ECA-C1F5-842E635E78CF}"/>
              </a:ext>
            </a:extLst>
          </p:cNvPr>
          <p:cNvPicPr>
            <a:picLocks noChangeAspect="1"/>
          </p:cNvPicPr>
          <p:nvPr userDrawn="1"/>
        </p:nvPicPr>
        <p:blipFill>
          <a:blip r:embed="rId4"/>
          <a:srcRect r="19980" b="15643"/>
          <a:stretch>
            <a:fillRect/>
          </a:stretch>
        </p:blipFill>
        <p:spPr>
          <a:xfrm>
            <a:off x="6801393" y="-1324151"/>
            <a:ext cx="5484737" cy="8182151"/>
          </a:xfrm>
          <a:prstGeom prst="rect">
            <a:avLst/>
          </a:prstGeom>
        </p:spPr>
      </p:pic>
    </p:spTree>
    <p:extLst>
      <p:ext uri="{BB962C8B-B14F-4D97-AF65-F5344CB8AC3E}">
        <p14:creationId xmlns:p14="http://schemas.microsoft.com/office/powerpoint/2010/main" val="275048979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0" name="Picture 7">
            <a:extLst>
              <a:ext uri="{FF2B5EF4-FFF2-40B4-BE49-F238E27FC236}">
                <a16:creationId xmlns:a16="http://schemas.microsoft.com/office/drawing/2014/main" id="{7E691599-4015-5D49-858A-9446FAA52B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5" cy="330202"/>
          </a:xfrm>
          <a:prstGeom prst="rect">
            <a:avLst/>
          </a:prstGeom>
        </p:spPr>
      </p:pic>
    </p:spTree>
    <p:extLst>
      <p:ext uri="{BB962C8B-B14F-4D97-AF65-F5344CB8AC3E}">
        <p14:creationId xmlns:p14="http://schemas.microsoft.com/office/powerpoint/2010/main" val="3274811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B6F787-4A10-CA43-89A8-BC0EB484C8B4}"/>
              </a:ext>
            </a:extLst>
          </p:cNvPr>
          <p:cNvSpPr>
            <a:spLocks noGrp="1"/>
          </p:cNvSpPr>
          <p:nvPr>
            <p:ph type="title" hasCustomPrompt="1"/>
          </p:nvPr>
        </p:nvSpPr>
        <p:spPr>
          <a:xfrm>
            <a:off x="609600" y="246697"/>
            <a:ext cx="10972800" cy="681355"/>
          </a:xfrm>
          <a:prstGeom prst="rect">
            <a:avLst/>
          </a:prstGeom>
        </p:spPr>
        <p:txBody>
          <a:bodyPr>
            <a:noAutofit/>
          </a:bodyPr>
          <a:lstStyle>
            <a:lvl1pPr algn="ctr">
              <a:defRPr sz="3200" b="1"/>
            </a:lvl1pPr>
          </a:lstStyle>
          <a:p>
            <a:r>
              <a:rPr lang="en-US" dirty="0"/>
              <a:t>Click To Edit Master Title Style</a:t>
            </a:r>
          </a:p>
        </p:txBody>
      </p:sp>
      <p:pic>
        <p:nvPicPr>
          <p:cNvPr id="8" name="Picture 11">
            <a:extLst>
              <a:ext uri="{FF2B5EF4-FFF2-40B4-BE49-F238E27FC236}">
                <a16:creationId xmlns:a16="http://schemas.microsoft.com/office/drawing/2014/main" id="{9A19A8AF-4D47-CA46-B3BB-617CA511F0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D4E5F68A-515D-E447-BA15-01DB52CC555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sp>
        <p:nvSpPr>
          <p:cNvPr id="11" name="Footer Placeholder 5">
            <a:extLst>
              <a:ext uri="{FF2B5EF4-FFF2-40B4-BE49-F238E27FC236}">
                <a16:creationId xmlns:a16="http://schemas.microsoft.com/office/drawing/2014/main" id="{AED81F6D-21FF-DF4F-8803-214DC3BBF02B}"/>
              </a:ext>
            </a:extLst>
          </p:cNvPr>
          <p:cNvSpPr>
            <a:spLocks noGrp="1"/>
          </p:cNvSpPr>
          <p:nvPr>
            <p:ph type="ftr" sz="quarter" idx="10"/>
          </p:nvPr>
        </p:nvSpPr>
        <p:spPr>
          <a:xfrm>
            <a:off x="4871720" y="6739035"/>
            <a:ext cx="2448560" cy="118965"/>
          </a:xfrm>
        </p:spPr>
        <p:txBody>
          <a:bodyPr/>
          <a:lstStyle>
            <a:lvl1pPr algn="ctr">
              <a:defRPr sz="600" b="0" i="0">
                <a:solidFill>
                  <a:schemeClr val="tx2"/>
                </a:solidFill>
                <a:latin typeface="Source Han Sans JP" panose="020B0500000000000000" pitchFamily="34" charset="-128"/>
                <a:cs typeface="Gotham Light" pitchFamily="2" charset="0"/>
              </a:defRPr>
            </a:lvl1pPr>
          </a:lstStyle>
          <a:p>
            <a:r>
              <a:rPr lang="en-US" dirty="0"/>
              <a:t>© Leadership Circle | All Rights Reserved</a:t>
            </a:r>
          </a:p>
        </p:txBody>
      </p:sp>
      <p:pic>
        <p:nvPicPr>
          <p:cNvPr id="7" name="Picture 7">
            <a:extLst>
              <a:ext uri="{FF2B5EF4-FFF2-40B4-BE49-F238E27FC236}">
                <a16:creationId xmlns:a16="http://schemas.microsoft.com/office/drawing/2014/main" id="{0FF033C3-2AE4-6943-A628-5903FBF991A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5" cy="330202"/>
          </a:xfrm>
          <a:prstGeom prst="rect">
            <a:avLst/>
          </a:prstGeom>
        </p:spPr>
      </p:pic>
    </p:spTree>
    <p:extLst>
      <p:ext uri="{BB962C8B-B14F-4D97-AF65-F5344CB8AC3E}">
        <p14:creationId xmlns:p14="http://schemas.microsoft.com/office/powerpoint/2010/main" val="354716419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pic>
        <p:nvPicPr>
          <p:cNvPr id="10" name="Picture 7">
            <a:extLst>
              <a:ext uri="{FF2B5EF4-FFF2-40B4-BE49-F238E27FC236}">
                <a16:creationId xmlns:a16="http://schemas.microsoft.com/office/drawing/2014/main" id="{7E691599-4015-5D49-858A-9446FAA52B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5" cy="330202"/>
          </a:xfrm>
          <a:prstGeom prst="rect">
            <a:avLst/>
          </a:prstGeom>
        </p:spPr>
      </p:pic>
    </p:spTree>
    <p:extLst>
      <p:ext uri="{BB962C8B-B14F-4D97-AF65-F5344CB8AC3E}">
        <p14:creationId xmlns:p14="http://schemas.microsoft.com/office/powerpoint/2010/main" val="3650191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B13E6A3-66D8-0546-AB8D-E000FB218C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 r="53746"/>
          <a:stretch/>
        </p:blipFill>
        <p:spPr>
          <a:xfrm>
            <a:off x="0" y="0"/>
            <a:ext cx="5638800" cy="6858000"/>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Source Han Sans JP" panose="020B0500000000000000" pitchFamily="34" charset="-128"/>
                <a:cs typeface="Gotham Light" pitchFamily="2" charset="0"/>
              </a:defRPr>
            </a:lvl1pPr>
          </a:lstStyle>
          <a:p>
            <a:r>
              <a:rPr lang="en-US" dirty="0"/>
              <a:t>© Leadership Circle | All Rights Reserved</a:t>
            </a:r>
          </a:p>
        </p:txBody>
      </p:sp>
      <p:sp>
        <p:nvSpPr>
          <p:cNvPr id="16" name="Title 1">
            <a:extLst>
              <a:ext uri="{FF2B5EF4-FFF2-40B4-BE49-F238E27FC236}">
                <a16:creationId xmlns:a16="http://schemas.microsoft.com/office/drawing/2014/main" id="{261DF678-65F5-B546-812A-3F2BB7B33B25}"/>
              </a:ext>
            </a:extLst>
          </p:cNvPr>
          <p:cNvSpPr>
            <a:spLocks noGrp="1"/>
          </p:cNvSpPr>
          <p:nvPr>
            <p:ph type="title" hasCustomPrompt="1"/>
          </p:nvPr>
        </p:nvSpPr>
        <p:spPr>
          <a:xfrm>
            <a:off x="6390394" y="510857"/>
            <a:ext cx="5192006" cy="681355"/>
          </a:xfrm>
          <a:prstGeom prst="rect">
            <a:avLst/>
          </a:prstGeom>
        </p:spPr>
        <p:txBody>
          <a:bodyPr>
            <a:noAutofit/>
          </a:bodyPr>
          <a:lstStyle>
            <a:lvl1pPr algn="l">
              <a:defRPr sz="3200" b="0" i="0">
                <a:solidFill>
                  <a:schemeClr val="accent3"/>
                </a:solidFill>
                <a:latin typeface="Source Han Sans JP" panose="020B0500000000000000" pitchFamily="34" charset="-128"/>
              </a:defRPr>
            </a:lvl1pPr>
          </a:lstStyle>
          <a:p>
            <a:r>
              <a:rPr lang="en-US" dirty="0"/>
              <a:t>Click To Edit Master Title Style</a:t>
            </a:r>
          </a:p>
        </p:txBody>
      </p:sp>
      <p:sp>
        <p:nvSpPr>
          <p:cNvPr id="14" name="Content Placeholder 2">
            <a:extLst>
              <a:ext uri="{FF2B5EF4-FFF2-40B4-BE49-F238E27FC236}">
                <a16:creationId xmlns:a16="http://schemas.microsoft.com/office/drawing/2014/main" id="{EA7A7BF1-FFDC-F54B-9E92-FDD923FB7E27}"/>
              </a:ext>
            </a:extLst>
          </p:cNvPr>
          <p:cNvSpPr>
            <a:spLocks noGrp="1"/>
          </p:cNvSpPr>
          <p:nvPr>
            <p:ph sz="quarter" idx="12"/>
          </p:nvPr>
        </p:nvSpPr>
        <p:spPr>
          <a:xfrm>
            <a:off x="6390392" y="1493838"/>
            <a:ext cx="5192007" cy="4541837"/>
          </a:xfrm>
          <a:prstGeom prst="rect">
            <a:avLst/>
          </a:prstGeom>
        </p:spPr>
        <p:txBody>
          <a:bodyPr/>
          <a:lstStyle>
            <a:lvl1pPr marL="342900" indent="-342900">
              <a:spcAft>
                <a:spcPts val="1200"/>
              </a:spcAft>
              <a:buFont typeface="Arial" panose="020B0604020202020204" pitchFamily="34" charset="0"/>
              <a:buChar char="•"/>
              <a:defRPr b="0" i="0">
                <a:latin typeface="Source Han Sans JP" panose="020B0500000000000000" pitchFamily="34" charset="-128"/>
              </a:defRPr>
            </a:lvl1pPr>
            <a:lvl2pPr marL="914400" indent="-457200">
              <a:spcBef>
                <a:spcPts val="0"/>
              </a:spcBef>
              <a:spcAft>
                <a:spcPts val="600"/>
              </a:spcAft>
              <a:buSzPct val="100000"/>
              <a:buFont typeface="System Font Regular"/>
              <a:buChar char="⎼"/>
              <a:defRPr sz="2400" b="0" i="0">
                <a:latin typeface="Source Han Sans JP" panose="020B0500000000000000" pitchFamily="34" charset="-128"/>
              </a:defRPr>
            </a:lvl2pPr>
            <a:lvl3pPr marL="1257300" indent="-342900">
              <a:spcAft>
                <a:spcPts val="600"/>
              </a:spcAft>
              <a:buFont typeface="Arial" panose="020B0604020202020204" pitchFamily="34" charset="0"/>
              <a:buChar char="•"/>
              <a:defRPr b="0" i="0">
                <a:latin typeface="Source Han Sans JP" panose="020B0500000000000000" pitchFamily="34" charset="-128"/>
              </a:defRPr>
            </a:lvl3pPr>
            <a:lvl4pPr marL="1714500" indent="-342900">
              <a:spcAft>
                <a:spcPts val="600"/>
              </a:spcAft>
              <a:buSzPct val="75000"/>
              <a:buFont typeface="Courier New" panose="02070309020205020404" pitchFamily="49" charset="0"/>
              <a:buChar char="o"/>
              <a:defRPr b="0" i="0">
                <a:latin typeface="Source Han Sans JP" panose="020B0500000000000000" pitchFamily="34" charset="-128"/>
              </a:defRPr>
            </a:lvl4pPr>
            <a:lvl5pPr marL="2171700" indent="-342900">
              <a:spcAft>
                <a:spcPts val="600"/>
              </a:spcAft>
              <a:buFont typeface="Wingdings" pitchFamily="2" charset="2"/>
              <a:buChar char="§"/>
              <a:defRPr b="0" i="0">
                <a:latin typeface="Source Han Sans JP" panose="020B0500000000000000" pitchFamily="34" charset="-128"/>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7939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4F8C5E48-59A7-F547-AA18-C766392B3FB8}"/>
              </a:ext>
            </a:extLst>
          </p:cNvPr>
          <p:cNvSpPr>
            <a:spLocks noGrp="1"/>
          </p:cNvSpPr>
          <p:nvPr>
            <p:ph type="title" hasCustomPrompt="1"/>
          </p:nvPr>
        </p:nvSpPr>
        <p:spPr>
          <a:xfrm>
            <a:off x="609600" y="510857"/>
            <a:ext cx="5158139" cy="681355"/>
          </a:xfrm>
          <a:prstGeom prst="rect">
            <a:avLst/>
          </a:prstGeom>
        </p:spPr>
        <p:txBody>
          <a:bodyPr>
            <a:noAutofit/>
          </a:bodyPr>
          <a:lstStyle>
            <a:lvl1pPr algn="l">
              <a:defRPr sz="3200" b="0" i="0">
                <a:solidFill>
                  <a:schemeClr val="accent1"/>
                </a:solidFill>
                <a:latin typeface="Source Han Sans JP" panose="020B0500000000000000" pitchFamily="34" charset="-128"/>
              </a:defRPr>
            </a:lvl1pPr>
          </a:lstStyle>
          <a:p>
            <a:r>
              <a:rPr lang="en-US" dirty="0"/>
              <a:t>Click To Edit Master Title Style</a:t>
            </a:r>
          </a:p>
        </p:txBody>
      </p:sp>
      <p:pic>
        <p:nvPicPr>
          <p:cNvPr id="10" name="Picture 9" descr="A blue sky with clouds&#10;&#10;Description automatically generated with low confidence">
            <a:extLst>
              <a:ext uri="{FF2B5EF4-FFF2-40B4-BE49-F238E27FC236}">
                <a16:creationId xmlns:a16="http://schemas.microsoft.com/office/drawing/2014/main" id="{72BF2566-32DA-6F4A-80B1-6C156CD2CF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6457949" y="0"/>
            <a:ext cx="5734051" cy="6858000"/>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23110"/>
            <a:ext cx="914400" cy="365125"/>
          </a:xfrm>
        </p:spPr>
        <p:txBody>
          <a:bodyPr/>
          <a:lstStyle>
            <a:lvl1pPr>
              <a:defRPr b="0" i="0"/>
            </a:lvl1pPr>
          </a:lstStyle>
          <a:p>
            <a:fld id="{4E547FC5-224D-4B2B-AB96-D4331BB3CBEC}" type="slidenum">
              <a:rPr lang="en-US" smtClean="0"/>
              <a:pPr/>
              <a:t>‹Nº›</a:t>
            </a:fld>
            <a:endParaRPr lang="en-US" dirty="0"/>
          </a:p>
        </p:txBody>
      </p:sp>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Source Han Sans JP" panose="020B0500000000000000" pitchFamily="34" charset="-128"/>
                <a:cs typeface="Gotham Light" pitchFamily="2" charset="0"/>
              </a:defRPr>
            </a:lvl1pPr>
          </a:lstStyle>
          <a:p>
            <a:r>
              <a:rPr lang="en-US" dirty="0"/>
              <a:t>© Leadership Circle | All Rights Reserved</a:t>
            </a:r>
          </a:p>
        </p:txBody>
      </p:sp>
      <p:pic>
        <p:nvPicPr>
          <p:cNvPr id="13" name="Picture 7">
            <a:extLst>
              <a:ext uri="{FF2B5EF4-FFF2-40B4-BE49-F238E27FC236}">
                <a16:creationId xmlns:a16="http://schemas.microsoft.com/office/drawing/2014/main" id="{C84A9F17-AD17-F646-BBC7-210592CEF00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867107" y="6350000"/>
            <a:ext cx="1024185" cy="330202"/>
          </a:xfrm>
          <a:prstGeom prst="rect">
            <a:avLst/>
          </a:prstGeom>
        </p:spPr>
      </p:pic>
      <p:sp>
        <p:nvSpPr>
          <p:cNvPr id="14" name="Content Placeholder 2">
            <a:extLst>
              <a:ext uri="{FF2B5EF4-FFF2-40B4-BE49-F238E27FC236}">
                <a16:creationId xmlns:a16="http://schemas.microsoft.com/office/drawing/2014/main" id="{161FB1F3-5434-5E41-9BE3-97FDF8F1F052}"/>
              </a:ext>
            </a:extLst>
          </p:cNvPr>
          <p:cNvSpPr>
            <a:spLocks noGrp="1"/>
          </p:cNvSpPr>
          <p:nvPr>
            <p:ph sz="quarter" idx="12"/>
          </p:nvPr>
        </p:nvSpPr>
        <p:spPr>
          <a:xfrm>
            <a:off x="609600" y="1493838"/>
            <a:ext cx="5158139" cy="4541837"/>
          </a:xfrm>
          <a:prstGeom prst="rect">
            <a:avLst/>
          </a:prstGeom>
        </p:spPr>
        <p:txBody>
          <a:bodyPr/>
          <a:lstStyle>
            <a:lvl1pPr marL="342900" indent="-342900">
              <a:spcAft>
                <a:spcPts val="1200"/>
              </a:spcAft>
              <a:buFont typeface="Arial" panose="020B0604020202020204" pitchFamily="34" charset="0"/>
              <a:buChar char="•"/>
              <a:defRPr b="0" i="0">
                <a:latin typeface="Source Han Sans JP" panose="020B0500000000000000" pitchFamily="34" charset="-128"/>
              </a:defRPr>
            </a:lvl1pPr>
            <a:lvl2pPr marL="914400" indent="-457200">
              <a:spcBef>
                <a:spcPts val="0"/>
              </a:spcBef>
              <a:spcAft>
                <a:spcPts val="600"/>
              </a:spcAft>
              <a:buSzPct val="100000"/>
              <a:buFont typeface="System Font Regular"/>
              <a:buChar char="⎼"/>
              <a:defRPr sz="2400" b="0" i="0">
                <a:latin typeface="Source Han Sans JP" panose="020B0500000000000000" pitchFamily="34" charset="-128"/>
              </a:defRPr>
            </a:lvl2pPr>
            <a:lvl3pPr marL="1257300" indent="-342900">
              <a:spcAft>
                <a:spcPts val="600"/>
              </a:spcAft>
              <a:buFont typeface="Arial" panose="020B0604020202020204" pitchFamily="34" charset="0"/>
              <a:buChar char="•"/>
              <a:defRPr b="0" i="0">
                <a:latin typeface="Source Han Sans JP" panose="020B0500000000000000" pitchFamily="34" charset="-128"/>
              </a:defRPr>
            </a:lvl3pPr>
            <a:lvl4pPr marL="1714500" indent="-342900">
              <a:spcAft>
                <a:spcPts val="600"/>
              </a:spcAft>
              <a:buSzPct val="75000"/>
              <a:buFont typeface="Courier New" panose="02070309020205020404" pitchFamily="49" charset="0"/>
              <a:buChar char="o"/>
              <a:defRPr b="0" i="0">
                <a:latin typeface="Source Han Sans JP" panose="020B0500000000000000" pitchFamily="34" charset="-128"/>
              </a:defRPr>
            </a:lvl4pPr>
            <a:lvl5pPr marL="2171700" indent="-342900">
              <a:spcAft>
                <a:spcPts val="600"/>
              </a:spcAft>
              <a:buFont typeface="Wingdings" pitchFamily="2" charset="2"/>
              <a:buChar char="§"/>
              <a:defRPr b="0" i="0">
                <a:latin typeface="Source Han Sans JP" panose="020B0500000000000000" pitchFamily="34" charset="-128"/>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9266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4D3E002E-4BC0-554C-8DDD-98A45BFC48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7058" y="5103906"/>
            <a:ext cx="8203096" cy="1754094"/>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Source Han Sans JP" panose="020B0500000000000000" pitchFamily="34" charset="-128"/>
                <a:cs typeface="Gotham Light" pitchFamily="2" charset="0"/>
              </a:defRPr>
            </a:lvl1pPr>
          </a:lstStyle>
          <a:p>
            <a:r>
              <a:rPr lang="en-US" dirty="0"/>
              <a:t>© Leadership Circle | All Rights Reserved</a:t>
            </a:r>
          </a:p>
        </p:txBody>
      </p:sp>
      <p:sp>
        <p:nvSpPr>
          <p:cNvPr id="3" name="Text Placeholder 2">
            <a:extLst>
              <a:ext uri="{FF2B5EF4-FFF2-40B4-BE49-F238E27FC236}">
                <a16:creationId xmlns:a16="http://schemas.microsoft.com/office/drawing/2014/main" id="{ECBC6BF7-87B8-A342-9F45-5606F0F59673}"/>
              </a:ext>
            </a:extLst>
          </p:cNvPr>
          <p:cNvSpPr>
            <a:spLocks noGrp="1"/>
          </p:cNvSpPr>
          <p:nvPr>
            <p:ph type="body" sz="quarter" idx="14" hasCustomPrompt="1"/>
          </p:nvPr>
        </p:nvSpPr>
        <p:spPr>
          <a:xfrm>
            <a:off x="8710153" y="5103813"/>
            <a:ext cx="2948447" cy="1593850"/>
          </a:xfrm>
          <a:prstGeom prst="rect">
            <a:avLst/>
          </a:prstGeom>
        </p:spPr>
        <p:txBody>
          <a:bodyPr anchor="ctr">
            <a:normAutofit/>
          </a:bodyPr>
          <a:lstStyle>
            <a:lvl1pPr algn="ctr">
              <a:defRPr sz="1800" b="0" i="0">
                <a:solidFill>
                  <a:schemeClr val="accent2"/>
                </a:solidFill>
                <a:latin typeface="Source Han Sans JP" panose="020B0500000000000000" pitchFamily="34" charset="-128"/>
              </a:defRPr>
            </a:lvl1pPr>
          </a:lstStyle>
          <a:p>
            <a:pPr lvl="0"/>
            <a:r>
              <a:rPr lang="en-US" dirty="0"/>
              <a:t>“A small quote about leadership or the like maybe?”</a:t>
            </a:r>
          </a:p>
        </p:txBody>
      </p:sp>
      <p:sp>
        <p:nvSpPr>
          <p:cNvPr id="16" name="Title 1">
            <a:extLst>
              <a:ext uri="{FF2B5EF4-FFF2-40B4-BE49-F238E27FC236}">
                <a16:creationId xmlns:a16="http://schemas.microsoft.com/office/drawing/2014/main" id="{D5C46FB8-EABD-C543-A1BD-9B12BCF24E02}"/>
              </a:ext>
            </a:extLst>
          </p:cNvPr>
          <p:cNvSpPr>
            <a:spLocks noGrp="1"/>
          </p:cNvSpPr>
          <p:nvPr>
            <p:ph type="title" hasCustomPrompt="1"/>
          </p:nvPr>
        </p:nvSpPr>
        <p:spPr>
          <a:xfrm>
            <a:off x="507058" y="510857"/>
            <a:ext cx="11151542" cy="681355"/>
          </a:xfrm>
          <a:prstGeom prst="rect">
            <a:avLst/>
          </a:prstGeom>
        </p:spPr>
        <p:txBody>
          <a:bodyPr>
            <a:noAutofit/>
          </a:bodyPr>
          <a:lstStyle>
            <a:lvl1pPr algn="l">
              <a:defRPr sz="3200" b="0" i="0">
                <a:solidFill>
                  <a:schemeClr val="accent3"/>
                </a:solidFill>
                <a:latin typeface="Source Han Sans JP" panose="020B0500000000000000" pitchFamily="34" charset="-128"/>
              </a:defRPr>
            </a:lvl1pPr>
          </a:lstStyle>
          <a:p>
            <a:r>
              <a:rPr lang="en-US" dirty="0"/>
              <a:t>Click To Edit Master Title Style</a:t>
            </a:r>
          </a:p>
        </p:txBody>
      </p:sp>
      <p:sp>
        <p:nvSpPr>
          <p:cNvPr id="15" name="Content Placeholder 2">
            <a:extLst>
              <a:ext uri="{FF2B5EF4-FFF2-40B4-BE49-F238E27FC236}">
                <a16:creationId xmlns:a16="http://schemas.microsoft.com/office/drawing/2014/main" id="{889A3ABD-83D2-804F-976D-A14F9CBC2155}"/>
              </a:ext>
            </a:extLst>
          </p:cNvPr>
          <p:cNvSpPr>
            <a:spLocks noGrp="1"/>
          </p:cNvSpPr>
          <p:nvPr>
            <p:ph sz="quarter" idx="12"/>
          </p:nvPr>
        </p:nvSpPr>
        <p:spPr>
          <a:xfrm>
            <a:off x="508000" y="1392238"/>
            <a:ext cx="11176000" cy="3291522"/>
          </a:xfrm>
          <a:prstGeom prst="rect">
            <a:avLst/>
          </a:prstGeom>
        </p:spPr>
        <p:txBody>
          <a:bodyPr/>
          <a:lstStyle>
            <a:lvl1pPr marL="342900" indent="-342900">
              <a:spcAft>
                <a:spcPts val="1200"/>
              </a:spcAft>
              <a:buFont typeface="Arial" panose="020B0604020202020204" pitchFamily="34" charset="0"/>
              <a:buChar char="•"/>
              <a:defRPr b="0" i="0">
                <a:latin typeface="Source Han Sans JP" panose="020B0500000000000000" pitchFamily="34" charset="-128"/>
              </a:defRPr>
            </a:lvl1pPr>
            <a:lvl2pPr marL="914400" indent="-457200">
              <a:spcBef>
                <a:spcPts val="0"/>
              </a:spcBef>
              <a:spcAft>
                <a:spcPts val="600"/>
              </a:spcAft>
              <a:buSzPct val="100000"/>
              <a:buFont typeface="System Font Regular"/>
              <a:buChar char="⎼"/>
              <a:defRPr sz="2400" b="0" i="0">
                <a:latin typeface="Source Han Sans JP" panose="020B0500000000000000" pitchFamily="34" charset="-128"/>
              </a:defRPr>
            </a:lvl2pPr>
            <a:lvl3pPr marL="1257300" indent="-342900">
              <a:spcAft>
                <a:spcPts val="600"/>
              </a:spcAft>
              <a:buFont typeface="Arial" panose="020B0604020202020204" pitchFamily="34" charset="0"/>
              <a:buChar char="•"/>
              <a:defRPr b="0" i="0">
                <a:latin typeface="Source Han Sans JP" panose="020B0500000000000000" pitchFamily="34" charset="-128"/>
              </a:defRPr>
            </a:lvl3pPr>
            <a:lvl4pPr marL="1714500" indent="-342900">
              <a:spcAft>
                <a:spcPts val="600"/>
              </a:spcAft>
              <a:buSzPct val="75000"/>
              <a:buFont typeface="Courier New" panose="02070309020205020404" pitchFamily="49" charset="0"/>
              <a:buChar char="o"/>
              <a:defRPr b="0" i="0">
                <a:latin typeface="Source Han Sans JP" panose="020B0500000000000000" pitchFamily="34" charset="-128"/>
              </a:defRPr>
            </a:lvl4pPr>
            <a:lvl5pPr marL="2171700" indent="-342900">
              <a:spcAft>
                <a:spcPts val="600"/>
              </a:spcAft>
              <a:buFont typeface="Wingdings" pitchFamily="2" charset="2"/>
              <a:buChar char="§"/>
              <a:defRPr b="0" i="0">
                <a:latin typeface="Source Han Sans JP" panose="020B0500000000000000" pitchFamily="34" charset="-128"/>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9410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5E90CF9-DC14-2343-B789-B10935D41104}"/>
              </a:ext>
            </a:extLst>
          </p:cNvPr>
          <p:cNvSpPr/>
          <p:nvPr userDrawn="1"/>
        </p:nvSpPr>
        <p:spPr>
          <a:xfrm>
            <a:off x="2904" y="0"/>
            <a:ext cx="121890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Source Han Sans JP" panose="020B0500000000000000" pitchFamily="34" charset="-128"/>
            </a:endParaRPr>
          </a:p>
        </p:txBody>
      </p:sp>
      <p:pic>
        <p:nvPicPr>
          <p:cNvPr id="15" name="Picture 7">
            <a:extLst>
              <a:ext uri="{FF2B5EF4-FFF2-40B4-BE49-F238E27FC236}">
                <a16:creationId xmlns:a16="http://schemas.microsoft.com/office/drawing/2014/main" id="{2AAE522A-C44B-7F41-AF04-CC3AF93A15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5" cy="330202"/>
          </a:xfrm>
          <a:prstGeom prst="rect">
            <a:avLst/>
          </a:prstGeom>
        </p:spPr>
      </p:pic>
      <p:sp>
        <p:nvSpPr>
          <p:cNvPr id="2" name="Title 1">
            <a:extLst>
              <a:ext uri="{FF2B5EF4-FFF2-40B4-BE49-F238E27FC236}">
                <a16:creationId xmlns:a16="http://schemas.microsoft.com/office/drawing/2014/main" id="{B113A0E0-BF2F-D240-81AE-941EE270C6B6}"/>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0" i="0">
                <a:solidFill>
                  <a:schemeClr val="tx2"/>
                </a:solidFill>
                <a:latin typeface="Source Han Sans JP" panose="020B0500000000000000" pitchFamily="34" charset="-128"/>
              </a:defRPr>
            </a:lvl1pPr>
          </a:lstStyle>
          <a:p>
            <a:r>
              <a:rPr lang="en-US" dirty="0"/>
              <a:t>CLICK TO EDIT MASTER TITLE STYLE</a:t>
            </a:r>
          </a:p>
        </p:txBody>
      </p:sp>
      <p:pic>
        <p:nvPicPr>
          <p:cNvPr id="8" name="Picture 11">
            <a:extLst>
              <a:ext uri="{FF2B5EF4-FFF2-40B4-BE49-F238E27FC236}">
                <a16:creationId xmlns:a16="http://schemas.microsoft.com/office/drawing/2014/main" id="{9090716E-695B-9D4A-8932-390F80BBDB7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30FF636-0D0B-0243-AD00-4965F470FF2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sp>
        <p:nvSpPr>
          <p:cNvPr id="11" name="Footer Placeholder 5">
            <a:extLst>
              <a:ext uri="{FF2B5EF4-FFF2-40B4-BE49-F238E27FC236}">
                <a16:creationId xmlns:a16="http://schemas.microsoft.com/office/drawing/2014/main" id="{3E511619-F03C-8740-ADF4-05FE01CF47A8}"/>
              </a:ext>
            </a:extLst>
          </p:cNvPr>
          <p:cNvSpPr>
            <a:spLocks noGrp="1"/>
          </p:cNvSpPr>
          <p:nvPr>
            <p:ph type="ftr" sz="quarter" idx="10"/>
          </p:nvPr>
        </p:nvSpPr>
        <p:spPr>
          <a:xfrm>
            <a:off x="4871720" y="6739035"/>
            <a:ext cx="2448560" cy="118965"/>
          </a:xfrm>
        </p:spPr>
        <p:txBody>
          <a:bodyPr/>
          <a:lstStyle>
            <a:lvl1pPr algn="ctr">
              <a:defRPr sz="600" b="0" i="0">
                <a:latin typeface="Source Han Sans JP" panose="020B0500000000000000" pitchFamily="34" charset="-128"/>
                <a:cs typeface="Gotham Light" pitchFamily="2" charset="0"/>
              </a:defRPr>
            </a:lvl1pPr>
          </a:lstStyle>
          <a:p>
            <a:r>
              <a:rPr lang="en-US" dirty="0"/>
              <a:t>© Leadership Circle | All Rights Reserved</a:t>
            </a:r>
          </a:p>
        </p:txBody>
      </p:sp>
    </p:spTree>
    <p:extLst>
      <p:ext uri="{BB962C8B-B14F-4D97-AF65-F5344CB8AC3E}">
        <p14:creationId xmlns:p14="http://schemas.microsoft.com/office/powerpoint/2010/main" val="3863944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5E90CF9-DC14-2343-B789-B10935D41104}"/>
              </a:ext>
            </a:extLst>
          </p:cNvPr>
          <p:cNvSpPr/>
          <p:nvPr userDrawn="1"/>
        </p:nvSpPr>
        <p:spPr>
          <a:xfrm>
            <a:off x="2904" y="0"/>
            <a:ext cx="1218909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Source Han Sans JP" panose="020B0500000000000000" pitchFamily="34" charset="-128"/>
            </a:endParaRPr>
          </a:p>
        </p:txBody>
      </p:sp>
      <p:pic>
        <p:nvPicPr>
          <p:cNvPr id="10" name="Picture 4">
            <a:extLst>
              <a:ext uri="{FF2B5EF4-FFF2-40B4-BE49-F238E27FC236}">
                <a16:creationId xmlns:a16="http://schemas.microsoft.com/office/drawing/2014/main" id="{8ECFAE62-C5C8-9A4A-BDF2-D4D1655563E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2334"/>
          <a:stretch/>
        </p:blipFill>
        <p:spPr>
          <a:xfrm>
            <a:off x="8846288" y="0"/>
            <a:ext cx="3342808" cy="6858000"/>
          </a:xfrm>
          <a:prstGeom prst="rect">
            <a:avLst/>
          </a:prstGeom>
        </p:spPr>
      </p:pic>
      <p:pic>
        <p:nvPicPr>
          <p:cNvPr id="15" name="Picture 7">
            <a:extLst>
              <a:ext uri="{FF2B5EF4-FFF2-40B4-BE49-F238E27FC236}">
                <a16:creationId xmlns:a16="http://schemas.microsoft.com/office/drawing/2014/main" id="{2AAE522A-C44B-7F41-AF04-CC3AF93A15E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5" cy="330202"/>
          </a:xfrm>
          <a:prstGeom prst="rect">
            <a:avLst/>
          </a:prstGeom>
        </p:spPr>
      </p:pic>
      <p:sp>
        <p:nvSpPr>
          <p:cNvPr id="2" name="Title 1">
            <a:extLst>
              <a:ext uri="{FF2B5EF4-FFF2-40B4-BE49-F238E27FC236}">
                <a16:creationId xmlns:a16="http://schemas.microsoft.com/office/drawing/2014/main" id="{B113A0E0-BF2F-D240-81AE-941EE270C6B6}"/>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0" i="0">
                <a:solidFill>
                  <a:schemeClr val="accent3"/>
                </a:solidFill>
                <a:latin typeface="Source Han Sans JP" panose="020B0500000000000000" pitchFamily="34" charset="-128"/>
              </a:defRPr>
            </a:lvl1pPr>
          </a:lstStyle>
          <a:p>
            <a:r>
              <a:rPr lang="en-US" dirty="0"/>
              <a:t>CLICK TO EDIT MASTER TITLE STYLE</a:t>
            </a:r>
          </a:p>
        </p:txBody>
      </p:sp>
      <p:pic>
        <p:nvPicPr>
          <p:cNvPr id="8" name="Picture 11">
            <a:extLst>
              <a:ext uri="{FF2B5EF4-FFF2-40B4-BE49-F238E27FC236}">
                <a16:creationId xmlns:a16="http://schemas.microsoft.com/office/drawing/2014/main" id="{9090716E-695B-9D4A-8932-390F80BBDB7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30FF636-0D0B-0243-AD00-4965F470FF2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sp>
        <p:nvSpPr>
          <p:cNvPr id="11" name="Footer Placeholder 5">
            <a:extLst>
              <a:ext uri="{FF2B5EF4-FFF2-40B4-BE49-F238E27FC236}">
                <a16:creationId xmlns:a16="http://schemas.microsoft.com/office/drawing/2014/main" id="{3E511619-F03C-8740-ADF4-05FE01CF47A8}"/>
              </a:ext>
            </a:extLst>
          </p:cNvPr>
          <p:cNvSpPr>
            <a:spLocks noGrp="1"/>
          </p:cNvSpPr>
          <p:nvPr>
            <p:ph type="ftr" sz="quarter" idx="10"/>
          </p:nvPr>
        </p:nvSpPr>
        <p:spPr>
          <a:xfrm>
            <a:off x="4871720" y="6739035"/>
            <a:ext cx="2448560" cy="118965"/>
          </a:xfrm>
        </p:spPr>
        <p:txBody>
          <a:bodyPr/>
          <a:lstStyle>
            <a:lvl1pPr algn="ctr">
              <a:defRPr sz="600" b="0" i="0">
                <a:latin typeface="Source Han Sans JP" panose="020B0500000000000000" pitchFamily="34" charset="-128"/>
                <a:cs typeface="Gotham Light" pitchFamily="2" charset="0"/>
              </a:defRPr>
            </a:lvl1pPr>
          </a:lstStyle>
          <a:p>
            <a:r>
              <a:rPr lang="en-US" dirty="0"/>
              <a:t>© Leadership Circle | All Rights Reserved</a:t>
            </a:r>
          </a:p>
        </p:txBody>
      </p:sp>
    </p:spTree>
    <p:extLst>
      <p:ext uri="{BB962C8B-B14F-4D97-AF65-F5344CB8AC3E}">
        <p14:creationId xmlns:p14="http://schemas.microsoft.com/office/powerpoint/2010/main" val="1013089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0ED0DF5-4736-784F-A4A8-ABA0CD5A8883}"/>
              </a:ext>
            </a:extLst>
          </p:cNvPr>
          <p:cNvSpPr/>
          <p:nvPr userDrawn="1"/>
        </p:nvSpPr>
        <p:spPr>
          <a:xfrm>
            <a:off x="2904" y="0"/>
            <a:ext cx="1218909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Source Han Sans JP" panose="020B0500000000000000" pitchFamily="34" charset="-128"/>
            </a:endParaRPr>
          </a:p>
        </p:txBody>
      </p:sp>
      <p:pic>
        <p:nvPicPr>
          <p:cNvPr id="13" name="Picture 4">
            <a:extLst>
              <a:ext uri="{FF2B5EF4-FFF2-40B4-BE49-F238E27FC236}">
                <a16:creationId xmlns:a16="http://schemas.microsoft.com/office/drawing/2014/main" id="{80ACBF66-9084-954A-AAA4-B59957DC954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 r="3" b="27191"/>
          <a:stretch/>
        </p:blipFill>
        <p:spPr>
          <a:xfrm>
            <a:off x="2904" y="0"/>
            <a:ext cx="12189096" cy="6858000"/>
          </a:xfrm>
          <a:prstGeom prst="rect">
            <a:avLst/>
          </a:prstGeom>
        </p:spPr>
      </p:pic>
      <p:pic>
        <p:nvPicPr>
          <p:cNvPr id="16" name="Picture 7">
            <a:extLst>
              <a:ext uri="{FF2B5EF4-FFF2-40B4-BE49-F238E27FC236}">
                <a16:creationId xmlns:a16="http://schemas.microsoft.com/office/drawing/2014/main" id="{37F6F783-C793-0442-B7B8-E26EB44BF1E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5" cy="330202"/>
          </a:xfrm>
          <a:prstGeom prst="rect">
            <a:avLst/>
          </a:prstGeom>
        </p:spPr>
      </p:pic>
      <p:sp>
        <p:nvSpPr>
          <p:cNvPr id="17" name="Title 1">
            <a:extLst>
              <a:ext uri="{FF2B5EF4-FFF2-40B4-BE49-F238E27FC236}">
                <a16:creationId xmlns:a16="http://schemas.microsoft.com/office/drawing/2014/main" id="{9B345F00-4F59-8742-A54C-573B528D046F}"/>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0" i="0">
                <a:solidFill>
                  <a:schemeClr val="bg1"/>
                </a:solidFill>
                <a:latin typeface="Source Han Sans JP" panose="020B0500000000000000" pitchFamily="34" charset="-128"/>
              </a:defRPr>
            </a:lvl1pPr>
          </a:lstStyle>
          <a:p>
            <a:r>
              <a:rPr lang="en-US" dirty="0"/>
              <a:t>CLICK TO EDIT MASTER TITLE STYLE</a:t>
            </a:r>
          </a:p>
        </p:txBody>
      </p:sp>
      <p:pic>
        <p:nvPicPr>
          <p:cNvPr id="18" name="Picture 11">
            <a:extLst>
              <a:ext uri="{FF2B5EF4-FFF2-40B4-BE49-F238E27FC236}">
                <a16:creationId xmlns:a16="http://schemas.microsoft.com/office/drawing/2014/main" id="{6F4D3938-F1A5-1248-80A7-8E7C19EA91B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927725" y="6332319"/>
            <a:ext cx="336550" cy="336550"/>
          </a:xfrm>
          <a:prstGeom prst="rect">
            <a:avLst/>
          </a:prstGeom>
        </p:spPr>
      </p:pic>
      <p:sp>
        <p:nvSpPr>
          <p:cNvPr id="19" name="Slide Number Placeholder 6">
            <a:extLst>
              <a:ext uri="{FF2B5EF4-FFF2-40B4-BE49-F238E27FC236}">
                <a16:creationId xmlns:a16="http://schemas.microsoft.com/office/drawing/2014/main" id="{B4D746AA-7878-8A4E-B471-15CAD638E2FD}"/>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sp>
        <p:nvSpPr>
          <p:cNvPr id="20" name="Footer Placeholder 5">
            <a:extLst>
              <a:ext uri="{FF2B5EF4-FFF2-40B4-BE49-F238E27FC236}">
                <a16:creationId xmlns:a16="http://schemas.microsoft.com/office/drawing/2014/main" id="{61361394-D3AE-9C48-B132-29E059A6609D}"/>
              </a:ext>
            </a:extLst>
          </p:cNvPr>
          <p:cNvSpPr>
            <a:spLocks noGrp="1"/>
          </p:cNvSpPr>
          <p:nvPr>
            <p:ph type="ftr" sz="quarter" idx="10"/>
          </p:nvPr>
        </p:nvSpPr>
        <p:spPr>
          <a:xfrm>
            <a:off x="4871720" y="6739035"/>
            <a:ext cx="2448560" cy="118965"/>
          </a:xfrm>
        </p:spPr>
        <p:txBody>
          <a:bodyPr/>
          <a:lstStyle>
            <a:lvl1pPr algn="ctr">
              <a:defRPr sz="600" b="0" i="0">
                <a:latin typeface="Source Han Sans JP" panose="020B0500000000000000" pitchFamily="34" charset="-128"/>
                <a:cs typeface="Gotham Light" pitchFamily="2" charset="0"/>
              </a:defRPr>
            </a:lvl1pPr>
          </a:lstStyle>
          <a:p>
            <a:r>
              <a:rPr lang="en-US" dirty="0"/>
              <a:t>© Leadership Circle | All Rights Reserved</a:t>
            </a:r>
          </a:p>
        </p:txBody>
      </p:sp>
    </p:spTree>
    <p:extLst>
      <p:ext uri="{BB962C8B-B14F-4D97-AF65-F5344CB8AC3E}">
        <p14:creationId xmlns:p14="http://schemas.microsoft.com/office/powerpoint/2010/main" val="3539375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Title Slide">
    <p:bg>
      <p:bgPr>
        <a:solidFill>
          <a:srgbClr val="BBBEC0"/>
        </a:solidFill>
        <a:effectLst/>
      </p:bgPr>
    </p:bg>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A79FE07D-D68F-8126-1740-07AB3F0686CC}"/>
              </a:ext>
            </a:extLst>
          </p:cNvPr>
          <p:cNvSpPr/>
          <p:nvPr/>
        </p:nvSpPr>
        <p:spPr>
          <a:xfrm>
            <a:off x="0" y="0"/>
            <a:ext cx="12191996" cy="6858000"/>
          </a:xfrm>
          <a:prstGeom prst="rect">
            <a:avLst/>
          </a:prstGeom>
          <a:solidFill>
            <a:srgbClr val="A12B2A"/>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Source Han Sans JP" panose="020B0500000000000000" pitchFamily="34" charset="-128"/>
            </a:endParaRPr>
          </a:p>
        </p:txBody>
      </p:sp>
      <p:pic>
        <p:nvPicPr>
          <p:cNvPr id="3" name="Picture 5">
            <a:extLst>
              <a:ext uri="{FF2B5EF4-FFF2-40B4-BE49-F238E27FC236}">
                <a16:creationId xmlns:a16="http://schemas.microsoft.com/office/drawing/2014/main" id="{EB6F663C-2FF3-614B-972E-FDDF40BC3B2E}"/>
              </a:ext>
            </a:extLst>
          </p:cNvPr>
          <p:cNvPicPr>
            <a:picLocks noChangeAspect="1"/>
          </p:cNvPicPr>
          <p:nvPr/>
        </p:nvPicPr>
        <p:blipFill>
          <a:blip r:embed="rId2">
            <a:extLst>
              <a:ext uri="{96DAC541-7B7A-43D3-8B79-37D633B846F1}">
                <asvg:svgBlip xmlns:asvg="http://schemas.microsoft.com/office/drawing/2016/SVG/main" r:embed="rId3"/>
              </a:ext>
            </a:extLst>
          </a:blip>
          <a:srcRect r="20349"/>
          <a:stretch>
            <a:fillRect/>
          </a:stretch>
        </p:blipFill>
        <p:spPr>
          <a:xfrm>
            <a:off x="6989115" y="161894"/>
            <a:ext cx="5202881" cy="6534220"/>
          </a:xfrm>
          <a:prstGeom prst="rect">
            <a:avLst/>
          </a:prstGeom>
          <a:noFill/>
          <a:ln cap="flat">
            <a:noFill/>
          </a:ln>
        </p:spPr>
      </p:pic>
      <p:pic>
        <p:nvPicPr>
          <p:cNvPr id="4" name="Picture 14">
            <a:extLst>
              <a:ext uri="{FF2B5EF4-FFF2-40B4-BE49-F238E27FC236}">
                <a16:creationId xmlns:a16="http://schemas.microsoft.com/office/drawing/2014/main" id="{9B04E54B-2CF0-6016-F2DE-13F9CF835A56}"/>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2038746" y="4889653"/>
            <a:ext cx="2818034" cy="908547"/>
          </a:xfrm>
          <a:prstGeom prst="rect">
            <a:avLst/>
          </a:prstGeom>
          <a:noFill/>
          <a:ln cap="flat">
            <a:noFill/>
          </a:ln>
        </p:spPr>
      </p:pic>
      <p:sp>
        <p:nvSpPr>
          <p:cNvPr id="5" name="Title 1">
            <a:extLst>
              <a:ext uri="{FF2B5EF4-FFF2-40B4-BE49-F238E27FC236}">
                <a16:creationId xmlns:a16="http://schemas.microsoft.com/office/drawing/2014/main" id="{59CDDE0D-4362-6F23-3171-C5250F75EDFC}"/>
              </a:ext>
            </a:extLst>
          </p:cNvPr>
          <p:cNvSpPr txBox="1">
            <a:spLocks noGrp="1"/>
          </p:cNvSpPr>
          <p:nvPr>
            <p:ph type="title"/>
          </p:nvPr>
        </p:nvSpPr>
        <p:spPr>
          <a:xfrm>
            <a:off x="846322" y="2198638"/>
            <a:ext cx="5202881" cy="1487756"/>
          </a:xfrm>
        </p:spPr>
        <p:txBody>
          <a:bodyPr anchor="b">
            <a:noAutofit/>
          </a:bodyPr>
          <a:lstStyle>
            <a:lvl1pPr>
              <a:defRPr>
                <a:solidFill>
                  <a:srgbClr val="FFFFFF"/>
                </a:solidFill>
              </a:defRPr>
            </a:lvl1pPr>
          </a:lstStyle>
          <a:p>
            <a:pPr lvl="0"/>
            <a:r>
              <a:rPr lang="en-US"/>
              <a:t>Click To Edit Master Title Style</a:t>
            </a:r>
          </a:p>
        </p:txBody>
      </p:sp>
      <p:sp>
        <p:nvSpPr>
          <p:cNvPr id="6" name="Subtitle 2">
            <a:extLst>
              <a:ext uri="{FF2B5EF4-FFF2-40B4-BE49-F238E27FC236}">
                <a16:creationId xmlns:a16="http://schemas.microsoft.com/office/drawing/2014/main" id="{3E2415E1-AC58-0386-7947-1A461DD7E4CC}"/>
              </a:ext>
            </a:extLst>
          </p:cNvPr>
          <p:cNvSpPr txBox="1">
            <a:spLocks noGrp="1"/>
          </p:cNvSpPr>
          <p:nvPr>
            <p:ph type="subTitle" idx="4294967295"/>
          </p:nvPr>
        </p:nvSpPr>
        <p:spPr>
          <a:xfrm>
            <a:off x="846322" y="3849157"/>
            <a:ext cx="5202881" cy="625842"/>
          </a:xfrm>
        </p:spPr>
        <p:txBody>
          <a:bodyPr anchorCtr="1"/>
          <a:lstStyle>
            <a:lvl1pPr algn="ctr">
              <a:defRPr>
                <a:solidFill>
                  <a:srgbClr val="FFFFFF"/>
                </a:solidFill>
              </a:defRPr>
            </a:lvl1pPr>
          </a:lstStyle>
          <a:p>
            <a:pPr lvl="0"/>
            <a:r>
              <a:rPr lang="en-US"/>
              <a:t>Click to edit Master subtitle style</a:t>
            </a:r>
          </a:p>
        </p:txBody>
      </p:sp>
      <p:sp>
        <p:nvSpPr>
          <p:cNvPr id="7" name="Text Placeholder 4">
            <a:extLst>
              <a:ext uri="{FF2B5EF4-FFF2-40B4-BE49-F238E27FC236}">
                <a16:creationId xmlns:a16="http://schemas.microsoft.com/office/drawing/2014/main" id="{7EE044B6-1EB5-7D7A-E12C-8EE92BC0248F}"/>
              </a:ext>
            </a:extLst>
          </p:cNvPr>
          <p:cNvSpPr txBox="1">
            <a:spLocks noGrp="1"/>
          </p:cNvSpPr>
          <p:nvPr>
            <p:ph type="body" idx="4294967295"/>
          </p:nvPr>
        </p:nvSpPr>
        <p:spPr>
          <a:xfrm>
            <a:off x="2464308" y="649370"/>
            <a:ext cx="1966910" cy="1063684"/>
          </a:xfrm>
        </p:spPr>
        <p:txBody>
          <a:bodyPr anchor="ctr" anchorCtr="1"/>
          <a:lstStyle>
            <a:lvl1pPr algn="ctr">
              <a:defRPr sz="2000">
                <a:solidFill>
                  <a:srgbClr val="FFFFFF"/>
                </a:solidFill>
              </a:defRPr>
            </a:lvl1pPr>
          </a:lstStyle>
          <a:p>
            <a:pPr lvl="0"/>
            <a:r>
              <a:rPr lang="en-US"/>
              <a:t>Insert</a:t>
            </a:r>
            <a:br>
              <a:rPr lang="en-US"/>
            </a:br>
            <a:r>
              <a:rPr lang="en-US"/>
              <a:t>Client Logo</a:t>
            </a:r>
            <a:br>
              <a:rPr lang="en-US"/>
            </a:br>
            <a:r>
              <a:rPr lang="en-US"/>
              <a:t>if applicable</a:t>
            </a:r>
          </a:p>
        </p:txBody>
      </p:sp>
      <p:sp>
        <p:nvSpPr>
          <p:cNvPr id="8" name="Footer Placeholder 5">
            <a:extLst>
              <a:ext uri="{FF2B5EF4-FFF2-40B4-BE49-F238E27FC236}">
                <a16:creationId xmlns:a16="http://schemas.microsoft.com/office/drawing/2014/main" id="{58788164-D38E-49DE-3FB2-347948864051}"/>
              </a:ext>
            </a:extLst>
          </p:cNvPr>
          <p:cNvSpPr txBox="1">
            <a:spLocks noGrp="1"/>
          </p:cNvSpPr>
          <p:nvPr>
            <p:ph type="ftr" sz="quarter" idx="9"/>
          </p:nvPr>
        </p:nvSpPr>
        <p:spPr>
          <a:xfrm>
            <a:off x="4871722" y="6455279"/>
            <a:ext cx="2448562" cy="118963"/>
          </a:xfrm>
        </p:spPr>
        <p:txBody>
          <a:bodyPr anchorCtr="1"/>
          <a:lstStyle>
            <a:lvl1pPr algn="ctr">
              <a:defRPr sz="900">
                <a:solidFill>
                  <a:srgbClr val="D0B5A8"/>
                </a:solidFill>
              </a:defRPr>
            </a:lvl1pPr>
          </a:lstStyle>
          <a:p>
            <a:pPr lvl="0"/>
            <a:r>
              <a:rPr lang="en-US"/>
              <a:t>© Leadership Circle | All Rights Reserved</a:t>
            </a:r>
          </a:p>
        </p:txBody>
      </p:sp>
    </p:spTree>
    <p:extLst>
      <p:ext uri="{BB962C8B-B14F-4D97-AF65-F5344CB8AC3E}">
        <p14:creationId xmlns:p14="http://schemas.microsoft.com/office/powerpoint/2010/main" val="460783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B966BDD-6986-7C44-A225-BD80610B01C7}"/>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Han Sans JP" panose="020B0500000000000000" pitchFamily="34" charset="-128"/>
            </a:endParaRPr>
          </a:p>
        </p:txBody>
      </p:sp>
      <p:pic>
        <p:nvPicPr>
          <p:cNvPr id="12" name="Picture 14">
            <a:extLst>
              <a:ext uri="{FF2B5EF4-FFF2-40B4-BE49-F238E27FC236}">
                <a16:creationId xmlns:a16="http://schemas.microsoft.com/office/drawing/2014/main" id="{892DFA70-D97F-3D47-B964-3419F5EF2BF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453727" y="2846280"/>
            <a:ext cx="3614839" cy="1165440"/>
          </a:xfrm>
          <a:prstGeom prst="rect">
            <a:avLst/>
          </a:prstGeom>
        </p:spPr>
      </p:pic>
      <p:sp>
        <p:nvSpPr>
          <p:cNvPr id="7" name="Title 1">
            <a:extLst>
              <a:ext uri="{FF2B5EF4-FFF2-40B4-BE49-F238E27FC236}">
                <a16:creationId xmlns:a16="http://schemas.microsoft.com/office/drawing/2014/main" id="{FB503B3D-7353-164B-8842-88FB3C935A40}"/>
              </a:ext>
            </a:extLst>
          </p:cNvPr>
          <p:cNvSpPr>
            <a:spLocks noGrp="1"/>
          </p:cNvSpPr>
          <p:nvPr>
            <p:ph type="ctrTitle" hasCustomPrompt="1"/>
          </p:nvPr>
        </p:nvSpPr>
        <p:spPr>
          <a:xfrm>
            <a:off x="676862" y="2198639"/>
            <a:ext cx="4740275" cy="1487756"/>
          </a:xfrm>
          <a:prstGeom prst="rect">
            <a:avLst/>
          </a:prstGeom>
        </p:spPr>
        <p:txBody>
          <a:bodyPr anchor="b">
            <a:normAutofit/>
          </a:bodyPr>
          <a:lstStyle>
            <a:lvl1pPr algn="ctr">
              <a:defRPr sz="4400"/>
            </a:lvl1pPr>
          </a:lstStyle>
          <a:p>
            <a:r>
              <a:rPr lang="en-US" dirty="0"/>
              <a:t>Click To Edit Master Title Style</a:t>
            </a:r>
          </a:p>
        </p:txBody>
      </p:sp>
      <p:sp>
        <p:nvSpPr>
          <p:cNvPr id="8" name="Subtitle 2">
            <a:extLst>
              <a:ext uri="{FF2B5EF4-FFF2-40B4-BE49-F238E27FC236}">
                <a16:creationId xmlns:a16="http://schemas.microsoft.com/office/drawing/2014/main" id="{01EC01E7-9F9F-454A-B9EE-6D3C7777D93A}"/>
              </a:ext>
            </a:extLst>
          </p:cNvPr>
          <p:cNvSpPr>
            <a:spLocks noGrp="1"/>
          </p:cNvSpPr>
          <p:nvPr>
            <p:ph type="subTitle" idx="1"/>
          </p:nvPr>
        </p:nvSpPr>
        <p:spPr>
          <a:xfrm>
            <a:off x="676862" y="3829196"/>
            <a:ext cx="4740275" cy="868680"/>
          </a:xfrm>
          <a:prstGeom prst="rect">
            <a:avLst/>
          </a:prstGeo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Footer Placeholder 5">
            <a:extLst>
              <a:ext uri="{FF2B5EF4-FFF2-40B4-BE49-F238E27FC236}">
                <a16:creationId xmlns:a16="http://schemas.microsoft.com/office/drawing/2014/main" id="{8F0F308E-5DBA-0545-A536-B46647287A59}"/>
              </a:ext>
            </a:extLst>
          </p:cNvPr>
          <p:cNvSpPr>
            <a:spLocks noGrp="1"/>
          </p:cNvSpPr>
          <p:nvPr>
            <p:ph type="ftr" sz="quarter" idx="10"/>
          </p:nvPr>
        </p:nvSpPr>
        <p:spPr>
          <a:xfrm>
            <a:off x="1822719" y="5472967"/>
            <a:ext cx="2448560" cy="118965"/>
          </a:xfrm>
        </p:spPr>
        <p:txBody>
          <a:bodyPr/>
          <a:lstStyle>
            <a:lvl1pPr algn="ctr">
              <a:defRPr sz="900" b="0" i="0">
                <a:latin typeface="Source Han Sans JP" panose="020B0500000000000000" pitchFamily="34" charset="-128"/>
                <a:cs typeface="Gotham Light" pitchFamily="2" charset="0"/>
              </a:defRPr>
            </a:lvl1pPr>
          </a:lstStyle>
          <a:p>
            <a:r>
              <a:rPr lang="en-US" dirty="0"/>
              <a:t>© Leadership Circle | All Rights Reserved</a:t>
            </a:r>
          </a:p>
        </p:txBody>
      </p:sp>
      <p:sp>
        <p:nvSpPr>
          <p:cNvPr id="11" name="Text Placeholder 4">
            <a:extLst>
              <a:ext uri="{FF2B5EF4-FFF2-40B4-BE49-F238E27FC236}">
                <a16:creationId xmlns:a16="http://schemas.microsoft.com/office/drawing/2014/main" id="{FF9C8522-1E02-DB46-A6FE-4F2780C02531}"/>
              </a:ext>
            </a:extLst>
          </p:cNvPr>
          <p:cNvSpPr>
            <a:spLocks noGrp="1"/>
          </p:cNvSpPr>
          <p:nvPr>
            <p:ph type="body" sz="quarter" idx="11" hasCustomPrompt="1"/>
          </p:nvPr>
        </p:nvSpPr>
        <p:spPr>
          <a:xfrm>
            <a:off x="2063542" y="649372"/>
            <a:ext cx="1966913" cy="1063682"/>
          </a:xfrm>
          <a:prstGeom prst="rect">
            <a:avLst/>
          </a:prstGeom>
        </p:spPr>
        <p:txBody>
          <a:bodyPr anchor="ctr">
            <a:normAutofit/>
          </a:bodyPr>
          <a:lstStyle>
            <a:lvl1pPr algn="ctr">
              <a:defRPr sz="2000" b="0" i="0"/>
            </a:lvl1pPr>
          </a:lstStyle>
          <a:p>
            <a:pPr lvl="0"/>
            <a:r>
              <a:rPr lang="en-US" dirty="0"/>
              <a:t>Insert</a:t>
            </a:r>
            <a:br>
              <a:rPr lang="en-US" dirty="0"/>
            </a:br>
            <a:r>
              <a:rPr lang="en-US" dirty="0"/>
              <a:t>Client Logo</a:t>
            </a:r>
            <a:br>
              <a:rPr lang="en-US" dirty="0"/>
            </a:br>
            <a:r>
              <a:rPr lang="en-US" dirty="0"/>
              <a:t>if applicable</a:t>
            </a:r>
          </a:p>
        </p:txBody>
      </p:sp>
    </p:spTree>
    <p:extLst>
      <p:ext uri="{BB962C8B-B14F-4D97-AF65-F5344CB8AC3E}">
        <p14:creationId xmlns:p14="http://schemas.microsoft.com/office/powerpoint/2010/main" val="1796085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CD37EF4A-35EE-090E-7D5D-A307EC8F82B7}"/>
              </a:ext>
            </a:extLst>
          </p:cNvPr>
          <p:cNvSpPr/>
          <p:nvPr/>
        </p:nvSpPr>
        <p:spPr>
          <a:xfrm>
            <a:off x="6096003" y="0"/>
            <a:ext cx="6096003" cy="6858000"/>
          </a:xfrm>
          <a:prstGeom prst="rect">
            <a:avLst/>
          </a:prstGeom>
          <a:solidFill>
            <a:srgbClr val="F1A05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Source Han Sans JP" panose="020B0500000000000000" pitchFamily="34" charset="-128"/>
            </a:endParaRPr>
          </a:p>
        </p:txBody>
      </p:sp>
      <p:pic>
        <p:nvPicPr>
          <p:cNvPr id="3" name="Picture 14">
            <a:extLst>
              <a:ext uri="{FF2B5EF4-FFF2-40B4-BE49-F238E27FC236}">
                <a16:creationId xmlns:a16="http://schemas.microsoft.com/office/drawing/2014/main" id="{14088EE2-1672-48AB-8105-78CD3CF40C3E}"/>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7453722" y="2846280"/>
            <a:ext cx="3614842" cy="1165439"/>
          </a:xfrm>
          <a:prstGeom prst="rect">
            <a:avLst/>
          </a:prstGeom>
          <a:noFill/>
          <a:ln cap="flat">
            <a:noFill/>
          </a:ln>
        </p:spPr>
      </p:pic>
      <p:sp>
        <p:nvSpPr>
          <p:cNvPr id="4" name="Title 1">
            <a:extLst>
              <a:ext uri="{FF2B5EF4-FFF2-40B4-BE49-F238E27FC236}">
                <a16:creationId xmlns:a16="http://schemas.microsoft.com/office/drawing/2014/main" id="{0EA2448B-D72C-C1C6-9EB9-8539FFBDF2A2}"/>
              </a:ext>
            </a:extLst>
          </p:cNvPr>
          <p:cNvSpPr txBox="1">
            <a:spLocks noGrp="1"/>
          </p:cNvSpPr>
          <p:nvPr>
            <p:ph type="title"/>
          </p:nvPr>
        </p:nvSpPr>
        <p:spPr>
          <a:xfrm>
            <a:off x="676866" y="2198638"/>
            <a:ext cx="4740277" cy="1487756"/>
          </a:xfrm>
        </p:spPr>
        <p:txBody>
          <a:bodyPr anchor="b"/>
          <a:lstStyle>
            <a:lvl1pPr>
              <a:defRPr/>
            </a:lvl1pPr>
          </a:lstStyle>
          <a:p>
            <a:pPr lvl="0"/>
            <a:r>
              <a:rPr lang="en-US"/>
              <a:t>Click To Edit Master Title Style</a:t>
            </a:r>
          </a:p>
        </p:txBody>
      </p:sp>
      <p:sp>
        <p:nvSpPr>
          <p:cNvPr id="5" name="Subtitle 2">
            <a:extLst>
              <a:ext uri="{FF2B5EF4-FFF2-40B4-BE49-F238E27FC236}">
                <a16:creationId xmlns:a16="http://schemas.microsoft.com/office/drawing/2014/main" id="{1184EAA9-E268-BCA4-D376-CC3FE2D25E70}"/>
              </a:ext>
            </a:extLst>
          </p:cNvPr>
          <p:cNvSpPr txBox="1">
            <a:spLocks noGrp="1"/>
          </p:cNvSpPr>
          <p:nvPr>
            <p:ph type="subTitle" idx="4294967295"/>
          </p:nvPr>
        </p:nvSpPr>
        <p:spPr>
          <a:xfrm>
            <a:off x="676866" y="3829196"/>
            <a:ext cx="4740277" cy="868680"/>
          </a:xfrm>
        </p:spPr>
        <p:txBody>
          <a:bodyPr anchorCtr="1"/>
          <a:lstStyle>
            <a:lvl1pPr algn="ctr">
              <a:defRPr/>
            </a:lvl1pPr>
          </a:lstStyle>
          <a:p>
            <a:pPr lvl="0"/>
            <a:r>
              <a:rPr lang="en-US"/>
              <a:t>Click to edit Master subtitle style</a:t>
            </a:r>
          </a:p>
        </p:txBody>
      </p:sp>
      <p:sp>
        <p:nvSpPr>
          <p:cNvPr id="6" name="Footer Placeholder 5">
            <a:extLst>
              <a:ext uri="{FF2B5EF4-FFF2-40B4-BE49-F238E27FC236}">
                <a16:creationId xmlns:a16="http://schemas.microsoft.com/office/drawing/2014/main" id="{437C3A00-F1C6-1783-34C4-C41229B906B4}"/>
              </a:ext>
            </a:extLst>
          </p:cNvPr>
          <p:cNvSpPr txBox="1">
            <a:spLocks noGrp="1"/>
          </p:cNvSpPr>
          <p:nvPr>
            <p:ph type="ftr" sz="quarter" idx="9"/>
          </p:nvPr>
        </p:nvSpPr>
        <p:spPr>
          <a:xfrm>
            <a:off x="1822719" y="5472967"/>
            <a:ext cx="2448562" cy="118963"/>
          </a:xfrm>
        </p:spPr>
        <p:txBody>
          <a:bodyPr anchorCtr="1"/>
          <a:lstStyle>
            <a:lvl1pPr algn="ctr">
              <a:defRPr sz="900"/>
            </a:lvl1pPr>
          </a:lstStyle>
          <a:p>
            <a:pPr lvl="0"/>
            <a:r>
              <a:rPr lang="en-US"/>
              <a:t>© Leadership Circle | All Rights Reserved</a:t>
            </a:r>
          </a:p>
        </p:txBody>
      </p:sp>
      <p:sp>
        <p:nvSpPr>
          <p:cNvPr id="7" name="Text Placeholder 4">
            <a:extLst>
              <a:ext uri="{FF2B5EF4-FFF2-40B4-BE49-F238E27FC236}">
                <a16:creationId xmlns:a16="http://schemas.microsoft.com/office/drawing/2014/main" id="{FD6D9578-E0D5-A5EB-15D6-59D80DED6EEF}"/>
              </a:ext>
            </a:extLst>
          </p:cNvPr>
          <p:cNvSpPr txBox="1">
            <a:spLocks noGrp="1"/>
          </p:cNvSpPr>
          <p:nvPr>
            <p:ph type="body" idx="4294967295"/>
          </p:nvPr>
        </p:nvSpPr>
        <p:spPr>
          <a:xfrm>
            <a:off x="2063544" y="649370"/>
            <a:ext cx="1966910" cy="1063684"/>
          </a:xfrm>
        </p:spPr>
        <p:txBody>
          <a:bodyPr anchor="ctr" anchorCtr="1"/>
          <a:lstStyle>
            <a:lvl1pPr algn="ctr">
              <a:defRPr sz="2000"/>
            </a:lvl1pPr>
          </a:lstStyle>
          <a:p>
            <a:pPr lvl="0"/>
            <a:r>
              <a:rPr lang="en-US"/>
              <a:t>Insert</a:t>
            </a:r>
            <a:br>
              <a:rPr lang="en-US"/>
            </a:br>
            <a:r>
              <a:rPr lang="en-US"/>
              <a:t>Client Logo</a:t>
            </a:r>
            <a:br>
              <a:rPr lang="en-US"/>
            </a:br>
            <a:r>
              <a:rPr lang="en-US"/>
              <a:t>if applicable</a:t>
            </a:r>
          </a:p>
        </p:txBody>
      </p:sp>
    </p:spTree>
    <p:extLst>
      <p:ext uri="{BB962C8B-B14F-4D97-AF65-F5344CB8AC3E}">
        <p14:creationId xmlns:p14="http://schemas.microsoft.com/office/powerpoint/2010/main" val="11786968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2B49"/>
        </a:solidFill>
        <a:effectLst/>
      </p:bgPr>
    </p:bg>
    <p:spTree>
      <p:nvGrpSpPr>
        <p:cNvPr id="1" name=""/>
        <p:cNvGrpSpPr/>
        <p:nvPr/>
      </p:nvGrpSpPr>
      <p:grpSpPr>
        <a:xfrm>
          <a:off x="0" y="0"/>
          <a:ext cx="0" cy="0"/>
          <a:chOff x="0" y="0"/>
          <a:chExt cx="0" cy="0"/>
        </a:xfrm>
      </p:grpSpPr>
      <p:pic>
        <p:nvPicPr>
          <p:cNvPr id="2" name="Picture 4" descr="A picture containing wall, rock, nature, valley&#10;&#10;Description automatically generated">
            <a:extLst>
              <a:ext uri="{FF2B5EF4-FFF2-40B4-BE49-F238E27FC236}">
                <a16:creationId xmlns:a16="http://schemas.microsoft.com/office/drawing/2014/main" id="{5F8F5F88-80D1-F5F5-6BBB-49EF26B98BD2}"/>
              </a:ext>
            </a:extLst>
          </p:cNvPr>
          <p:cNvPicPr>
            <a:picLocks noChangeAspect="1"/>
          </p:cNvPicPr>
          <p:nvPr/>
        </p:nvPicPr>
        <p:blipFill>
          <a:blip r:embed="rId2"/>
          <a:stretch>
            <a:fillRect/>
          </a:stretch>
        </p:blipFill>
        <p:spPr>
          <a:xfrm>
            <a:off x="-7251" y="0"/>
            <a:ext cx="12206490" cy="6858000"/>
          </a:xfrm>
          <a:prstGeom prst="rect">
            <a:avLst/>
          </a:prstGeom>
          <a:noFill/>
          <a:ln cap="flat">
            <a:noFill/>
          </a:ln>
        </p:spPr>
      </p:pic>
      <p:pic>
        <p:nvPicPr>
          <p:cNvPr id="3" name="Picture 14">
            <a:extLst>
              <a:ext uri="{FF2B5EF4-FFF2-40B4-BE49-F238E27FC236}">
                <a16:creationId xmlns:a16="http://schemas.microsoft.com/office/drawing/2014/main" id="{692DE8DD-0C82-4272-BCED-7A48315E2FB7}"/>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7041730" y="2612651"/>
            <a:ext cx="4164982" cy="1342805"/>
          </a:xfrm>
          <a:prstGeom prst="rect">
            <a:avLst/>
          </a:prstGeom>
          <a:noFill/>
          <a:ln cap="flat">
            <a:noFill/>
          </a:ln>
        </p:spPr>
      </p:pic>
      <p:sp>
        <p:nvSpPr>
          <p:cNvPr id="4" name="Title 1">
            <a:extLst>
              <a:ext uri="{FF2B5EF4-FFF2-40B4-BE49-F238E27FC236}">
                <a16:creationId xmlns:a16="http://schemas.microsoft.com/office/drawing/2014/main" id="{B2BD4DD8-E8F8-508C-0895-E651DF93189E}"/>
              </a:ext>
            </a:extLst>
          </p:cNvPr>
          <p:cNvSpPr txBox="1">
            <a:spLocks noGrp="1"/>
          </p:cNvSpPr>
          <p:nvPr>
            <p:ph type="ctrTitle"/>
          </p:nvPr>
        </p:nvSpPr>
        <p:spPr>
          <a:xfrm>
            <a:off x="846322" y="2198638"/>
            <a:ext cx="5202881" cy="1487756"/>
          </a:xfrm>
        </p:spPr>
        <p:txBody>
          <a:bodyPr anchor="b"/>
          <a:lstStyle>
            <a:lvl1pPr>
              <a:defRPr sz="4800">
                <a:solidFill>
                  <a:srgbClr val="FFFFFF"/>
                </a:solidFill>
              </a:defRPr>
            </a:lvl1pPr>
          </a:lstStyle>
          <a:p>
            <a:pPr lvl="0"/>
            <a:r>
              <a:rPr lang="en-US"/>
              <a:t>Click to edit Master title style</a:t>
            </a:r>
          </a:p>
        </p:txBody>
      </p:sp>
      <p:sp>
        <p:nvSpPr>
          <p:cNvPr id="5" name="Subtitle 2">
            <a:extLst>
              <a:ext uri="{FF2B5EF4-FFF2-40B4-BE49-F238E27FC236}">
                <a16:creationId xmlns:a16="http://schemas.microsoft.com/office/drawing/2014/main" id="{7A8CEF3F-40D4-CA17-C79B-19AC974180D4}"/>
              </a:ext>
            </a:extLst>
          </p:cNvPr>
          <p:cNvSpPr txBox="1">
            <a:spLocks noGrp="1"/>
          </p:cNvSpPr>
          <p:nvPr>
            <p:ph type="subTitle" idx="1"/>
          </p:nvPr>
        </p:nvSpPr>
        <p:spPr>
          <a:xfrm>
            <a:off x="846322" y="3839830"/>
            <a:ext cx="5202881" cy="625842"/>
          </a:xfrm>
        </p:spPr>
        <p:txBody>
          <a:bodyPr anchorCtr="1"/>
          <a:lstStyle>
            <a:lvl1pPr algn="ctr">
              <a:defRPr>
                <a:solidFill>
                  <a:srgbClr val="FFFFFF"/>
                </a:solidFill>
              </a:defRPr>
            </a:lvl1pPr>
          </a:lstStyle>
          <a:p>
            <a:pPr lvl="0"/>
            <a:r>
              <a:rPr lang="en-US"/>
              <a:t>Click to edit Master subtitle style</a:t>
            </a:r>
          </a:p>
        </p:txBody>
      </p:sp>
      <p:sp>
        <p:nvSpPr>
          <p:cNvPr id="6" name="Footer Placeholder 5">
            <a:extLst>
              <a:ext uri="{FF2B5EF4-FFF2-40B4-BE49-F238E27FC236}">
                <a16:creationId xmlns:a16="http://schemas.microsoft.com/office/drawing/2014/main" id="{C20EE4C9-A0E3-D69C-19FC-1674948C2D35}"/>
              </a:ext>
            </a:extLst>
          </p:cNvPr>
          <p:cNvSpPr txBox="1">
            <a:spLocks noGrp="1"/>
          </p:cNvSpPr>
          <p:nvPr>
            <p:ph type="ftr" sz="quarter" idx="9"/>
          </p:nvPr>
        </p:nvSpPr>
        <p:spPr>
          <a:xfrm>
            <a:off x="4871722" y="6455279"/>
            <a:ext cx="2448562" cy="118963"/>
          </a:xfrm>
        </p:spPr>
        <p:txBody>
          <a:bodyPr anchorCtr="1"/>
          <a:lstStyle>
            <a:lvl1pPr algn="ctr">
              <a:defRPr sz="900">
                <a:solidFill>
                  <a:srgbClr val="D0B5A8"/>
                </a:solidFill>
              </a:defRPr>
            </a:lvl1pPr>
          </a:lstStyle>
          <a:p>
            <a:pPr lvl="0"/>
            <a:r>
              <a:rPr lang="en-US"/>
              <a:t>© Leadership Circle | All Rights Reserved</a:t>
            </a:r>
          </a:p>
        </p:txBody>
      </p:sp>
    </p:spTree>
    <p:extLst>
      <p:ext uri="{BB962C8B-B14F-4D97-AF65-F5344CB8AC3E}">
        <p14:creationId xmlns:p14="http://schemas.microsoft.com/office/powerpoint/2010/main" val="2356579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pic>
        <p:nvPicPr>
          <p:cNvPr id="2" name="Picture 11">
            <a:extLst>
              <a:ext uri="{FF2B5EF4-FFF2-40B4-BE49-F238E27FC236}">
                <a16:creationId xmlns:a16="http://schemas.microsoft.com/office/drawing/2014/main" id="{792CD4DD-E9C2-6A4F-6DDE-28A5AC09501B}"/>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5927726" y="6332320"/>
            <a:ext cx="336554" cy="336554"/>
          </a:xfrm>
          <a:prstGeom prst="rect">
            <a:avLst/>
          </a:prstGeom>
          <a:noFill/>
          <a:ln cap="flat">
            <a:noFill/>
          </a:ln>
        </p:spPr>
      </p:pic>
      <p:sp>
        <p:nvSpPr>
          <p:cNvPr id="3" name="Slide Number Placeholder 6">
            <a:extLst>
              <a:ext uri="{FF2B5EF4-FFF2-40B4-BE49-F238E27FC236}">
                <a16:creationId xmlns:a16="http://schemas.microsoft.com/office/drawing/2014/main" id="{16D57CC7-B0D7-2DFA-8804-C74D5E19D47A}"/>
              </a:ext>
            </a:extLst>
          </p:cNvPr>
          <p:cNvSpPr txBox="1">
            <a:spLocks noGrp="1"/>
          </p:cNvSpPr>
          <p:nvPr>
            <p:ph type="sldNum" sz="quarter" idx="8"/>
          </p:nvPr>
        </p:nvSpPr>
        <p:spPr>
          <a:xfrm>
            <a:off x="5638803" y="6315075"/>
            <a:ext cx="914400" cy="365129"/>
          </a:xfrm>
        </p:spPr>
        <p:txBody>
          <a:bodyPr/>
          <a:lstStyle>
            <a:lvl1pPr>
              <a:defRPr/>
            </a:lvl1pPr>
          </a:lstStyle>
          <a:p>
            <a:pPr lvl="0"/>
            <a:fld id="{DBCDDD20-01B6-E847-9364-138E566B4765}" type="slidenum">
              <a:t>‹Nº›</a:t>
            </a:fld>
            <a:endParaRPr lang="en-US"/>
          </a:p>
        </p:txBody>
      </p:sp>
      <p:pic>
        <p:nvPicPr>
          <p:cNvPr id="4" name="Picture 7">
            <a:extLst>
              <a:ext uri="{FF2B5EF4-FFF2-40B4-BE49-F238E27FC236}">
                <a16:creationId xmlns:a16="http://schemas.microsoft.com/office/drawing/2014/main" id="{819DC16C-3ABA-BB7C-DEF5-7A7672753156}"/>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10867104" y="6349995"/>
            <a:ext cx="1024182" cy="330198"/>
          </a:xfrm>
          <a:prstGeom prst="rect">
            <a:avLst/>
          </a:prstGeom>
          <a:noFill/>
          <a:ln cap="flat">
            <a:noFill/>
          </a:ln>
        </p:spPr>
      </p:pic>
      <p:sp>
        <p:nvSpPr>
          <p:cNvPr id="5" name="Footer Placeholder 5">
            <a:extLst>
              <a:ext uri="{FF2B5EF4-FFF2-40B4-BE49-F238E27FC236}">
                <a16:creationId xmlns:a16="http://schemas.microsoft.com/office/drawing/2014/main" id="{40732A7C-424F-3F3B-2B21-0FFF4301C27F}"/>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sp>
        <p:nvSpPr>
          <p:cNvPr id="6" name="Donut 11">
            <a:extLst>
              <a:ext uri="{FF2B5EF4-FFF2-40B4-BE49-F238E27FC236}">
                <a16:creationId xmlns:a16="http://schemas.microsoft.com/office/drawing/2014/main" id="{400BE234-49B3-FEDF-321F-3C01E2AA0B95}"/>
              </a:ext>
            </a:extLst>
          </p:cNvPr>
          <p:cNvSpPr/>
          <p:nvPr/>
        </p:nvSpPr>
        <p:spPr>
          <a:xfrm>
            <a:off x="-640080" y="-656264"/>
            <a:ext cx="3535683" cy="3535683"/>
          </a:xfrm>
          <a:custGeom>
            <a:avLst>
              <a:gd name="f11" fmla="val 10692"/>
            </a:avLst>
            <a:gdLst>
              <a:gd name="f1" fmla="val 21600000"/>
              <a:gd name="f2" fmla="val 10800000"/>
              <a:gd name="f3" fmla="val 5400000"/>
              <a:gd name="f4" fmla="val 180"/>
              <a:gd name="f5" fmla="val w"/>
              <a:gd name="f6" fmla="val h"/>
              <a:gd name="f7" fmla="val ss"/>
              <a:gd name="f8" fmla="val 0"/>
              <a:gd name="f9" fmla="*/ 5419351 1 1725033"/>
              <a:gd name="f10" fmla="+- 0 0 21600000"/>
              <a:gd name="f11" fmla="val 10692"/>
              <a:gd name="f12" fmla="+- 0 0 -360"/>
              <a:gd name="f13" fmla="+- 0 0 -180"/>
              <a:gd name="f14" fmla="abs f5"/>
              <a:gd name="f15" fmla="abs f6"/>
              <a:gd name="f16" fmla="abs f7"/>
              <a:gd name="f17" fmla="val f8"/>
              <a:gd name="f18" fmla="val f11"/>
              <a:gd name="f19" fmla="+- 2700000 f3 0"/>
              <a:gd name="f20" fmla="*/ f12 f2 1"/>
              <a:gd name="f21" fmla="*/ f13 f2 1"/>
              <a:gd name="f22" fmla="?: f14 f5 1"/>
              <a:gd name="f23" fmla="?: f15 f6 1"/>
              <a:gd name="f24" fmla="?: f16 f7 1"/>
              <a:gd name="f25" fmla="*/ f19 f9 1"/>
              <a:gd name="f26" fmla="*/ f20 1 f4"/>
              <a:gd name="f27" fmla="*/ f21 1 f4"/>
              <a:gd name="f28" fmla="*/ f22 1 21600"/>
              <a:gd name="f29" fmla="*/ f23 1 21600"/>
              <a:gd name="f30" fmla="*/ 21600 f22 1"/>
              <a:gd name="f31" fmla="*/ 21600 f23 1"/>
              <a:gd name="f32" fmla="*/ f25 1 f2"/>
              <a:gd name="f33" fmla="+- f26 0 f3"/>
              <a:gd name="f34" fmla="+- f27 0 f3"/>
              <a:gd name="f35" fmla="min f29 f28"/>
              <a:gd name="f36" fmla="*/ f30 1 f24"/>
              <a:gd name="f37" fmla="*/ f31 1 f24"/>
              <a:gd name="f38" fmla="+- 0 0 f32"/>
              <a:gd name="f39" fmla="val f36"/>
              <a:gd name="f40" fmla="val f37"/>
              <a:gd name="f41" fmla="+- 0 0 f38"/>
              <a:gd name="f42" fmla="*/ f17 f35 1"/>
              <a:gd name="f43" fmla="+- f40 0 f17"/>
              <a:gd name="f44" fmla="+- f39 0 f17"/>
              <a:gd name="f45" fmla="*/ f41 f2 1"/>
              <a:gd name="f46" fmla="*/ f43 1 2"/>
              <a:gd name="f47" fmla="*/ f44 1 2"/>
              <a:gd name="f48" fmla="min f44 f43"/>
              <a:gd name="f49" fmla="*/ f45 1 f9"/>
              <a:gd name="f50" fmla="+- f17 f46 0"/>
              <a:gd name="f51" fmla="+- f17 f47 0"/>
              <a:gd name="f52" fmla="*/ f48 f18 1"/>
              <a:gd name="f53" fmla="+- f49 0 f3"/>
              <a:gd name="f54" fmla="*/ f47 f35 1"/>
              <a:gd name="f55" fmla="*/ f46 f35 1"/>
              <a:gd name="f56" fmla="*/ f52 1 100000"/>
              <a:gd name="f57" fmla="cos 1 f53"/>
              <a:gd name="f58" fmla="sin 1 f53"/>
              <a:gd name="f59" fmla="*/ f50 f35 1"/>
              <a:gd name="f60" fmla="+- f47 0 f56"/>
              <a:gd name="f61" fmla="+- f46 0 f56"/>
              <a:gd name="f62" fmla="+- 0 0 f57"/>
              <a:gd name="f63" fmla="+- 0 0 f58"/>
              <a:gd name="f64" fmla="*/ f56 f35 1"/>
              <a:gd name="f65" fmla="+- 0 0 f62"/>
              <a:gd name="f66" fmla="+- 0 0 f63"/>
              <a:gd name="f67" fmla="*/ f60 f35 1"/>
              <a:gd name="f68" fmla="*/ f61 f35 1"/>
              <a:gd name="f69" fmla="*/ f65 f47 1"/>
              <a:gd name="f70" fmla="*/ f66 f46 1"/>
              <a:gd name="f71" fmla="+- f51 0 f69"/>
              <a:gd name="f72" fmla="+- f51 f69 0"/>
              <a:gd name="f73" fmla="+- f50 0 f70"/>
              <a:gd name="f74" fmla="+- f50 f70 0"/>
              <a:gd name="f75" fmla="*/ f71 f35 1"/>
              <a:gd name="f76" fmla="*/ f73 f35 1"/>
              <a:gd name="f77" fmla="*/ f72 f35 1"/>
              <a:gd name="f78" fmla="*/ f74 f35 1"/>
            </a:gdLst>
            <a:ahLst/>
            <a:cxnLst>
              <a:cxn ang="3cd4">
                <a:pos x="hc" y="t"/>
              </a:cxn>
              <a:cxn ang="0">
                <a:pos x="r" y="vc"/>
              </a:cxn>
              <a:cxn ang="cd4">
                <a:pos x="hc" y="b"/>
              </a:cxn>
              <a:cxn ang="cd2">
                <a:pos x="l" y="vc"/>
              </a:cxn>
              <a:cxn ang="f33">
                <a:pos x="f75" y="f76"/>
              </a:cxn>
              <a:cxn ang="f34">
                <a:pos x="f75" y="f78"/>
              </a:cxn>
              <a:cxn ang="f34">
                <a:pos x="f77" y="f78"/>
              </a:cxn>
              <a:cxn ang="f33">
                <a:pos x="f77" y="f76"/>
              </a:cxn>
            </a:cxnLst>
            <a:rect l="f75" t="f76" r="f77" b="f78"/>
            <a:pathLst>
              <a:path>
                <a:moveTo>
                  <a:pt x="f42" y="f59"/>
                </a:moveTo>
                <a:arcTo wR="f54" hR="f55" stAng="f2" swAng="f1"/>
                <a:close/>
                <a:moveTo>
                  <a:pt x="f64" y="f59"/>
                </a:moveTo>
                <a:arcTo wR="f67" hR="f68" stAng="f2" swAng="f10"/>
                <a:close/>
              </a:path>
            </a:pathLst>
          </a:custGeom>
          <a:solidFill>
            <a:srgbClr val="F1A053">
              <a:alpha val="29927"/>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414041"/>
              </a:solidFill>
              <a:uFillTx/>
              <a:latin typeface="Source Han Sans JP" panose="020B0500000000000000" pitchFamily="34" charset="-128"/>
            </a:endParaRPr>
          </a:p>
        </p:txBody>
      </p:sp>
      <p:sp>
        <p:nvSpPr>
          <p:cNvPr id="7" name="Title 1">
            <a:extLst>
              <a:ext uri="{FF2B5EF4-FFF2-40B4-BE49-F238E27FC236}">
                <a16:creationId xmlns:a16="http://schemas.microsoft.com/office/drawing/2014/main" id="{C7E392DA-CD25-6CE2-CD7E-04DA189B68D9}"/>
              </a:ext>
            </a:extLst>
          </p:cNvPr>
          <p:cNvSpPr txBox="1">
            <a:spLocks noGrp="1"/>
          </p:cNvSpPr>
          <p:nvPr>
            <p:ph type="title"/>
          </p:nvPr>
        </p:nvSpPr>
        <p:spPr>
          <a:xfrm>
            <a:off x="609603" y="510856"/>
            <a:ext cx="10972800" cy="681356"/>
          </a:xfrm>
        </p:spPr>
        <p:txBody>
          <a:bodyPr anchorCtr="0">
            <a:noAutofit/>
          </a:bodyPr>
          <a:lstStyle>
            <a:lvl1pPr algn="l">
              <a:defRPr sz="3200" b="1">
                <a:solidFill>
                  <a:srgbClr val="A12B2A"/>
                </a:solidFill>
              </a:defRPr>
            </a:lvl1pPr>
          </a:lstStyle>
          <a:p>
            <a:pPr lvl="0"/>
            <a:r>
              <a:rPr lang="en-US"/>
              <a:t>Click To Edit Master Title Style</a:t>
            </a:r>
          </a:p>
        </p:txBody>
      </p:sp>
      <p:sp>
        <p:nvSpPr>
          <p:cNvPr id="8" name="Content Placeholder 2">
            <a:extLst>
              <a:ext uri="{FF2B5EF4-FFF2-40B4-BE49-F238E27FC236}">
                <a16:creationId xmlns:a16="http://schemas.microsoft.com/office/drawing/2014/main" id="{C187D01D-5634-192F-A6F2-6BAB83544DBC}"/>
              </a:ext>
            </a:extLst>
          </p:cNvPr>
          <p:cNvSpPr txBox="1">
            <a:spLocks noGrp="1"/>
          </p:cNvSpPr>
          <p:nvPr>
            <p:ph idx="4294967295"/>
          </p:nvPr>
        </p:nvSpPr>
        <p:spPr>
          <a:xfrm>
            <a:off x="609603" y="1493836"/>
            <a:ext cx="10972800" cy="4541833"/>
          </a:xfrm>
        </p:spPr>
        <p:txBody>
          <a:bodyPr/>
          <a:lstStyle>
            <a:lvl1pPr marL="342900" indent="-342900">
              <a:buSzPct val="100000"/>
              <a:buFont typeface="Arial" pitchFamily="34"/>
              <a:buChar char="•"/>
              <a:defRPr b="0" i="0">
                <a:latin typeface="Source Han Sans JP" panose="020B0500000000000000" pitchFamily="34" charset="-128"/>
              </a:defRPr>
            </a:lvl1pPr>
            <a:lvl2pPr marL="914400" indent="-457200">
              <a:spcBef>
                <a:spcPts val="0"/>
              </a:spcBef>
              <a:spcAft>
                <a:spcPts val="600"/>
              </a:spcAft>
              <a:buSzPct val="100000"/>
              <a:buFont typeface="System Font Regular"/>
              <a:buChar char="⎼"/>
              <a:defRPr sz="2400" b="0" i="0">
                <a:latin typeface="Source Han Sans JP" panose="020B0500000000000000" pitchFamily="34" charset="-128"/>
              </a:defRPr>
            </a:lvl2pPr>
            <a:lvl3pPr marL="1257300" indent="-342900">
              <a:spcAft>
                <a:spcPts val="600"/>
              </a:spcAft>
              <a:buSzPct val="100000"/>
              <a:buFont typeface="Arial" pitchFamily="34"/>
              <a:buChar char="•"/>
              <a:defRPr b="0" i="0">
                <a:latin typeface="Source Han Sans JP" panose="020B0500000000000000" pitchFamily="34" charset="-128"/>
              </a:defRPr>
            </a:lvl3pPr>
            <a:lvl4pPr marL="1714500" indent="-342900">
              <a:spcAft>
                <a:spcPts val="600"/>
              </a:spcAft>
              <a:buSzPct val="75000"/>
              <a:buFont typeface="Courier New" pitchFamily="49"/>
              <a:buChar char="o"/>
              <a:defRPr b="0" i="0">
                <a:latin typeface="Source Han Sans JP" panose="020B0500000000000000" pitchFamily="34" charset="-128"/>
              </a:defRPr>
            </a:lvl4pPr>
            <a:lvl5pPr marL="2171699" indent="-342900">
              <a:spcAft>
                <a:spcPts val="600"/>
              </a:spcAft>
              <a:buSzPct val="100000"/>
              <a:buFont typeface="Wingdings" pitchFamily="2"/>
              <a:buChar char="§"/>
              <a:defRPr b="0" i="0">
                <a:latin typeface="Source Han Sans JP" panose="020B05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2109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92097-9AB0-C37A-1F00-86F56A5A0124}"/>
              </a:ext>
            </a:extLst>
          </p:cNvPr>
          <p:cNvSpPr txBox="1">
            <a:spLocks noGrp="1"/>
          </p:cNvSpPr>
          <p:nvPr>
            <p:ph type="title"/>
          </p:nvPr>
        </p:nvSpPr>
        <p:spPr>
          <a:xfrm>
            <a:off x="609603" y="510856"/>
            <a:ext cx="7890933" cy="681356"/>
          </a:xfrm>
        </p:spPr>
        <p:txBody>
          <a:bodyPr anchorCtr="0">
            <a:noAutofit/>
          </a:bodyPr>
          <a:lstStyle>
            <a:lvl1pPr algn="l">
              <a:defRPr sz="3200" b="1">
                <a:solidFill>
                  <a:srgbClr val="F1A053"/>
                </a:solidFill>
              </a:defRPr>
            </a:lvl1pPr>
          </a:lstStyle>
          <a:p>
            <a:pPr lvl="0"/>
            <a:r>
              <a:rPr lang="en-US"/>
              <a:t>Click to edit Master title style</a:t>
            </a:r>
          </a:p>
        </p:txBody>
      </p:sp>
      <p:pic>
        <p:nvPicPr>
          <p:cNvPr id="3" name="Picture 4">
            <a:extLst>
              <a:ext uri="{FF2B5EF4-FFF2-40B4-BE49-F238E27FC236}">
                <a16:creationId xmlns:a16="http://schemas.microsoft.com/office/drawing/2014/main" id="{12D7C341-D412-97F2-46AC-35844060F04E}"/>
              </a:ext>
            </a:extLst>
          </p:cNvPr>
          <p:cNvPicPr>
            <a:picLocks noChangeAspect="1"/>
          </p:cNvPicPr>
          <p:nvPr/>
        </p:nvPicPr>
        <p:blipFill>
          <a:blip r:embed="rId2">
            <a:extLst>
              <a:ext uri="{96DAC541-7B7A-43D3-8B79-37D633B846F1}">
                <asvg:svgBlip xmlns:asvg="http://schemas.microsoft.com/office/drawing/2016/SVG/main" r:embed="rId3"/>
              </a:ext>
            </a:extLst>
          </a:blip>
          <a:srcRect l="62334"/>
          <a:stretch>
            <a:fillRect/>
          </a:stretch>
        </p:blipFill>
        <p:spPr>
          <a:xfrm>
            <a:off x="8846289" y="0"/>
            <a:ext cx="3342808" cy="6858000"/>
          </a:xfrm>
          <a:prstGeom prst="rect">
            <a:avLst/>
          </a:prstGeom>
          <a:noFill/>
          <a:ln cap="flat">
            <a:noFill/>
          </a:ln>
        </p:spPr>
      </p:pic>
      <p:pic>
        <p:nvPicPr>
          <p:cNvPr id="4" name="Picture 11">
            <a:extLst>
              <a:ext uri="{FF2B5EF4-FFF2-40B4-BE49-F238E27FC236}">
                <a16:creationId xmlns:a16="http://schemas.microsoft.com/office/drawing/2014/main" id="{1C3CCF0B-1E11-0520-151F-5CAE7412A2D9}"/>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5927726" y="6332320"/>
            <a:ext cx="336554" cy="336554"/>
          </a:xfrm>
          <a:prstGeom prst="rect">
            <a:avLst/>
          </a:prstGeom>
          <a:noFill/>
          <a:ln cap="flat">
            <a:noFill/>
          </a:ln>
        </p:spPr>
      </p:pic>
      <p:sp>
        <p:nvSpPr>
          <p:cNvPr id="5" name="Slide Number Placeholder 6">
            <a:extLst>
              <a:ext uri="{FF2B5EF4-FFF2-40B4-BE49-F238E27FC236}">
                <a16:creationId xmlns:a16="http://schemas.microsoft.com/office/drawing/2014/main" id="{068EE590-52A2-92FA-ECA6-477B300A7E76}"/>
              </a:ext>
            </a:extLst>
          </p:cNvPr>
          <p:cNvSpPr txBox="1">
            <a:spLocks noGrp="1"/>
          </p:cNvSpPr>
          <p:nvPr>
            <p:ph type="sldNum" sz="quarter" idx="8"/>
          </p:nvPr>
        </p:nvSpPr>
        <p:spPr>
          <a:xfrm>
            <a:off x="5638803" y="6315075"/>
            <a:ext cx="914400" cy="365129"/>
          </a:xfrm>
        </p:spPr>
        <p:txBody>
          <a:bodyPr/>
          <a:lstStyle>
            <a:lvl1pPr>
              <a:defRPr/>
            </a:lvl1pPr>
          </a:lstStyle>
          <a:p>
            <a:pPr lvl="0"/>
            <a:fld id="{BDF6B736-BC81-364F-B7F2-4F17831036AD}" type="slidenum">
              <a:t>‹Nº›</a:t>
            </a:fld>
            <a:endParaRPr lang="en-US"/>
          </a:p>
        </p:txBody>
      </p:sp>
      <p:pic>
        <p:nvPicPr>
          <p:cNvPr id="6" name="Picture 7">
            <a:extLst>
              <a:ext uri="{FF2B5EF4-FFF2-40B4-BE49-F238E27FC236}">
                <a16:creationId xmlns:a16="http://schemas.microsoft.com/office/drawing/2014/main" id="{25C6ADC1-B16D-5D15-BEB3-DB373AD80839}"/>
              </a:ext>
            </a:extLst>
          </p:cNvPr>
          <p:cNvPicPr>
            <a:picLocks noChangeAspect="1"/>
          </p:cNvPicPr>
          <p:nvPr/>
        </p:nvPicPr>
        <p:blipFill>
          <a:blip r:embed="rId6">
            <a:extLst>
              <a:ext uri="{96DAC541-7B7A-43D3-8B79-37D633B846F1}">
                <asvg:svgBlip xmlns:asvg="http://schemas.microsoft.com/office/drawing/2016/SVG/main" r:embed="rId7"/>
              </a:ext>
            </a:extLst>
          </a:blip>
          <a:srcRect/>
          <a:stretch>
            <a:fillRect/>
          </a:stretch>
        </p:blipFill>
        <p:spPr>
          <a:xfrm>
            <a:off x="10867104" y="6349995"/>
            <a:ext cx="1024182" cy="330198"/>
          </a:xfrm>
          <a:prstGeom prst="rect">
            <a:avLst/>
          </a:prstGeom>
          <a:noFill/>
          <a:ln cap="flat">
            <a:noFill/>
          </a:ln>
        </p:spPr>
      </p:pic>
      <p:sp>
        <p:nvSpPr>
          <p:cNvPr id="7" name="Footer Placeholder 5">
            <a:extLst>
              <a:ext uri="{FF2B5EF4-FFF2-40B4-BE49-F238E27FC236}">
                <a16:creationId xmlns:a16="http://schemas.microsoft.com/office/drawing/2014/main" id="{1D38BCD2-A736-BE3E-1962-53F3EDDBB757}"/>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sp>
        <p:nvSpPr>
          <p:cNvPr id="8" name="Content Placeholder 2">
            <a:extLst>
              <a:ext uri="{FF2B5EF4-FFF2-40B4-BE49-F238E27FC236}">
                <a16:creationId xmlns:a16="http://schemas.microsoft.com/office/drawing/2014/main" id="{BDA69ABC-D889-A96C-4C42-3ECB0462B5AC}"/>
              </a:ext>
            </a:extLst>
          </p:cNvPr>
          <p:cNvSpPr txBox="1">
            <a:spLocks noGrp="1"/>
          </p:cNvSpPr>
          <p:nvPr>
            <p:ph idx="4294967295"/>
          </p:nvPr>
        </p:nvSpPr>
        <p:spPr>
          <a:xfrm>
            <a:off x="609603" y="1493836"/>
            <a:ext cx="7890933" cy="4541833"/>
          </a:xfrm>
        </p:spPr>
        <p:txBody>
          <a:bodyPr/>
          <a:lstStyle>
            <a:lvl1pPr marL="342900" indent="-342900">
              <a:buSzPct val="100000"/>
              <a:buFont typeface="Arial" pitchFamily="34"/>
              <a:buChar char="•"/>
              <a:defRPr b="0" i="0">
                <a:latin typeface="Source Han Sans JP" panose="020B0500000000000000" pitchFamily="34" charset="-128"/>
              </a:defRPr>
            </a:lvl1pPr>
            <a:lvl2pPr marL="914400" indent="-457200">
              <a:spcBef>
                <a:spcPts val="0"/>
              </a:spcBef>
              <a:spcAft>
                <a:spcPts val="600"/>
              </a:spcAft>
              <a:buSzPct val="100000"/>
              <a:buFont typeface="System Font Regular"/>
              <a:buChar char="⎼"/>
              <a:defRPr sz="2400" b="0" i="0">
                <a:latin typeface="Source Han Sans JP" panose="020B0500000000000000" pitchFamily="34" charset="-128"/>
              </a:defRPr>
            </a:lvl2pPr>
            <a:lvl3pPr marL="1257300" indent="-342900">
              <a:spcAft>
                <a:spcPts val="600"/>
              </a:spcAft>
              <a:buSzPct val="100000"/>
              <a:buFont typeface="Arial" pitchFamily="34"/>
              <a:buChar char="•"/>
              <a:defRPr b="0" i="0">
                <a:latin typeface="Source Han Sans JP" panose="020B0500000000000000" pitchFamily="34" charset="-128"/>
              </a:defRPr>
            </a:lvl3pPr>
            <a:lvl4pPr marL="1714500" indent="-342900">
              <a:spcAft>
                <a:spcPts val="600"/>
              </a:spcAft>
              <a:buSzPct val="75000"/>
              <a:buFont typeface="Courier New" pitchFamily="49"/>
              <a:buChar char="o"/>
              <a:defRPr b="0" i="0">
                <a:latin typeface="Source Han Sans JP" panose="020B0500000000000000" pitchFamily="34" charset="-128"/>
              </a:defRPr>
            </a:lvl4pPr>
            <a:lvl5pPr marL="2171699" indent="-342900">
              <a:spcAft>
                <a:spcPts val="600"/>
              </a:spcAft>
              <a:buSzPct val="100000"/>
              <a:buFont typeface="Wingdings" pitchFamily="2"/>
              <a:buChar char="§"/>
              <a:defRPr b="0" i="0">
                <a:latin typeface="Source Han Sans JP" panose="020B05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9508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pic>
        <p:nvPicPr>
          <p:cNvPr id="2" name="Graphic 11">
            <a:extLst>
              <a:ext uri="{FF2B5EF4-FFF2-40B4-BE49-F238E27FC236}">
                <a16:creationId xmlns:a16="http://schemas.microsoft.com/office/drawing/2014/main" id="{37640202-2998-B075-A82D-32F440C7CB7D}"/>
              </a:ext>
            </a:extLst>
          </p:cNvPr>
          <p:cNvPicPr>
            <a:picLocks noChangeAspect="1"/>
          </p:cNvPicPr>
          <p:nvPr/>
        </p:nvPicPr>
        <p:blipFill>
          <a:blip r:embed="rId2">
            <a:extLst>
              <a:ext uri="{96DAC541-7B7A-43D3-8B79-37D633B846F1}">
                <asvg:svgBlip xmlns:asvg="http://schemas.microsoft.com/office/drawing/2016/SVG/main" r:embed="rId3"/>
              </a:ext>
            </a:extLst>
          </a:blip>
          <a:srcRect t="-937" r="35725" b="64790"/>
          <a:stretch>
            <a:fillRect/>
          </a:stretch>
        </p:blipFill>
        <p:spPr>
          <a:xfrm>
            <a:off x="0" y="0"/>
            <a:ext cx="12191996" cy="6858000"/>
          </a:xfrm>
          <a:prstGeom prst="rect">
            <a:avLst/>
          </a:prstGeom>
          <a:noFill/>
          <a:ln cap="flat">
            <a:noFill/>
          </a:ln>
        </p:spPr>
      </p:pic>
      <p:pic>
        <p:nvPicPr>
          <p:cNvPr id="3" name="Picture 11">
            <a:extLst>
              <a:ext uri="{FF2B5EF4-FFF2-40B4-BE49-F238E27FC236}">
                <a16:creationId xmlns:a16="http://schemas.microsoft.com/office/drawing/2014/main" id="{6904EDE9-C47F-FFF5-4BB9-929DD58B22E5}"/>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5927726" y="6332320"/>
            <a:ext cx="336554" cy="336554"/>
          </a:xfrm>
          <a:prstGeom prst="rect">
            <a:avLst/>
          </a:prstGeom>
          <a:noFill/>
          <a:ln cap="flat">
            <a:noFill/>
          </a:ln>
        </p:spPr>
      </p:pic>
      <p:sp>
        <p:nvSpPr>
          <p:cNvPr id="4" name="Slide Number Placeholder 6">
            <a:extLst>
              <a:ext uri="{FF2B5EF4-FFF2-40B4-BE49-F238E27FC236}">
                <a16:creationId xmlns:a16="http://schemas.microsoft.com/office/drawing/2014/main" id="{C1DCF408-F934-C3B1-F1E3-4E32698C2638}"/>
              </a:ext>
            </a:extLst>
          </p:cNvPr>
          <p:cNvSpPr txBox="1">
            <a:spLocks noGrp="1"/>
          </p:cNvSpPr>
          <p:nvPr>
            <p:ph type="sldNum" sz="quarter" idx="8"/>
          </p:nvPr>
        </p:nvSpPr>
        <p:spPr>
          <a:xfrm>
            <a:off x="5638803" y="6315075"/>
            <a:ext cx="914400" cy="365129"/>
          </a:xfrm>
        </p:spPr>
        <p:txBody>
          <a:bodyPr/>
          <a:lstStyle>
            <a:lvl1pPr>
              <a:defRPr/>
            </a:lvl1pPr>
          </a:lstStyle>
          <a:p>
            <a:pPr lvl="0"/>
            <a:fld id="{08F4BF6B-805F-D841-913C-9166527BCD16}" type="slidenum">
              <a:t>‹Nº›</a:t>
            </a:fld>
            <a:endParaRPr lang="en-US"/>
          </a:p>
        </p:txBody>
      </p:sp>
      <p:pic>
        <p:nvPicPr>
          <p:cNvPr id="5" name="Picture 7">
            <a:extLst>
              <a:ext uri="{FF2B5EF4-FFF2-40B4-BE49-F238E27FC236}">
                <a16:creationId xmlns:a16="http://schemas.microsoft.com/office/drawing/2014/main" id="{3D075EFF-6611-586A-2B99-75B0DED678E1}"/>
              </a:ext>
            </a:extLst>
          </p:cNvPr>
          <p:cNvPicPr>
            <a:picLocks noChangeAspect="1"/>
          </p:cNvPicPr>
          <p:nvPr/>
        </p:nvPicPr>
        <p:blipFill>
          <a:blip r:embed="rId6">
            <a:extLst>
              <a:ext uri="{96DAC541-7B7A-43D3-8B79-37D633B846F1}">
                <asvg:svgBlip xmlns:asvg="http://schemas.microsoft.com/office/drawing/2016/SVG/main" r:embed="rId7"/>
              </a:ext>
            </a:extLst>
          </a:blip>
          <a:srcRect/>
          <a:stretch>
            <a:fillRect/>
          </a:stretch>
        </p:blipFill>
        <p:spPr>
          <a:xfrm>
            <a:off x="10867104" y="6349995"/>
            <a:ext cx="1024182" cy="330198"/>
          </a:xfrm>
          <a:prstGeom prst="rect">
            <a:avLst/>
          </a:prstGeom>
          <a:noFill/>
          <a:ln cap="flat">
            <a:noFill/>
          </a:ln>
        </p:spPr>
      </p:pic>
      <p:sp>
        <p:nvSpPr>
          <p:cNvPr id="6" name="Footer Placeholder 5">
            <a:extLst>
              <a:ext uri="{FF2B5EF4-FFF2-40B4-BE49-F238E27FC236}">
                <a16:creationId xmlns:a16="http://schemas.microsoft.com/office/drawing/2014/main" id="{FDFFBCE3-4E6C-F685-1076-C9BFBBEBCBFF}"/>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sp>
        <p:nvSpPr>
          <p:cNvPr id="7" name="Title 1">
            <a:extLst>
              <a:ext uri="{FF2B5EF4-FFF2-40B4-BE49-F238E27FC236}">
                <a16:creationId xmlns:a16="http://schemas.microsoft.com/office/drawing/2014/main" id="{13A01B6E-A294-3FCD-E2CB-F24282903BD0}"/>
              </a:ext>
            </a:extLst>
          </p:cNvPr>
          <p:cNvSpPr txBox="1">
            <a:spLocks noGrp="1"/>
          </p:cNvSpPr>
          <p:nvPr>
            <p:ph type="title"/>
          </p:nvPr>
        </p:nvSpPr>
        <p:spPr>
          <a:xfrm>
            <a:off x="609603" y="510856"/>
            <a:ext cx="10972800" cy="681356"/>
          </a:xfrm>
        </p:spPr>
        <p:txBody>
          <a:bodyPr anchorCtr="0">
            <a:noAutofit/>
          </a:bodyPr>
          <a:lstStyle>
            <a:lvl1pPr algn="l">
              <a:defRPr sz="3200" b="1">
                <a:solidFill>
                  <a:srgbClr val="002B49"/>
                </a:solidFill>
              </a:defRPr>
            </a:lvl1pPr>
          </a:lstStyle>
          <a:p>
            <a:pPr lvl="0"/>
            <a:r>
              <a:rPr lang="en-US"/>
              <a:t>Click to edit Master title style</a:t>
            </a:r>
          </a:p>
        </p:txBody>
      </p:sp>
      <p:sp>
        <p:nvSpPr>
          <p:cNvPr id="8" name="Content Placeholder 2">
            <a:extLst>
              <a:ext uri="{FF2B5EF4-FFF2-40B4-BE49-F238E27FC236}">
                <a16:creationId xmlns:a16="http://schemas.microsoft.com/office/drawing/2014/main" id="{5662ABB2-2F62-AAA2-19F8-60ED186CEDFD}"/>
              </a:ext>
            </a:extLst>
          </p:cNvPr>
          <p:cNvSpPr txBox="1">
            <a:spLocks noGrp="1"/>
          </p:cNvSpPr>
          <p:nvPr>
            <p:ph idx="4294967295"/>
          </p:nvPr>
        </p:nvSpPr>
        <p:spPr>
          <a:xfrm>
            <a:off x="609603" y="1493836"/>
            <a:ext cx="10972800" cy="4541833"/>
          </a:xfrm>
        </p:spPr>
        <p:txBody>
          <a:bodyPr/>
          <a:lstStyle>
            <a:lvl1pPr marL="342900" indent="-342900">
              <a:buSzPct val="100000"/>
              <a:buFont typeface="Arial" pitchFamily="34"/>
              <a:buChar char="•"/>
              <a:defRPr b="0" i="0">
                <a:latin typeface="Source Han Sans JP" panose="020B0500000000000000" pitchFamily="34" charset="-128"/>
              </a:defRPr>
            </a:lvl1pPr>
            <a:lvl2pPr marL="914400" indent="-457200">
              <a:spcBef>
                <a:spcPts val="0"/>
              </a:spcBef>
              <a:spcAft>
                <a:spcPts val="600"/>
              </a:spcAft>
              <a:buSzPct val="100000"/>
              <a:buFont typeface="System Font Regular"/>
              <a:buChar char="⎼"/>
              <a:defRPr sz="2400" b="0" i="0">
                <a:latin typeface="Source Han Sans JP" panose="020B0500000000000000" pitchFamily="34" charset="-128"/>
              </a:defRPr>
            </a:lvl2pPr>
            <a:lvl3pPr marL="1257300" indent="-342900">
              <a:spcAft>
                <a:spcPts val="600"/>
              </a:spcAft>
              <a:buSzPct val="100000"/>
              <a:buFont typeface="Arial" pitchFamily="34"/>
              <a:buChar char="•"/>
              <a:defRPr b="0" i="0">
                <a:latin typeface="Source Han Sans JP" panose="020B0500000000000000" pitchFamily="34" charset="-128"/>
              </a:defRPr>
            </a:lvl3pPr>
            <a:lvl4pPr marL="1714500" indent="-342900">
              <a:spcAft>
                <a:spcPts val="600"/>
              </a:spcAft>
              <a:buSzPct val="75000"/>
              <a:buFont typeface="Courier New" pitchFamily="49"/>
              <a:buChar char="o"/>
              <a:defRPr b="0" i="0">
                <a:latin typeface="Source Han Sans JP" panose="020B0500000000000000" pitchFamily="34" charset="-128"/>
              </a:defRPr>
            </a:lvl4pPr>
            <a:lvl5pPr marL="2171699" indent="-342900">
              <a:spcAft>
                <a:spcPts val="600"/>
              </a:spcAft>
              <a:buSzPct val="100000"/>
              <a:buFont typeface="Wingdings" pitchFamily="2"/>
              <a:buChar char="§"/>
              <a:defRPr b="0" i="0">
                <a:latin typeface="Source Han Sans JP" panose="020B05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05139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pic>
        <p:nvPicPr>
          <p:cNvPr id="2" name="Picture 11">
            <a:extLst>
              <a:ext uri="{FF2B5EF4-FFF2-40B4-BE49-F238E27FC236}">
                <a16:creationId xmlns:a16="http://schemas.microsoft.com/office/drawing/2014/main" id="{C86050AA-9452-6C79-DEA3-6FE723E0FEC2}"/>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5927726" y="6332320"/>
            <a:ext cx="336554" cy="336554"/>
          </a:xfrm>
          <a:prstGeom prst="rect">
            <a:avLst/>
          </a:prstGeom>
          <a:noFill/>
          <a:ln cap="flat">
            <a:noFill/>
          </a:ln>
        </p:spPr>
      </p:pic>
      <p:sp>
        <p:nvSpPr>
          <p:cNvPr id="3" name="Slide Number Placeholder 6">
            <a:extLst>
              <a:ext uri="{FF2B5EF4-FFF2-40B4-BE49-F238E27FC236}">
                <a16:creationId xmlns:a16="http://schemas.microsoft.com/office/drawing/2014/main" id="{4A02CD0C-14B5-101D-41B1-F9D52EBDB7DA}"/>
              </a:ext>
            </a:extLst>
          </p:cNvPr>
          <p:cNvSpPr txBox="1">
            <a:spLocks noGrp="1"/>
          </p:cNvSpPr>
          <p:nvPr>
            <p:ph type="sldNum" sz="quarter" idx="8"/>
          </p:nvPr>
        </p:nvSpPr>
        <p:spPr>
          <a:xfrm>
            <a:off x="5638803" y="6315075"/>
            <a:ext cx="914400" cy="365129"/>
          </a:xfrm>
        </p:spPr>
        <p:txBody>
          <a:bodyPr/>
          <a:lstStyle>
            <a:lvl1pPr>
              <a:defRPr/>
            </a:lvl1pPr>
          </a:lstStyle>
          <a:p>
            <a:pPr lvl="0"/>
            <a:fld id="{78A29B82-F906-9E47-8FED-D6CB1BC52A23}" type="slidenum">
              <a:t>‹Nº›</a:t>
            </a:fld>
            <a:endParaRPr lang="en-US"/>
          </a:p>
        </p:txBody>
      </p:sp>
      <p:pic>
        <p:nvPicPr>
          <p:cNvPr id="4" name="Picture 7">
            <a:extLst>
              <a:ext uri="{FF2B5EF4-FFF2-40B4-BE49-F238E27FC236}">
                <a16:creationId xmlns:a16="http://schemas.microsoft.com/office/drawing/2014/main" id="{F523E8BA-6975-03BA-78E7-5CB47B5D10AE}"/>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10867104" y="6349995"/>
            <a:ext cx="1024182" cy="330198"/>
          </a:xfrm>
          <a:prstGeom prst="rect">
            <a:avLst/>
          </a:prstGeom>
          <a:noFill/>
          <a:ln cap="flat">
            <a:noFill/>
          </a:ln>
        </p:spPr>
      </p:pic>
      <p:sp>
        <p:nvSpPr>
          <p:cNvPr id="5" name="Footer Placeholder 5">
            <a:extLst>
              <a:ext uri="{FF2B5EF4-FFF2-40B4-BE49-F238E27FC236}">
                <a16:creationId xmlns:a16="http://schemas.microsoft.com/office/drawing/2014/main" id="{CEC9C741-CC3E-A294-C142-98B6CAE7D57B}"/>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sp>
        <p:nvSpPr>
          <p:cNvPr id="6" name="Title 1">
            <a:extLst>
              <a:ext uri="{FF2B5EF4-FFF2-40B4-BE49-F238E27FC236}">
                <a16:creationId xmlns:a16="http://schemas.microsoft.com/office/drawing/2014/main" id="{1532AF28-1ACF-6965-AA52-2B587A55BB08}"/>
              </a:ext>
            </a:extLst>
          </p:cNvPr>
          <p:cNvSpPr txBox="1">
            <a:spLocks noGrp="1"/>
          </p:cNvSpPr>
          <p:nvPr>
            <p:ph type="title"/>
          </p:nvPr>
        </p:nvSpPr>
        <p:spPr>
          <a:xfrm>
            <a:off x="609603" y="510856"/>
            <a:ext cx="10972800" cy="681356"/>
          </a:xfrm>
        </p:spPr>
        <p:txBody>
          <a:bodyPr anchorCtr="0">
            <a:noAutofit/>
          </a:bodyPr>
          <a:lstStyle>
            <a:lvl1pPr algn="l">
              <a:defRPr sz="3200" b="1">
                <a:solidFill>
                  <a:srgbClr val="004F51"/>
                </a:solidFill>
              </a:defRPr>
            </a:lvl1pPr>
          </a:lstStyle>
          <a:p>
            <a:pPr lvl="0"/>
            <a:r>
              <a:rPr lang="en-US"/>
              <a:t>Click to edit Master title style</a:t>
            </a:r>
          </a:p>
        </p:txBody>
      </p:sp>
      <p:sp>
        <p:nvSpPr>
          <p:cNvPr id="7" name="Content Placeholder 2">
            <a:extLst>
              <a:ext uri="{FF2B5EF4-FFF2-40B4-BE49-F238E27FC236}">
                <a16:creationId xmlns:a16="http://schemas.microsoft.com/office/drawing/2014/main" id="{D2FBC86C-C6DE-7BEF-9E95-524DAA02A588}"/>
              </a:ext>
            </a:extLst>
          </p:cNvPr>
          <p:cNvSpPr txBox="1">
            <a:spLocks noGrp="1"/>
          </p:cNvSpPr>
          <p:nvPr>
            <p:ph idx="4294967295"/>
          </p:nvPr>
        </p:nvSpPr>
        <p:spPr>
          <a:xfrm>
            <a:off x="609603" y="1493836"/>
            <a:ext cx="10972800" cy="4541833"/>
          </a:xfrm>
        </p:spPr>
        <p:txBody>
          <a:bodyPr/>
          <a:lstStyle>
            <a:lvl1pPr marL="342900" indent="-342900">
              <a:buSzPct val="100000"/>
              <a:buFont typeface="Arial" pitchFamily="34"/>
              <a:buChar char="•"/>
              <a:defRPr b="0" i="0">
                <a:latin typeface="Source Han Sans JP" panose="020B0500000000000000" pitchFamily="34" charset="-128"/>
              </a:defRPr>
            </a:lvl1pPr>
            <a:lvl2pPr marL="914400" indent="-457200">
              <a:spcBef>
                <a:spcPts val="0"/>
              </a:spcBef>
              <a:spcAft>
                <a:spcPts val="600"/>
              </a:spcAft>
              <a:buSzPct val="100000"/>
              <a:buFont typeface="System Font Regular"/>
              <a:buChar char="⎼"/>
              <a:defRPr sz="2400" b="0" i="0">
                <a:latin typeface="Source Han Sans JP" panose="020B0500000000000000" pitchFamily="34" charset="-128"/>
              </a:defRPr>
            </a:lvl2pPr>
            <a:lvl3pPr marL="1257300" indent="-342900">
              <a:spcAft>
                <a:spcPts val="600"/>
              </a:spcAft>
              <a:buSzPct val="100000"/>
              <a:buFont typeface="Arial" pitchFamily="34"/>
              <a:buChar char="•"/>
              <a:defRPr b="0" i="0">
                <a:latin typeface="Source Han Sans JP" panose="020B0500000000000000" pitchFamily="34" charset="-128"/>
              </a:defRPr>
            </a:lvl3pPr>
            <a:lvl4pPr marL="1714500" indent="-342900">
              <a:spcAft>
                <a:spcPts val="600"/>
              </a:spcAft>
              <a:buSzPct val="75000"/>
              <a:buFont typeface="Courier New" pitchFamily="49"/>
              <a:buChar char="o"/>
              <a:defRPr b="0" i="0">
                <a:latin typeface="Source Han Sans JP" panose="020B0500000000000000" pitchFamily="34" charset="-128"/>
              </a:defRPr>
            </a:lvl4pPr>
            <a:lvl5pPr marL="2171699" indent="-342900">
              <a:spcAft>
                <a:spcPts val="600"/>
              </a:spcAft>
              <a:buSzPct val="100000"/>
              <a:buFont typeface="Wingdings" pitchFamily="2"/>
              <a:buChar char="§"/>
              <a:defRPr b="0" i="0">
                <a:latin typeface="Source Han Sans JP" panose="020B05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3766655"/>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5A54E033-0BE3-BAF4-16AB-A9F0FE69FDDF}"/>
              </a:ext>
            </a:extLst>
          </p:cNvPr>
          <p:cNvSpPr/>
          <p:nvPr/>
        </p:nvSpPr>
        <p:spPr>
          <a:xfrm>
            <a:off x="0" y="0"/>
            <a:ext cx="3840480" cy="6858000"/>
          </a:xfrm>
          <a:prstGeom prst="rect">
            <a:avLst/>
          </a:prstGeom>
          <a:solidFill>
            <a:srgbClr val="F1A05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Source Han Sans JP" panose="020B0500000000000000" pitchFamily="34" charset="-128"/>
            </a:endParaRPr>
          </a:p>
        </p:txBody>
      </p:sp>
      <p:sp>
        <p:nvSpPr>
          <p:cNvPr id="3" name="Title 1">
            <a:extLst>
              <a:ext uri="{FF2B5EF4-FFF2-40B4-BE49-F238E27FC236}">
                <a16:creationId xmlns:a16="http://schemas.microsoft.com/office/drawing/2014/main" id="{5786B480-6701-25F6-5739-BCB4FEF3FD60}"/>
              </a:ext>
            </a:extLst>
          </p:cNvPr>
          <p:cNvSpPr txBox="1">
            <a:spLocks noGrp="1"/>
          </p:cNvSpPr>
          <p:nvPr>
            <p:ph type="title"/>
          </p:nvPr>
        </p:nvSpPr>
        <p:spPr>
          <a:xfrm>
            <a:off x="4216398" y="510856"/>
            <a:ext cx="7552267" cy="681356"/>
          </a:xfrm>
        </p:spPr>
        <p:txBody>
          <a:bodyPr anchorCtr="0">
            <a:noAutofit/>
          </a:bodyPr>
          <a:lstStyle>
            <a:lvl1pPr algn="l">
              <a:defRPr sz="3200" b="1"/>
            </a:lvl1pPr>
          </a:lstStyle>
          <a:p>
            <a:pPr lvl="0"/>
            <a:r>
              <a:rPr lang="en-US"/>
              <a:t>Click to edit Master title style</a:t>
            </a:r>
          </a:p>
        </p:txBody>
      </p:sp>
      <p:pic>
        <p:nvPicPr>
          <p:cNvPr id="4" name="Picture 11">
            <a:extLst>
              <a:ext uri="{FF2B5EF4-FFF2-40B4-BE49-F238E27FC236}">
                <a16:creationId xmlns:a16="http://schemas.microsoft.com/office/drawing/2014/main" id="{9EFAC7D6-D75C-568F-8943-63D1EBFA6F32}"/>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5927726" y="6332320"/>
            <a:ext cx="336554" cy="336554"/>
          </a:xfrm>
          <a:prstGeom prst="rect">
            <a:avLst/>
          </a:prstGeom>
          <a:noFill/>
          <a:ln cap="flat">
            <a:noFill/>
          </a:ln>
        </p:spPr>
      </p:pic>
      <p:sp>
        <p:nvSpPr>
          <p:cNvPr id="5" name="Slide Number Placeholder 6">
            <a:extLst>
              <a:ext uri="{FF2B5EF4-FFF2-40B4-BE49-F238E27FC236}">
                <a16:creationId xmlns:a16="http://schemas.microsoft.com/office/drawing/2014/main" id="{C783FFB2-7AB8-2B84-6114-E78CF88477FD}"/>
              </a:ext>
            </a:extLst>
          </p:cNvPr>
          <p:cNvSpPr txBox="1">
            <a:spLocks noGrp="1"/>
          </p:cNvSpPr>
          <p:nvPr>
            <p:ph type="sldNum" sz="quarter" idx="8"/>
          </p:nvPr>
        </p:nvSpPr>
        <p:spPr>
          <a:xfrm>
            <a:off x="5638803" y="6315075"/>
            <a:ext cx="914400" cy="365129"/>
          </a:xfrm>
        </p:spPr>
        <p:txBody>
          <a:bodyPr/>
          <a:lstStyle>
            <a:lvl1pPr>
              <a:defRPr/>
            </a:lvl1pPr>
          </a:lstStyle>
          <a:p>
            <a:pPr lvl="0"/>
            <a:fld id="{42795BA7-55FB-C04A-8A8F-8C0560E6146A}" type="slidenum">
              <a:t>‹Nº›</a:t>
            </a:fld>
            <a:endParaRPr lang="en-US"/>
          </a:p>
        </p:txBody>
      </p:sp>
      <p:pic>
        <p:nvPicPr>
          <p:cNvPr id="6" name="Picture 7">
            <a:extLst>
              <a:ext uri="{FF2B5EF4-FFF2-40B4-BE49-F238E27FC236}">
                <a16:creationId xmlns:a16="http://schemas.microsoft.com/office/drawing/2014/main" id="{B97C1AD8-803C-0FF2-24F3-E1970DE6E899}"/>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10867104" y="6349995"/>
            <a:ext cx="1024182" cy="330198"/>
          </a:xfrm>
          <a:prstGeom prst="rect">
            <a:avLst/>
          </a:prstGeom>
          <a:noFill/>
          <a:ln cap="flat">
            <a:noFill/>
          </a:ln>
        </p:spPr>
      </p:pic>
      <p:sp>
        <p:nvSpPr>
          <p:cNvPr id="7" name="Footer Placeholder 5">
            <a:extLst>
              <a:ext uri="{FF2B5EF4-FFF2-40B4-BE49-F238E27FC236}">
                <a16:creationId xmlns:a16="http://schemas.microsoft.com/office/drawing/2014/main" id="{37C68310-15CF-E59D-88A8-031DFFA3CD54}"/>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pic>
        <p:nvPicPr>
          <p:cNvPr id="8" name="Graphic 22">
            <a:extLst>
              <a:ext uri="{FF2B5EF4-FFF2-40B4-BE49-F238E27FC236}">
                <a16:creationId xmlns:a16="http://schemas.microsoft.com/office/drawing/2014/main" id="{FB6C84D8-0EDD-1893-7DB0-D9AE63E31EEB}"/>
              </a:ext>
            </a:extLst>
          </p:cNvPr>
          <p:cNvPicPr>
            <a:picLocks noChangeAspect="1"/>
          </p:cNvPicPr>
          <p:nvPr/>
        </p:nvPicPr>
        <p:blipFill>
          <a:blip r:embed="rId6">
            <a:extLst>
              <a:ext uri="{96DAC541-7B7A-43D3-8B79-37D633B846F1}">
                <asvg:svgBlip xmlns:asvg="http://schemas.microsoft.com/office/drawing/2016/SVG/main" r:embed="rId7"/>
              </a:ext>
            </a:extLst>
          </a:blip>
          <a:srcRect l="40218" t="-963" r="40218" b="66048"/>
          <a:stretch>
            <a:fillRect/>
          </a:stretch>
        </p:blipFill>
        <p:spPr>
          <a:xfrm>
            <a:off x="0" y="0"/>
            <a:ext cx="3840480" cy="6858000"/>
          </a:xfrm>
          <a:prstGeom prst="rect">
            <a:avLst/>
          </a:prstGeom>
          <a:noFill/>
          <a:ln cap="flat">
            <a:noFill/>
          </a:ln>
        </p:spPr>
      </p:pic>
      <p:sp>
        <p:nvSpPr>
          <p:cNvPr id="9" name="Content Placeholder 2">
            <a:extLst>
              <a:ext uri="{FF2B5EF4-FFF2-40B4-BE49-F238E27FC236}">
                <a16:creationId xmlns:a16="http://schemas.microsoft.com/office/drawing/2014/main" id="{656E0006-4403-582A-8D51-A439310B370E}"/>
              </a:ext>
            </a:extLst>
          </p:cNvPr>
          <p:cNvSpPr txBox="1">
            <a:spLocks noGrp="1"/>
          </p:cNvSpPr>
          <p:nvPr>
            <p:ph idx="4294967295"/>
          </p:nvPr>
        </p:nvSpPr>
        <p:spPr>
          <a:xfrm>
            <a:off x="4216398" y="1493836"/>
            <a:ext cx="7552267" cy="4541833"/>
          </a:xfrm>
        </p:spPr>
        <p:txBody>
          <a:bodyPr/>
          <a:lstStyle>
            <a:lvl1pPr marL="342900" indent="-342900">
              <a:buSzPct val="100000"/>
              <a:buFont typeface="Arial" pitchFamily="34"/>
              <a:buChar char="•"/>
              <a:defRPr b="0" i="0">
                <a:latin typeface="Source Han Sans JP" panose="020B0500000000000000" pitchFamily="34" charset="-128"/>
              </a:defRPr>
            </a:lvl1pPr>
            <a:lvl2pPr marL="914400" indent="-457200">
              <a:spcBef>
                <a:spcPts val="0"/>
              </a:spcBef>
              <a:spcAft>
                <a:spcPts val="600"/>
              </a:spcAft>
              <a:buSzPct val="100000"/>
              <a:buFont typeface="System Font Regular"/>
              <a:buChar char="⎼"/>
              <a:defRPr sz="2400" b="0" i="0">
                <a:latin typeface="Source Han Sans JP" panose="020B0500000000000000" pitchFamily="34" charset="-128"/>
              </a:defRPr>
            </a:lvl2pPr>
            <a:lvl3pPr marL="1257300" indent="-342900">
              <a:spcAft>
                <a:spcPts val="600"/>
              </a:spcAft>
              <a:buSzPct val="100000"/>
              <a:buFont typeface="Arial" pitchFamily="34"/>
              <a:buChar char="•"/>
              <a:defRPr b="0" i="0">
                <a:latin typeface="Source Han Sans JP" panose="020B0500000000000000" pitchFamily="34" charset="-128"/>
              </a:defRPr>
            </a:lvl3pPr>
            <a:lvl4pPr marL="1714500" indent="-342900">
              <a:spcAft>
                <a:spcPts val="600"/>
              </a:spcAft>
              <a:buSzPct val="75000"/>
              <a:buFont typeface="Courier New" pitchFamily="49"/>
              <a:buChar char="o"/>
              <a:defRPr b="0" i="0">
                <a:latin typeface="Source Han Sans JP" panose="020B0500000000000000" pitchFamily="34" charset="-128"/>
              </a:defRPr>
            </a:lvl4pPr>
            <a:lvl5pPr marL="2171699" indent="-342900">
              <a:spcAft>
                <a:spcPts val="600"/>
              </a:spcAft>
              <a:buSzPct val="100000"/>
              <a:buFont typeface="Wingdings" pitchFamily="2"/>
              <a:buChar char="§"/>
              <a:defRPr b="0" i="0">
                <a:latin typeface="Source Han Sans JP" panose="020B05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23551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2200B-1AC6-745E-2FFE-802B83596DDC}"/>
              </a:ext>
            </a:extLst>
          </p:cNvPr>
          <p:cNvSpPr txBox="1">
            <a:spLocks noGrp="1"/>
          </p:cNvSpPr>
          <p:nvPr>
            <p:ph type="title"/>
          </p:nvPr>
        </p:nvSpPr>
        <p:spPr>
          <a:xfrm>
            <a:off x="609603" y="510856"/>
            <a:ext cx="6393365" cy="681356"/>
          </a:xfrm>
        </p:spPr>
        <p:txBody>
          <a:bodyPr anchorCtr="0">
            <a:noAutofit/>
          </a:bodyPr>
          <a:lstStyle>
            <a:lvl1pPr algn="l">
              <a:defRPr sz="3200" b="1"/>
            </a:lvl1pPr>
          </a:lstStyle>
          <a:p>
            <a:pPr lvl="0"/>
            <a:r>
              <a:rPr lang="en-US"/>
              <a:t>Click to edit Master title style</a:t>
            </a:r>
          </a:p>
        </p:txBody>
      </p:sp>
      <p:pic>
        <p:nvPicPr>
          <p:cNvPr id="3" name="Picture 11">
            <a:extLst>
              <a:ext uri="{FF2B5EF4-FFF2-40B4-BE49-F238E27FC236}">
                <a16:creationId xmlns:a16="http://schemas.microsoft.com/office/drawing/2014/main" id="{9466797B-C37B-79F2-DF0D-2152DBAEC15B}"/>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5927726" y="6332320"/>
            <a:ext cx="336554" cy="336554"/>
          </a:xfrm>
          <a:prstGeom prst="rect">
            <a:avLst/>
          </a:prstGeom>
          <a:noFill/>
          <a:ln cap="flat">
            <a:noFill/>
          </a:ln>
        </p:spPr>
      </p:pic>
      <p:sp>
        <p:nvSpPr>
          <p:cNvPr id="4" name="Slide Number Placeholder 6">
            <a:extLst>
              <a:ext uri="{FF2B5EF4-FFF2-40B4-BE49-F238E27FC236}">
                <a16:creationId xmlns:a16="http://schemas.microsoft.com/office/drawing/2014/main" id="{ED933E20-252B-E02D-86C3-2823B008D7F4}"/>
              </a:ext>
            </a:extLst>
          </p:cNvPr>
          <p:cNvSpPr txBox="1">
            <a:spLocks noGrp="1"/>
          </p:cNvSpPr>
          <p:nvPr>
            <p:ph type="sldNum" sz="quarter" idx="8"/>
          </p:nvPr>
        </p:nvSpPr>
        <p:spPr>
          <a:xfrm>
            <a:off x="5638803" y="6315075"/>
            <a:ext cx="914400" cy="365129"/>
          </a:xfrm>
        </p:spPr>
        <p:txBody>
          <a:bodyPr/>
          <a:lstStyle>
            <a:lvl1pPr>
              <a:defRPr/>
            </a:lvl1pPr>
          </a:lstStyle>
          <a:p>
            <a:pPr lvl="0"/>
            <a:fld id="{A5F5D1A3-83D6-5144-894C-61AB9DF38536}" type="slidenum">
              <a:t>‹Nº›</a:t>
            </a:fld>
            <a:endParaRPr lang="en-US"/>
          </a:p>
        </p:txBody>
      </p:sp>
      <p:pic>
        <p:nvPicPr>
          <p:cNvPr id="5" name="Picture 7">
            <a:extLst>
              <a:ext uri="{FF2B5EF4-FFF2-40B4-BE49-F238E27FC236}">
                <a16:creationId xmlns:a16="http://schemas.microsoft.com/office/drawing/2014/main" id="{611B665C-028E-B9A3-D7BA-C9AB0A642844}"/>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10867104" y="6349995"/>
            <a:ext cx="1024182" cy="330198"/>
          </a:xfrm>
          <a:prstGeom prst="rect">
            <a:avLst/>
          </a:prstGeom>
          <a:noFill/>
          <a:ln cap="flat">
            <a:noFill/>
          </a:ln>
        </p:spPr>
      </p:pic>
      <p:sp>
        <p:nvSpPr>
          <p:cNvPr id="6" name="Footer Placeholder 5">
            <a:extLst>
              <a:ext uri="{FF2B5EF4-FFF2-40B4-BE49-F238E27FC236}">
                <a16:creationId xmlns:a16="http://schemas.microsoft.com/office/drawing/2014/main" id="{67C77CAC-53EB-E8BE-A832-09547A99A7B4}"/>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sp>
        <p:nvSpPr>
          <p:cNvPr id="7" name="Picture Placeholder 2">
            <a:extLst>
              <a:ext uri="{FF2B5EF4-FFF2-40B4-BE49-F238E27FC236}">
                <a16:creationId xmlns:a16="http://schemas.microsoft.com/office/drawing/2014/main" id="{46CF29DC-F38B-F4F0-95F4-CE3B64ED679D}"/>
              </a:ext>
            </a:extLst>
          </p:cNvPr>
          <p:cNvSpPr txBox="1">
            <a:spLocks noGrp="1"/>
          </p:cNvSpPr>
          <p:nvPr>
            <p:ph type="pic" idx="4294967295"/>
          </p:nvPr>
        </p:nvSpPr>
        <p:spPr>
          <a:xfrm>
            <a:off x="7170231" y="510856"/>
            <a:ext cx="4721056" cy="5662138"/>
          </a:xfrm>
        </p:spPr>
        <p:txBody>
          <a:bodyPr/>
          <a:lstStyle>
            <a:lvl1pPr>
              <a:defRPr sz="3200"/>
            </a:lvl1pPr>
          </a:lstStyle>
          <a:p>
            <a:pPr lvl="0"/>
            <a:endParaRPr lang="en-US"/>
          </a:p>
        </p:txBody>
      </p:sp>
      <p:sp>
        <p:nvSpPr>
          <p:cNvPr id="8" name="Content Placeholder 2">
            <a:extLst>
              <a:ext uri="{FF2B5EF4-FFF2-40B4-BE49-F238E27FC236}">
                <a16:creationId xmlns:a16="http://schemas.microsoft.com/office/drawing/2014/main" id="{85B715BE-4AAD-8099-2C0B-3A498E1DACDF}"/>
              </a:ext>
            </a:extLst>
          </p:cNvPr>
          <p:cNvSpPr txBox="1">
            <a:spLocks noGrp="1"/>
          </p:cNvSpPr>
          <p:nvPr>
            <p:ph idx="4294967295"/>
          </p:nvPr>
        </p:nvSpPr>
        <p:spPr>
          <a:xfrm>
            <a:off x="609603" y="1493836"/>
            <a:ext cx="6393365" cy="4679158"/>
          </a:xfrm>
        </p:spPr>
        <p:txBody>
          <a:bodyPr/>
          <a:lstStyle>
            <a:lvl1pPr marL="342900" indent="-342900">
              <a:buSzPct val="100000"/>
              <a:buFont typeface="Arial" pitchFamily="34"/>
              <a:buChar char="•"/>
              <a:defRPr b="0" i="0">
                <a:latin typeface="Source Han Sans JP" panose="020B0500000000000000" pitchFamily="34" charset="-128"/>
              </a:defRPr>
            </a:lvl1pPr>
            <a:lvl2pPr marL="914400" indent="-457200">
              <a:spcBef>
                <a:spcPts val="0"/>
              </a:spcBef>
              <a:spcAft>
                <a:spcPts val="600"/>
              </a:spcAft>
              <a:buSzPct val="100000"/>
              <a:buFont typeface="System Font Regular"/>
              <a:buChar char="⎼"/>
              <a:defRPr sz="2400" b="0" i="0">
                <a:latin typeface="Source Han Sans JP" panose="020B0500000000000000" pitchFamily="34" charset="-128"/>
              </a:defRPr>
            </a:lvl2pPr>
            <a:lvl3pPr marL="1257300" indent="-342900">
              <a:spcAft>
                <a:spcPts val="600"/>
              </a:spcAft>
              <a:buSzPct val="100000"/>
              <a:buFont typeface="Arial" pitchFamily="34"/>
              <a:buChar char="•"/>
              <a:defRPr b="0" i="0">
                <a:latin typeface="Source Han Sans JP" panose="020B0500000000000000" pitchFamily="34" charset="-128"/>
              </a:defRPr>
            </a:lvl3pPr>
            <a:lvl4pPr marL="1714500" indent="-342900">
              <a:spcAft>
                <a:spcPts val="600"/>
              </a:spcAft>
              <a:buSzPct val="75000"/>
              <a:buFont typeface="Courier New" pitchFamily="49"/>
              <a:buChar char="o"/>
              <a:defRPr b="0" i="0">
                <a:latin typeface="Source Han Sans JP" panose="020B0500000000000000" pitchFamily="34" charset="-128"/>
              </a:defRPr>
            </a:lvl4pPr>
            <a:lvl5pPr marL="2171699" indent="-342900">
              <a:spcAft>
                <a:spcPts val="600"/>
              </a:spcAft>
              <a:buSzPct val="100000"/>
              <a:buFont typeface="Wingdings" pitchFamily="2"/>
              <a:buChar char="§"/>
              <a:defRPr b="0" i="0">
                <a:latin typeface="Source Han Sans JP" panose="020B05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2451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8BE90-2205-6FED-1233-9D05AF604B5E}"/>
              </a:ext>
            </a:extLst>
          </p:cNvPr>
          <p:cNvSpPr txBox="1">
            <a:spLocks noGrp="1"/>
          </p:cNvSpPr>
          <p:nvPr>
            <p:ph type="title"/>
          </p:nvPr>
        </p:nvSpPr>
        <p:spPr>
          <a:xfrm>
            <a:off x="609603" y="246695"/>
            <a:ext cx="10972800" cy="681356"/>
          </a:xfrm>
        </p:spPr>
        <p:txBody>
          <a:bodyPr>
            <a:noAutofit/>
          </a:bodyPr>
          <a:lstStyle>
            <a:lvl1pPr>
              <a:defRPr sz="3200" b="1"/>
            </a:lvl1pPr>
          </a:lstStyle>
          <a:p>
            <a:pPr lvl="0"/>
            <a:r>
              <a:rPr lang="en-US"/>
              <a:t>Click To Edit Master Title Style</a:t>
            </a:r>
          </a:p>
        </p:txBody>
      </p:sp>
      <p:pic>
        <p:nvPicPr>
          <p:cNvPr id="3" name="Picture 11">
            <a:extLst>
              <a:ext uri="{FF2B5EF4-FFF2-40B4-BE49-F238E27FC236}">
                <a16:creationId xmlns:a16="http://schemas.microsoft.com/office/drawing/2014/main" id="{98705295-9F4D-B0F1-99E1-06681E9861A8}"/>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5927726" y="6332320"/>
            <a:ext cx="336554" cy="336554"/>
          </a:xfrm>
          <a:prstGeom prst="rect">
            <a:avLst/>
          </a:prstGeom>
          <a:noFill/>
          <a:ln cap="flat">
            <a:noFill/>
          </a:ln>
        </p:spPr>
      </p:pic>
      <p:sp>
        <p:nvSpPr>
          <p:cNvPr id="4" name="Slide Number Placeholder 6">
            <a:extLst>
              <a:ext uri="{FF2B5EF4-FFF2-40B4-BE49-F238E27FC236}">
                <a16:creationId xmlns:a16="http://schemas.microsoft.com/office/drawing/2014/main" id="{91B8CF6B-1F69-EBE3-3404-DA98725014EF}"/>
              </a:ext>
            </a:extLst>
          </p:cNvPr>
          <p:cNvSpPr txBox="1">
            <a:spLocks noGrp="1"/>
          </p:cNvSpPr>
          <p:nvPr>
            <p:ph type="sldNum" sz="quarter" idx="8"/>
          </p:nvPr>
        </p:nvSpPr>
        <p:spPr>
          <a:xfrm>
            <a:off x="5638803" y="6315075"/>
            <a:ext cx="914400" cy="365129"/>
          </a:xfrm>
        </p:spPr>
        <p:txBody>
          <a:bodyPr/>
          <a:lstStyle>
            <a:lvl1pPr>
              <a:defRPr/>
            </a:lvl1pPr>
          </a:lstStyle>
          <a:p>
            <a:pPr lvl="0"/>
            <a:fld id="{EFA32DBD-94D9-454A-9BF7-518D1DC499BB}" type="slidenum">
              <a:t>‹Nº›</a:t>
            </a:fld>
            <a:endParaRPr lang="en-US"/>
          </a:p>
        </p:txBody>
      </p:sp>
      <p:pic>
        <p:nvPicPr>
          <p:cNvPr id="5" name="Picture 7">
            <a:extLst>
              <a:ext uri="{FF2B5EF4-FFF2-40B4-BE49-F238E27FC236}">
                <a16:creationId xmlns:a16="http://schemas.microsoft.com/office/drawing/2014/main" id="{3022F307-ADF6-01EE-C950-D3E97DF52473}"/>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10867104" y="6349995"/>
            <a:ext cx="1024182" cy="330198"/>
          </a:xfrm>
          <a:prstGeom prst="rect">
            <a:avLst/>
          </a:prstGeom>
          <a:noFill/>
          <a:ln cap="flat">
            <a:noFill/>
          </a:ln>
        </p:spPr>
      </p:pic>
      <p:sp>
        <p:nvSpPr>
          <p:cNvPr id="6" name="Footer Placeholder 5">
            <a:extLst>
              <a:ext uri="{FF2B5EF4-FFF2-40B4-BE49-F238E27FC236}">
                <a16:creationId xmlns:a16="http://schemas.microsoft.com/office/drawing/2014/main" id="{11192680-B5AE-B82D-D18D-8CB9745CFE37}"/>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spTree>
    <p:extLst>
      <p:ext uri="{BB962C8B-B14F-4D97-AF65-F5344CB8AC3E}">
        <p14:creationId xmlns:p14="http://schemas.microsoft.com/office/powerpoint/2010/main" val="1097903787"/>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D248EB1A-09F5-56AC-CB78-2609EDA1C84B}"/>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10867104" y="6349995"/>
            <a:ext cx="1024182" cy="330198"/>
          </a:xfrm>
          <a:prstGeom prst="rect">
            <a:avLst/>
          </a:prstGeom>
          <a:noFill/>
          <a:ln cap="flat">
            <a:noFill/>
          </a:ln>
        </p:spPr>
      </p:pic>
    </p:spTree>
    <p:extLst>
      <p:ext uri="{BB962C8B-B14F-4D97-AF65-F5344CB8AC3E}">
        <p14:creationId xmlns:p14="http://schemas.microsoft.com/office/powerpoint/2010/main" val="160913244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Source Han Sans JP" panose="020B0500000000000000" pitchFamily="34" charset="-128"/>
                <a:cs typeface="Gotham Light" pitchFamily="2" charset="0"/>
              </a:defRPr>
            </a:lvl1pPr>
          </a:lstStyle>
          <a:p>
            <a:r>
              <a:rPr lang="en-US" dirty="0"/>
              <a:t>© Leadership Circle | All Rights Reserved</a:t>
            </a:r>
          </a:p>
        </p:txBody>
      </p:sp>
      <p:sp>
        <p:nvSpPr>
          <p:cNvPr id="12" name="Donut 11">
            <a:extLst>
              <a:ext uri="{FF2B5EF4-FFF2-40B4-BE49-F238E27FC236}">
                <a16:creationId xmlns:a16="http://schemas.microsoft.com/office/drawing/2014/main" id="{B37AF37B-B498-B741-AFA0-F49B4056BFCB}"/>
              </a:ext>
            </a:extLst>
          </p:cNvPr>
          <p:cNvSpPr/>
          <p:nvPr userDrawn="1"/>
        </p:nvSpPr>
        <p:spPr>
          <a:xfrm>
            <a:off x="-640080" y="-656263"/>
            <a:ext cx="3535680" cy="3535680"/>
          </a:xfrm>
          <a:prstGeom prst="donut">
            <a:avLst>
              <a:gd name="adj" fmla="val 10692"/>
            </a:avLst>
          </a:prstGeom>
          <a:solidFill>
            <a:schemeClr val="accent2">
              <a:alpha val="299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Source Han Sans JP" panose="020B0500000000000000" pitchFamily="34" charset="-128"/>
            </a:endParaRPr>
          </a:p>
        </p:txBody>
      </p:sp>
      <p:sp>
        <p:nvSpPr>
          <p:cNvPr id="13" name="Title 1">
            <a:extLst>
              <a:ext uri="{FF2B5EF4-FFF2-40B4-BE49-F238E27FC236}">
                <a16:creationId xmlns:a16="http://schemas.microsoft.com/office/drawing/2014/main" id="{896B1EBB-713E-554B-8C63-74C5982AB4DB}"/>
              </a:ext>
            </a:extLst>
          </p:cNvPr>
          <p:cNvSpPr>
            <a:spLocks noGrp="1"/>
          </p:cNvSpPr>
          <p:nvPr>
            <p:ph type="title" hasCustomPrompt="1"/>
          </p:nvPr>
        </p:nvSpPr>
        <p:spPr>
          <a:xfrm>
            <a:off x="609600" y="510857"/>
            <a:ext cx="10972800" cy="681355"/>
          </a:xfrm>
          <a:prstGeom prst="rect">
            <a:avLst/>
          </a:prstGeom>
        </p:spPr>
        <p:txBody>
          <a:bodyPr>
            <a:noAutofit/>
          </a:bodyPr>
          <a:lstStyle>
            <a:lvl1pPr algn="l">
              <a:defRPr sz="3200" b="0" i="0">
                <a:solidFill>
                  <a:schemeClr val="accent3"/>
                </a:solidFill>
                <a:latin typeface="Source Han Sans JP" panose="020B0500000000000000" pitchFamily="34" charset="-128"/>
              </a:defRPr>
            </a:lvl1pPr>
          </a:lstStyle>
          <a:p>
            <a:r>
              <a:rPr lang="en-US" dirty="0"/>
              <a:t>Click To Edit Master Title Style</a:t>
            </a:r>
          </a:p>
        </p:txBody>
      </p:sp>
      <p:sp>
        <p:nvSpPr>
          <p:cNvPr id="3" name="Content Placeholder 2">
            <a:extLst>
              <a:ext uri="{FF2B5EF4-FFF2-40B4-BE49-F238E27FC236}">
                <a16:creationId xmlns:a16="http://schemas.microsoft.com/office/drawing/2014/main" id="{1301817A-89A7-2344-A511-E195A0842622}"/>
              </a:ext>
            </a:extLst>
          </p:cNvPr>
          <p:cNvSpPr>
            <a:spLocks noGrp="1"/>
          </p:cNvSpPr>
          <p:nvPr>
            <p:ph sz="quarter" idx="12"/>
          </p:nvPr>
        </p:nvSpPr>
        <p:spPr>
          <a:xfrm>
            <a:off x="609600" y="1493838"/>
            <a:ext cx="10972800" cy="4541837"/>
          </a:xfrm>
          <a:prstGeom prst="rect">
            <a:avLst/>
          </a:prstGeom>
        </p:spPr>
        <p:txBody>
          <a:bodyPr/>
          <a:lstStyle>
            <a:lvl1pPr marL="342900" indent="-342900">
              <a:spcAft>
                <a:spcPts val="1200"/>
              </a:spcAft>
              <a:buFont typeface="Arial" panose="020B0604020202020204" pitchFamily="34" charset="0"/>
              <a:buChar char="•"/>
              <a:defRPr b="0" i="0">
                <a:latin typeface="Source Han Sans JP" panose="020B0500000000000000" pitchFamily="34" charset="-128"/>
              </a:defRPr>
            </a:lvl1pPr>
            <a:lvl2pPr marL="914400" indent="-457200">
              <a:spcBef>
                <a:spcPts val="0"/>
              </a:spcBef>
              <a:spcAft>
                <a:spcPts val="600"/>
              </a:spcAft>
              <a:buSzPct val="100000"/>
              <a:buFont typeface="System Font Regular"/>
              <a:buChar char="⎼"/>
              <a:defRPr sz="2400" b="0" i="0">
                <a:latin typeface="Source Han Sans JP" panose="020B0500000000000000" pitchFamily="34" charset="-128"/>
              </a:defRPr>
            </a:lvl2pPr>
            <a:lvl3pPr marL="1257300" indent="-342900">
              <a:spcAft>
                <a:spcPts val="600"/>
              </a:spcAft>
              <a:buFont typeface="Arial" panose="020B0604020202020204" pitchFamily="34" charset="0"/>
              <a:buChar char="•"/>
              <a:defRPr b="0" i="0">
                <a:latin typeface="Source Han Sans JP" panose="020B0500000000000000" pitchFamily="34" charset="-128"/>
              </a:defRPr>
            </a:lvl3pPr>
            <a:lvl4pPr marL="1714500" indent="-342900">
              <a:spcAft>
                <a:spcPts val="600"/>
              </a:spcAft>
              <a:buSzPct val="75000"/>
              <a:buFont typeface="Courier New" panose="02070309020205020404" pitchFamily="49" charset="0"/>
              <a:buChar char="o"/>
              <a:defRPr b="0" i="0">
                <a:latin typeface="Source Han Sans JP" panose="020B0500000000000000" pitchFamily="34" charset="-128"/>
              </a:defRPr>
            </a:lvl4pPr>
            <a:lvl5pPr marL="2171700" indent="-342900">
              <a:spcAft>
                <a:spcPts val="600"/>
              </a:spcAft>
              <a:buFont typeface="Wingdings" pitchFamily="2" charset="2"/>
              <a:buChar char="§"/>
              <a:defRPr b="0" i="0">
                <a:latin typeface="Source Han Sans JP" panose="020B0500000000000000" pitchFamily="34" charset="-128"/>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86466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039896"/>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Title Only">
    <p:bg>
      <p:bgPr>
        <a:solidFill>
          <a:srgbClr val="4140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8F4BD-D695-05F5-337D-C4B2FC8B5045}"/>
              </a:ext>
            </a:extLst>
          </p:cNvPr>
          <p:cNvSpPr txBox="1">
            <a:spLocks noGrp="1"/>
          </p:cNvSpPr>
          <p:nvPr>
            <p:ph type="title"/>
          </p:nvPr>
        </p:nvSpPr>
        <p:spPr>
          <a:xfrm>
            <a:off x="609603" y="246695"/>
            <a:ext cx="10972800" cy="681356"/>
          </a:xfrm>
        </p:spPr>
        <p:txBody>
          <a:bodyPr>
            <a:noAutofit/>
          </a:bodyPr>
          <a:lstStyle>
            <a:lvl1pPr>
              <a:defRPr sz="3200" b="1">
                <a:solidFill>
                  <a:srgbClr val="FFFFFF"/>
                </a:solidFill>
              </a:defRPr>
            </a:lvl1pPr>
          </a:lstStyle>
          <a:p>
            <a:pPr lvl="0"/>
            <a:r>
              <a:rPr lang="en-US"/>
              <a:t>Click To Edit Master Title Style</a:t>
            </a:r>
          </a:p>
        </p:txBody>
      </p:sp>
      <p:pic>
        <p:nvPicPr>
          <p:cNvPr id="3" name="Picture 11">
            <a:extLst>
              <a:ext uri="{FF2B5EF4-FFF2-40B4-BE49-F238E27FC236}">
                <a16:creationId xmlns:a16="http://schemas.microsoft.com/office/drawing/2014/main" id="{DFEF790A-9634-7E40-4ACA-3C61EC4BABE0}"/>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5927726" y="6332320"/>
            <a:ext cx="336554" cy="336554"/>
          </a:xfrm>
          <a:prstGeom prst="rect">
            <a:avLst/>
          </a:prstGeom>
          <a:noFill/>
          <a:ln cap="flat">
            <a:noFill/>
          </a:ln>
        </p:spPr>
      </p:pic>
      <p:sp>
        <p:nvSpPr>
          <p:cNvPr id="4" name="Slide Number Placeholder 6">
            <a:extLst>
              <a:ext uri="{FF2B5EF4-FFF2-40B4-BE49-F238E27FC236}">
                <a16:creationId xmlns:a16="http://schemas.microsoft.com/office/drawing/2014/main" id="{E3CABFF0-8EFA-40AE-7AE8-4C6CEB076E87}"/>
              </a:ext>
            </a:extLst>
          </p:cNvPr>
          <p:cNvSpPr txBox="1">
            <a:spLocks noGrp="1"/>
          </p:cNvSpPr>
          <p:nvPr>
            <p:ph type="sldNum" sz="quarter" idx="8"/>
          </p:nvPr>
        </p:nvSpPr>
        <p:spPr>
          <a:xfrm>
            <a:off x="5638803" y="6315075"/>
            <a:ext cx="914400" cy="365129"/>
          </a:xfrm>
        </p:spPr>
        <p:txBody>
          <a:bodyPr/>
          <a:lstStyle>
            <a:lvl1pPr>
              <a:defRPr>
                <a:solidFill>
                  <a:srgbClr val="FFFFFF"/>
                </a:solidFill>
              </a:defRPr>
            </a:lvl1pPr>
          </a:lstStyle>
          <a:p>
            <a:pPr lvl="0"/>
            <a:fld id="{BBD71C75-1A4B-EC41-8373-2B1F876A46EF}" type="slidenum">
              <a:t>‹Nº›</a:t>
            </a:fld>
            <a:endParaRPr lang="en-US"/>
          </a:p>
        </p:txBody>
      </p:sp>
      <p:sp>
        <p:nvSpPr>
          <p:cNvPr id="5" name="Footer Placeholder 5">
            <a:extLst>
              <a:ext uri="{FF2B5EF4-FFF2-40B4-BE49-F238E27FC236}">
                <a16:creationId xmlns:a16="http://schemas.microsoft.com/office/drawing/2014/main" id="{16A02C32-BEEF-6F86-5E65-5B4557A1CE54}"/>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pic>
        <p:nvPicPr>
          <p:cNvPr id="6" name="Picture 7">
            <a:extLst>
              <a:ext uri="{FF2B5EF4-FFF2-40B4-BE49-F238E27FC236}">
                <a16:creationId xmlns:a16="http://schemas.microsoft.com/office/drawing/2014/main" id="{DD4270B5-FF29-97A0-C729-B49B15D1E8AB}"/>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10867104" y="6349995"/>
            <a:ext cx="1024182" cy="330198"/>
          </a:xfrm>
          <a:prstGeom prst="rect">
            <a:avLst/>
          </a:prstGeom>
          <a:noFill/>
          <a:ln cap="flat">
            <a:noFill/>
          </a:ln>
        </p:spPr>
      </p:pic>
    </p:spTree>
    <p:extLst>
      <p:ext uri="{BB962C8B-B14F-4D97-AF65-F5344CB8AC3E}">
        <p14:creationId xmlns:p14="http://schemas.microsoft.com/office/powerpoint/2010/main" val="1673189508"/>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414041"/>
        </a:solid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2FE838C-965B-3305-1B28-519B9C19E48D}"/>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10867104" y="6349995"/>
            <a:ext cx="1024182" cy="330198"/>
          </a:xfrm>
          <a:prstGeom prst="rect">
            <a:avLst/>
          </a:prstGeom>
          <a:noFill/>
          <a:ln cap="flat">
            <a:noFill/>
          </a:ln>
        </p:spPr>
      </p:pic>
    </p:spTree>
    <p:extLst>
      <p:ext uri="{BB962C8B-B14F-4D97-AF65-F5344CB8AC3E}">
        <p14:creationId xmlns:p14="http://schemas.microsoft.com/office/powerpoint/2010/main" val="3408015201"/>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Blank Gray">
    <p:bg>
      <p:bgPr>
        <a:solidFill>
          <a:srgbClr val="41404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6673583"/>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2" name="Picture 11">
            <a:extLst>
              <a:ext uri="{FF2B5EF4-FFF2-40B4-BE49-F238E27FC236}">
                <a16:creationId xmlns:a16="http://schemas.microsoft.com/office/drawing/2014/main" id="{E5A343D6-571B-20DC-D6CE-41606CFF710B}"/>
              </a:ext>
            </a:extLst>
          </p:cNvPr>
          <p:cNvPicPr>
            <a:picLocks noChangeAspect="1"/>
          </p:cNvPicPr>
          <p:nvPr/>
        </p:nvPicPr>
        <p:blipFill>
          <a:blip r:embed="rId2"/>
          <a:srcRect l="59" r="53758"/>
          <a:stretch>
            <a:fillRect/>
          </a:stretch>
        </p:blipFill>
        <p:spPr>
          <a:xfrm>
            <a:off x="0" y="0"/>
            <a:ext cx="5638803" cy="6858000"/>
          </a:xfrm>
          <a:prstGeom prst="rect">
            <a:avLst/>
          </a:prstGeom>
          <a:noFill/>
          <a:ln cap="flat">
            <a:noFill/>
          </a:ln>
        </p:spPr>
      </p:pic>
      <p:pic>
        <p:nvPicPr>
          <p:cNvPr id="3" name="Picture 11">
            <a:extLst>
              <a:ext uri="{FF2B5EF4-FFF2-40B4-BE49-F238E27FC236}">
                <a16:creationId xmlns:a16="http://schemas.microsoft.com/office/drawing/2014/main" id="{B8D7339C-25AF-69F9-5102-B2260BEB6C91}"/>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5927726" y="6332320"/>
            <a:ext cx="336554" cy="336554"/>
          </a:xfrm>
          <a:prstGeom prst="rect">
            <a:avLst/>
          </a:prstGeom>
          <a:noFill/>
          <a:ln cap="flat">
            <a:noFill/>
          </a:ln>
        </p:spPr>
      </p:pic>
      <p:sp>
        <p:nvSpPr>
          <p:cNvPr id="4" name="Slide Number Placeholder 6">
            <a:extLst>
              <a:ext uri="{FF2B5EF4-FFF2-40B4-BE49-F238E27FC236}">
                <a16:creationId xmlns:a16="http://schemas.microsoft.com/office/drawing/2014/main" id="{33ED99C0-E58F-1018-4FFD-2D1CBF0BD2A7}"/>
              </a:ext>
            </a:extLst>
          </p:cNvPr>
          <p:cNvSpPr txBox="1">
            <a:spLocks noGrp="1"/>
          </p:cNvSpPr>
          <p:nvPr>
            <p:ph type="sldNum" sz="quarter" idx="8"/>
          </p:nvPr>
        </p:nvSpPr>
        <p:spPr>
          <a:xfrm>
            <a:off x="5638803" y="6315075"/>
            <a:ext cx="914400" cy="365129"/>
          </a:xfrm>
        </p:spPr>
        <p:txBody>
          <a:bodyPr/>
          <a:lstStyle>
            <a:lvl1pPr>
              <a:defRPr/>
            </a:lvl1pPr>
          </a:lstStyle>
          <a:p>
            <a:pPr lvl="0"/>
            <a:fld id="{E1FE91F2-EF88-9449-BFAC-7A5A20AC8326}" type="slidenum">
              <a:t>‹Nº›</a:t>
            </a:fld>
            <a:endParaRPr lang="en-US"/>
          </a:p>
        </p:txBody>
      </p:sp>
      <p:pic>
        <p:nvPicPr>
          <p:cNvPr id="5" name="Picture 7">
            <a:extLst>
              <a:ext uri="{FF2B5EF4-FFF2-40B4-BE49-F238E27FC236}">
                <a16:creationId xmlns:a16="http://schemas.microsoft.com/office/drawing/2014/main" id="{5707590A-89E9-5A46-4024-E63F0316454E}"/>
              </a:ext>
            </a:extLst>
          </p:cNvPr>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10867104" y="6349995"/>
            <a:ext cx="1024182" cy="330198"/>
          </a:xfrm>
          <a:prstGeom prst="rect">
            <a:avLst/>
          </a:prstGeom>
          <a:noFill/>
          <a:ln cap="flat">
            <a:noFill/>
          </a:ln>
        </p:spPr>
      </p:pic>
      <p:sp>
        <p:nvSpPr>
          <p:cNvPr id="6" name="Footer Placeholder 5">
            <a:extLst>
              <a:ext uri="{FF2B5EF4-FFF2-40B4-BE49-F238E27FC236}">
                <a16:creationId xmlns:a16="http://schemas.microsoft.com/office/drawing/2014/main" id="{2BB6FCCF-3657-0C9D-02BC-4C6CCDA1EECE}"/>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sp>
        <p:nvSpPr>
          <p:cNvPr id="7" name="Title 1">
            <a:extLst>
              <a:ext uri="{FF2B5EF4-FFF2-40B4-BE49-F238E27FC236}">
                <a16:creationId xmlns:a16="http://schemas.microsoft.com/office/drawing/2014/main" id="{2182EFF0-8116-C075-F1FE-07521F724CE8}"/>
              </a:ext>
            </a:extLst>
          </p:cNvPr>
          <p:cNvSpPr txBox="1">
            <a:spLocks noGrp="1"/>
          </p:cNvSpPr>
          <p:nvPr>
            <p:ph type="title"/>
          </p:nvPr>
        </p:nvSpPr>
        <p:spPr>
          <a:xfrm>
            <a:off x="6390394" y="510856"/>
            <a:ext cx="5192008" cy="681356"/>
          </a:xfrm>
        </p:spPr>
        <p:txBody>
          <a:bodyPr anchorCtr="0">
            <a:noAutofit/>
          </a:bodyPr>
          <a:lstStyle>
            <a:lvl1pPr algn="l">
              <a:defRPr sz="3200" b="1">
                <a:solidFill>
                  <a:srgbClr val="A12B2A"/>
                </a:solidFill>
              </a:defRPr>
            </a:lvl1pPr>
          </a:lstStyle>
          <a:p>
            <a:pPr lvl="0"/>
            <a:r>
              <a:rPr lang="en-US"/>
              <a:t>Click To Edit Master Title Style</a:t>
            </a:r>
          </a:p>
        </p:txBody>
      </p:sp>
      <p:sp>
        <p:nvSpPr>
          <p:cNvPr id="8" name="Content Placeholder 2">
            <a:extLst>
              <a:ext uri="{FF2B5EF4-FFF2-40B4-BE49-F238E27FC236}">
                <a16:creationId xmlns:a16="http://schemas.microsoft.com/office/drawing/2014/main" id="{C00D7A9D-09A4-233D-D9E3-4EE2B38AA651}"/>
              </a:ext>
            </a:extLst>
          </p:cNvPr>
          <p:cNvSpPr txBox="1">
            <a:spLocks noGrp="1"/>
          </p:cNvSpPr>
          <p:nvPr>
            <p:ph idx="4294967295"/>
          </p:nvPr>
        </p:nvSpPr>
        <p:spPr>
          <a:xfrm>
            <a:off x="6390394" y="1493836"/>
            <a:ext cx="5192008" cy="4541833"/>
          </a:xfrm>
        </p:spPr>
        <p:txBody>
          <a:bodyPr/>
          <a:lstStyle>
            <a:lvl1pPr marL="342900" indent="-342900">
              <a:buSzPct val="100000"/>
              <a:buFont typeface="Arial" pitchFamily="34"/>
              <a:buChar char="•"/>
              <a:defRPr b="0" i="0">
                <a:latin typeface="Source Han Sans JP" panose="020B0500000000000000" pitchFamily="34" charset="-128"/>
              </a:defRPr>
            </a:lvl1pPr>
            <a:lvl2pPr marL="914400" indent="-457200">
              <a:spcBef>
                <a:spcPts val="0"/>
              </a:spcBef>
              <a:spcAft>
                <a:spcPts val="600"/>
              </a:spcAft>
              <a:buSzPct val="100000"/>
              <a:buFont typeface="System Font Regular"/>
              <a:buChar char="⎼"/>
              <a:defRPr sz="2400" b="0" i="0">
                <a:latin typeface="Source Han Sans JP" panose="020B0500000000000000" pitchFamily="34" charset="-128"/>
              </a:defRPr>
            </a:lvl2pPr>
            <a:lvl3pPr marL="1257300" indent="-342900">
              <a:spcAft>
                <a:spcPts val="600"/>
              </a:spcAft>
              <a:buSzPct val="100000"/>
              <a:buFont typeface="Arial" pitchFamily="34"/>
              <a:buChar char="•"/>
              <a:defRPr b="0" i="0">
                <a:latin typeface="Source Han Sans JP" panose="020B0500000000000000" pitchFamily="34" charset="-128"/>
              </a:defRPr>
            </a:lvl3pPr>
            <a:lvl4pPr marL="1714500" indent="-342900">
              <a:spcAft>
                <a:spcPts val="600"/>
              </a:spcAft>
              <a:buSzPct val="75000"/>
              <a:buFont typeface="Courier New" pitchFamily="49"/>
              <a:buChar char="o"/>
              <a:defRPr b="0" i="0">
                <a:latin typeface="Source Han Sans JP" panose="020B0500000000000000" pitchFamily="34" charset="-128"/>
              </a:defRPr>
            </a:lvl4pPr>
            <a:lvl5pPr marL="2171699" indent="-342900">
              <a:spcAft>
                <a:spcPts val="600"/>
              </a:spcAft>
              <a:buSzPct val="100000"/>
              <a:buFont typeface="Wingdings" pitchFamily="2"/>
              <a:buChar char="§"/>
              <a:defRPr b="0" i="0">
                <a:latin typeface="Source Han Sans JP" panose="020B05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5801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88B2C-48E3-F0F1-318F-99AAB5E6D546}"/>
              </a:ext>
            </a:extLst>
          </p:cNvPr>
          <p:cNvSpPr txBox="1">
            <a:spLocks noGrp="1"/>
          </p:cNvSpPr>
          <p:nvPr>
            <p:ph type="title"/>
          </p:nvPr>
        </p:nvSpPr>
        <p:spPr>
          <a:xfrm>
            <a:off x="609603" y="510856"/>
            <a:ext cx="5158139" cy="681356"/>
          </a:xfrm>
        </p:spPr>
        <p:txBody>
          <a:bodyPr anchorCtr="0">
            <a:noAutofit/>
          </a:bodyPr>
          <a:lstStyle>
            <a:lvl1pPr algn="l">
              <a:defRPr sz="3200" b="1">
                <a:solidFill>
                  <a:srgbClr val="92C0E9"/>
                </a:solidFill>
              </a:defRPr>
            </a:lvl1pPr>
          </a:lstStyle>
          <a:p>
            <a:pPr lvl="0"/>
            <a:r>
              <a:rPr lang="en-US"/>
              <a:t>Click To Edit Master Title Style</a:t>
            </a:r>
          </a:p>
        </p:txBody>
      </p:sp>
      <p:pic>
        <p:nvPicPr>
          <p:cNvPr id="3" name="Picture 9" descr="A blue sky with clouds&#10;&#10;Description automatically generated with low confidence">
            <a:extLst>
              <a:ext uri="{FF2B5EF4-FFF2-40B4-BE49-F238E27FC236}">
                <a16:creationId xmlns:a16="http://schemas.microsoft.com/office/drawing/2014/main" id="{22048756-B677-2A73-8F02-5EA359FD4EDF}"/>
              </a:ext>
            </a:extLst>
          </p:cNvPr>
          <p:cNvPicPr>
            <a:picLocks noChangeAspect="1"/>
          </p:cNvPicPr>
          <p:nvPr/>
        </p:nvPicPr>
        <p:blipFill>
          <a:blip r:embed="rId2"/>
          <a:srcRect r="-1"/>
          <a:stretch>
            <a:fillRect/>
          </a:stretch>
        </p:blipFill>
        <p:spPr>
          <a:xfrm>
            <a:off x="6457949" y="0"/>
            <a:ext cx="5734046" cy="6858000"/>
          </a:xfrm>
          <a:prstGeom prst="rect">
            <a:avLst/>
          </a:prstGeom>
          <a:noFill/>
          <a:ln cap="flat">
            <a:noFill/>
          </a:ln>
        </p:spPr>
      </p:pic>
      <p:pic>
        <p:nvPicPr>
          <p:cNvPr id="4" name="Picture 11">
            <a:extLst>
              <a:ext uri="{FF2B5EF4-FFF2-40B4-BE49-F238E27FC236}">
                <a16:creationId xmlns:a16="http://schemas.microsoft.com/office/drawing/2014/main" id="{DDE88CB0-84C5-3276-EE8B-CF0BD3A02BBB}"/>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5927726" y="6332320"/>
            <a:ext cx="336554" cy="336554"/>
          </a:xfrm>
          <a:prstGeom prst="rect">
            <a:avLst/>
          </a:prstGeom>
          <a:noFill/>
          <a:ln cap="flat">
            <a:noFill/>
          </a:ln>
        </p:spPr>
      </p:pic>
      <p:sp>
        <p:nvSpPr>
          <p:cNvPr id="5" name="Slide Number Placeholder 6">
            <a:extLst>
              <a:ext uri="{FF2B5EF4-FFF2-40B4-BE49-F238E27FC236}">
                <a16:creationId xmlns:a16="http://schemas.microsoft.com/office/drawing/2014/main" id="{9D0EE6A6-EE30-B3A7-B649-112557467F4C}"/>
              </a:ext>
            </a:extLst>
          </p:cNvPr>
          <p:cNvSpPr txBox="1">
            <a:spLocks noGrp="1"/>
          </p:cNvSpPr>
          <p:nvPr>
            <p:ph type="sldNum" sz="quarter" idx="8"/>
          </p:nvPr>
        </p:nvSpPr>
        <p:spPr>
          <a:xfrm>
            <a:off x="5638803" y="6323112"/>
            <a:ext cx="914400" cy="365129"/>
          </a:xfrm>
        </p:spPr>
        <p:txBody>
          <a:bodyPr/>
          <a:lstStyle>
            <a:lvl1pPr>
              <a:defRPr/>
            </a:lvl1pPr>
          </a:lstStyle>
          <a:p>
            <a:pPr lvl="0"/>
            <a:fld id="{977CD3A6-073B-724E-A1C6-3550D7C9AF8B}" type="slidenum">
              <a:t>‹Nº›</a:t>
            </a:fld>
            <a:endParaRPr lang="en-US"/>
          </a:p>
        </p:txBody>
      </p:sp>
      <p:sp>
        <p:nvSpPr>
          <p:cNvPr id="6" name="Footer Placeholder 5">
            <a:extLst>
              <a:ext uri="{FF2B5EF4-FFF2-40B4-BE49-F238E27FC236}">
                <a16:creationId xmlns:a16="http://schemas.microsoft.com/office/drawing/2014/main" id="{723DA3B4-74BD-C209-4276-711E740858AE}"/>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pic>
        <p:nvPicPr>
          <p:cNvPr id="7" name="Picture 7">
            <a:extLst>
              <a:ext uri="{FF2B5EF4-FFF2-40B4-BE49-F238E27FC236}">
                <a16:creationId xmlns:a16="http://schemas.microsoft.com/office/drawing/2014/main" id="{BDFFB84F-8E85-928A-8600-FA9C7F942422}"/>
              </a:ext>
            </a:extLst>
          </p:cNvPr>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10867104" y="6349995"/>
            <a:ext cx="1024182" cy="330198"/>
          </a:xfrm>
          <a:prstGeom prst="rect">
            <a:avLst/>
          </a:prstGeom>
          <a:noFill/>
          <a:ln cap="flat">
            <a:noFill/>
          </a:ln>
        </p:spPr>
      </p:pic>
      <p:sp>
        <p:nvSpPr>
          <p:cNvPr id="8" name="Content Placeholder 2">
            <a:extLst>
              <a:ext uri="{FF2B5EF4-FFF2-40B4-BE49-F238E27FC236}">
                <a16:creationId xmlns:a16="http://schemas.microsoft.com/office/drawing/2014/main" id="{22B8C44F-D5BE-E5C9-61C2-28FCCBCB84C0}"/>
              </a:ext>
            </a:extLst>
          </p:cNvPr>
          <p:cNvSpPr txBox="1">
            <a:spLocks noGrp="1"/>
          </p:cNvSpPr>
          <p:nvPr>
            <p:ph idx="4294967295"/>
          </p:nvPr>
        </p:nvSpPr>
        <p:spPr>
          <a:xfrm>
            <a:off x="609603" y="1493836"/>
            <a:ext cx="5158139" cy="4541833"/>
          </a:xfrm>
        </p:spPr>
        <p:txBody>
          <a:bodyPr/>
          <a:lstStyle>
            <a:lvl1pPr marL="342900" indent="-342900">
              <a:buSzPct val="100000"/>
              <a:buFont typeface="Arial" pitchFamily="34"/>
              <a:buChar char="•"/>
              <a:defRPr b="0" i="0">
                <a:latin typeface="Source Han Sans JP" panose="020B0500000000000000" pitchFamily="34" charset="-128"/>
              </a:defRPr>
            </a:lvl1pPr>
            <a:lvl2pPr marL="914400" indent="-457200">
              <a:spcBef>
                <a:spcPts val="0"/>
              </a:spcBef>
              <a:spcAft>
                <a:spcPts val="600"/>
              </a:spcAft>
              <a:buSzPct val="100000"/>
              <a:buFont typeface="System Font Regular"/>
              <a:buChar char="⎼"/>
              <a:defRPr sz="2400" b="0" i="0">
                <a:latin typeface="Source Han Sans JP" panose="020B0500000000000000" pitchFamily="34" charset="-128"/>
              </a:defRPr>
            </a:lvl2pPr>
            <a:lvl3pPr marL="1257300" indent="-342900">
              <a:spcAft>
                <a:spcPts val="600"/>
              </a:spcAft>
              <a:buSzPct val="100000"/>
              <a:buFont typeface="Arial" pitchFamily="34"/>
              <a:buChar char="•"/>
              <a:defRPr b="0" i="0">
                <a:latin typeface="Source Han Sans JP" panose="020B0500000000000000" pitchFamily="34" charset="-128"/>
              </a:defRPr>
            </a:lvl3pPr>
            <a:lvl4pPr marL="1714500" indent="-342900">
              <a:spcAft>
                <a:spcPts val="600"/>
              </a:spcAft>
              <a:buSzPct val="75000"/>
              <a:buFont typeface="Courier New" pitchFamily="49"/>
              <a:buChar char="o"/>
              <a:defRPr b="0" i="0">
                <a:latin typeface="Source Han Sans JP" panose="020B0500000000000000" pitchFamily="34" charset="-128"/>
              </a:defRPr>
            </a:lvl4pPr>
            <a:lvl5pPr marL="2171699" indent="-342900">
              <a:spcAft>
                <a:spcPts val="600"/>
              </a:spcAft>
              <a:buSzPct val="100000"/>
              <a:buFont typeface="Wingdings" pitchFamily="2"/>
              <a:buChar char="§"/>
              <a:defRPr b="0" i="0">
                <a:latin typeface="Source Han Sans JP" panose="020B05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990217"/>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pic>
        <p:nvPicPr>
          <p:cNvPr id="2" name="Picture 11" descr="A picture containing text, sky, outdoor, sign&#10;&#10;Description automatically generated">
            <a:extLst>
              <a:ext uri="{FF2B5EF4-FFF2-40B4-BE49-F238E27FC236}">
                <a16:creationId xmlns:a16="http://schemas.microsoft.com/office/drawing/2014/main" id="{E870052A-85B0-633B-AACE-890E70F575D5}"/>
              </a:ext>
            </a:extLst>
          </p:cNvPr>
          <p:cNvPicPr>
            <a:picLocks noChangeAspect="1"/>
          </p:cNvPicPr>
          <p:nvPr/>
        </p:nvPicPr>
        <p:blipFill>
          <a:blip r:embed="rId2"/>
          <a:srcRect l="10055" r="-2"/>
          <a:stretch>
            <a:fillRect/>
          </a:stretch>
        </p:blipFill>
        <p:spPr>
          <a:xfrm>
            <a:off x="7033857" y="0"/>
            <a:ext cx="5158139" cy="6858000"/>
          </a:xfrm>
          <a:prstGeom prst="rect">
            <a:avLst/>
          </a:prstGeom>
          <a:noFill/>
          <a:ln cap="flat">
            <a:noFill/>
          </a:ln>
        </p:spPr>
      </p:pic>
      <p:sp>
        <p:nvSpPr>
          <p:cNvPr id="3" name="Title 1">
            <a:extLst>
              <a:ext uri="{FF2B5EF4-FFF2-40B4-BE49-F238E27FC236}">
                <a16:creationId xmlns:a16="http://schemas.microsoft.com/office/drawing/2014/main" id="{529895F4-2752-E8DD-A37D-B7BFD2B3897F}"/>
              </a:ext>
            </a:extLst>
          </p:cNvPr>
          <p:cNvSpPr txBox="1">
            <a:spLocks noGrp="1"/>
          </p:cNvSpPr>
          <p:nvPr>
            <p:ph type="title"/>
          </p:nvPr>
        </p:nvSpPr>
        <p:spPr>
          <a:xfrm>
            <a:off x="609603" y="510856"/>
            <a:ext cx="5158139" cy="681356"/>
          </a:xfrm>
        </p:spPr>
        <p:txBody>
          <a:bodyPr anchorCtr="0">
            <a:noAutofit/>
          </a:bodyPr>
          <a:lstStyle>
            <a:lvl1pPr algn="l">
              <a:defRPr sz="3200" b="1">
                <a:solidFill>
                  <a:srgbClr val="92C0E9"/>
                </a:solidFill>
              </a:defRPr>
            </a:lvl1pPr>
          </a:lstStyle>
          <a:p>
            <a:pPr lvl="0"/>
            <a:r>
              <a:rPr lang="en-US"/>
              <a:t>Click To Edit Master Title Style</a:t>
            </a:r>
          </a:p>
        </p:txBody>
      </p:sp>
      <p:pic>
        <p:nvPicPr>
          <p:cNvPr id="4" name="Picture 11">
            <a:extLst>
              <a:ext uri="{FF2B5EF4-FFF2-40B4-BE49-F238E27FC236}">
                <a16:creationId xmlns:a16="http://schemas.microsoft.com/office/drawing/2014/main" id="{6FD07EEE-0232-F3F7-3587-2F9CF2E44F75}"/>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5927726" y="6332320"/>
            <a:ext cx="336554" cy="336554"/>
          </a:xfrm>
          <a:prstGeom prst="rect">
            <a:avLst/>
          </a:prstGeom>
          <a:noFill/>
          <a:ln cap="flat">
            <a:noFill/>
          </a:ln>
        </p:spPr>
      </p:pic>
      <p:sp>
        <p:nvSpPr>
          <p:cNvPr id="5" name="Slide Number Placeholder 6">
            <a:extLst>
              <a:ext uri="{FF2B5EF4-FFF2-40B4-BE49-F238E27FC236}">
                <a16:creationId xmlns:a16="http://schemas.microsoft.com/office/drawing/2014/main" id="{53093328-8589-ECC0-07C0-724FBC5D8AF2}"/>
              </a:ext>
            </a:extLst>
          </p:cNvPr>
          <p:cNvSpPr txBox="1">
            <a:spLocks noGrp="1"/>
          </p:cNvSpPr>
          <p:nvPr>
            <p:ph type="sldNum" sz="quarter" idx="8"/>
          </p:nvPr>
        </p:nvSpPr>
        <p:spPr>
          <a:xfrm>
            <a:off x="5638803" y="6323112"/>
            <a:ext cx="914400" cy="365129"/>
          </a:xfrm>
        </p:spPr>
        <p:txBody>
          <a:bodyPr/>
          <a:lstStyle>
            <a:lvl1pPr>
              <a:defRPr/>
            </a:lvl1pPr>
          </a:lstStyle>
          <a:p>
            <a:pPr lvl="0"/>
            <a:fld id="{7D99979F-8894-994F-804B-52143DF816B2}" type="slidenum">
              <a:t>‹Nº›</a:t>
            </a:fld>
            <a:endParaRPr lang="en-US"/>
          </a:p>
        </p:txBody>
      </p:sp>
      <p:sp>
        <p:nvSpPr>
          <p:cNvPr id="6" name="Footer Placeholder 5">
            <a:extLst>
              <a:ext uri="{FF2B5EF4-FFF2-40B4-BE49-F238E27FC236}">
                <a16:creationId xmlns:a16="http://schemas.microsoft.com/office/drawing/2014/main" id="{BE4B879B-4562-D0CC-7699-808237C74B88}"/>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pic>
        <p:nvPicPr>
          <p:cNvPr id="7" name="Picture 7">
            <a:extLst>
              <a:ext uri="{FF2B5EF4-FFF2-40B4-BE49-F238E27FC236}">
                <a16:creationId xmlns:a16="http://schemas.microsoft.com/office/drawing/2014/main" id="{D2B8D588-7E60-D3C9-A5D1-E9FC706CF9A9}"/>
              </a:ext>
            </a:extLst>
          </p:cNvPr>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10867104" y="6349995"/>
            <a:ext cx="1024182" cy="330198"/>
          </a:xfrm>
          <a:prstGeom prst="rect">
            <a:avLst/>
          </a:prstGeom>
          <a:noFill/>
          <a:ln cap="flat">
            <a:noFill/>
          </a:ln>
        </p:spPr>
      </p:pic>
      <p:sp>
        <p:nvSpPr>
          <p:cNvPr id="8" name="Content Placeholder 2">
            <a:extLst>
              <a:ext uri="{FF2B5EF4-FFF2-40B4-BE49-F238E27FC236}">
                <a16:creationId xmlns:a16="http://schemas.microsoft.com/office/drawing/2014/main" id="{8787E42E-9AE5-26CC-557F-CCCF8E33239C}"/>
              </a:ext>
            </a:extLst>
          </p:cNvPr>
          <p:cNvSpPr txBox="1">
            <a:spLocks noGrp="1"/>
          </p:cNvSpPr>
          <p:nvPr>
            <p:ph idx="4294967295"/>
          </p:nvPr>
        </p:nvSpPr>
        <p:spPr>
          <a:xfrm>
            <a:off x="609603" y="1493836"/>
            <a:ext cx="5158139" cy="4541833"/>
          </a:xfrm>
        </p:spPr>
        <p:txBody>
          <a:bodyPr/>
          <a:lstStyle>
            <a:lvl1pPr marL="342900" indent="-342900">
              <a:buSzPct val="100000"/>
              <a:buFont typeface="Arial" pitchFamily="34"/>
              <a:buChar char="•"/>
              <a:defRPr b="0" i="0">
                <a:latin typeface="Source Han Sans JP" panose="020B0500000000000000" pitchFamily="34" charset="-128"/>
              </a:defRPr>
            </a:lvl1pPr>
            <a:lvl2pPr marL="914400" indent="-457200">
              <a:spcBef>
                <a:spcPts val="0"/>
              </a:spcBef>
              <a:spcAft>
                <a:spcPts val="600"/>
              </a:spcAft>
              <a:buSzPct val="100000"/>
              <a:buFont typeface="System Font Regular"/>
              <a:buChar char="⎼"/>
              <a:defRPr sz="2400" b="0" i="0">
                <a:latin typeface="Source Han Sans JP" panose="020B0500000000000000" pitchFamily="34" charset="-128"/>
              </a:defRPr>
            </a:lvl2pPr>
            <a:lvl3pPr marL="1257300" indent="-342900">
              <a:spcAft>
                <a:spcPts val="600"/>
              </a:spcAft>
              <a:buSzPct val="100000"/>
              <a:buFont typeface="Arial" pitchFamily="34"/>
              <a:buChar char="•"/>
              <a:defRPr b="0" i="0">
                <a:latin typeface="Source Han Sans JP" panose="020B0500000000000000" pitchFamily="34" charset="-128"/>
              </a:defRPr>
            </a:lvl3pPr>
            <a:lvl4pPr marL="1714500" indent="-342900">
              <a:spcAft>
                <a:spcPts val="600"/>
              </a:spcAft>
              <a:buSzPct val="75000"/>
              <a:buFont typeface="Courier New" pitchFamily="49"/>
              <a:buChar char="o"/>
              <a:defRPr b="0" i="0">
                <a:latin typeface="Source Han Sans JP" panose="020B0500000000000000" pitchFamily="34" charset="-128"/>
              </a:defRPr>
            </a:lvl4pPr>
            <a:lvl5pPr marL="2171699" indent="-342900">
              <a:spcAft>
                <a:spcPts val="600"/>
              </a:spcAft>
              <a:buSzPct val="100000"/>
              <a:buFont typeface="Wingdings" pitchFamily="2"/>
              <a:buChar char="§"/>
              <a:defRPr b="0" i="0">
                <a:latin typeface="Source Han Sans JP" panose="020B05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55890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pic>
        <p:nvPicPr>
          <p:cNvPr id="2" name="Picture 11" descr="A picture containing water, riding, wave, ocean&#10;&#10;Description automatically generated">
            <a:extLst>
              <a:ext uri="{FF2B5EF4-FFF2-40B4-BE49-F238E27FC236}">
                <a16:creationId xmlns:a16="http://schemas.microsoft.com/office/drawing/2014/main" id="{FC6814ED-0415-3FA6-EF4F-04CC42FF0D56}"/>
              </a:ext>
            </a:extLst>
          </p:cNvPr>
          <p:cNvPicPr>
            <a:picLocks noChangeAspect="1"/>
          </p:cNvPicPr>
          <p:nvPr/>
        </p:nvPicPr>
        <p:blipFill>
          <a:blip r:embed="rId2"/>
          <a:stretch>
            <a:fillRect/>
          </a:stretch>
        </p:blipFill>
        <p:spPr>
          <a:xfrm>
            <a:off x="7621652" y="0"/>
            <a:ext cx="4570344" cy="6858000"/>
          </a:xfrm>
          <a:prstGeom prst="rect">
            <a:avLst/>
          </a:prstGeom>
          <a:noFill/>
          <a:ln cap="flat">
            <a:noFill/>
          </a:ln>
        </p:spPr>
      </p:pic>
      <p:sp>
        <p:nvSpPr>
          <p:cNvPr id="3" name="Title 1">
            <a:extLst>
              <a:ext uri="{FF2B5EF4-FFF2-40B4-BE49-F238E27FC236}">
                <a16:creationId xmlns:a16="http://schemas.microsoft.com/office/drawing/2014/main" id="{F7D077B9-5F34-B7A8-4EEC-2DD79498B45A}"/>
              </a:ext>
            </a:extLst>
          </p:cNvPr>
          <p:cNvSpPr txBox="1">
            <a:spLocks noGrp="1"/>
          </p:cNvSpPr>
          <p:nvPr>
            <p:ph type="title"/>
          </p:nvPr>
        </p:nvSpPr>
        <p:spPr>
          <a:xfrm>
            <a:off x="609603" y="510856"/>
            <a:ext cx="5158139" cy="681356"/>
          </a:xfrm>
        </p:spPr>
        <p:txBody>
          <a:bodyPr anchorCtr="0">
            <a:noAutofit/>
          </a:bodyPr>
          <a:lstStyle>
            <a:lvl1pPr algn="l">
              <a:defRPr sz="3200" b="1">
                <a:solidFill>
                  <a:srgbClr val="92C0E9"/>
                </a:solidFill>
              </a:defRPr>
            </a:lvl1pPr>
          </a:lstStyle>
          <a:p>
            <a:pPr lvl="0"/>
            <a:r>
              <a:rPr lang="en-US"/>
              <a:t>Click To Edit Master Title Style</a:t>
            </a:r>
          </a:p>
        </p:txBody>
      </p:sp>
      <p:pic>
        <p:nvPicPr>
          <p:cNvPr id="4" name="Picture 11">
            <a:extLst>
              <a:ext uri="{FF2B5EF4-FFF2-40B4-BE49-F238E27FC236}">
                <a16:creationId xmlns:a16="http://schemas.microsoft.com/office/drawing/2014/main" id="{01D0E2BB-D1BD-CB23-EEE7-A562281C9B65}"/>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5927726" y="6332320"/>
            <a:ext cx="336554" cy="336554"/>
          </a:xfrm>
          <a:prstGeom prst="rect">
            <a:avLst/>
          </a:prstGeom>
          <a:noFill/>
          <a:ln cap="flat">
            <a:noFill/>
          </a:ln>
        </p:spPr>
      </p:pic>
      <p:sp>
        <p:nvSpPr>
          <p:cNvPr id="5" name="Slide Number Placeholder 6">
            <a:extLst>
              <a:ext uri="{FF2B5EF4-FFF2-40B4-BE49-F238E27FC236}">
                <a16:creationId xmlns:a16="http://schemas.microsoft.com/office/drawing/2014/main" id="{FC310F07-D405-58D9-AAEE-23752D82D936}"/>
              </a:ext>
            </a:extLst>
          </p:cNvPr>
          <p:cNvSpPr txBox="1">
            <a:spLocks noGrp="1"/>
          </p:cNvSpPr>
          <p:nvPr>
            <p:ph type="sldNum" sz="quarter" idx="8"/>
          </p:nvPr>
        </p:nvSpPr>
        <p:spPr>
          <a:xfrm>
            <a:off x="5638803" y="6323112"/>
            <a:ext cx="914400" cy="365129"/>
          </a:xfrm>
        </p:spPr>
        <p:txBody>
          <a:bodyPr/>
          <a:lstStyle>
            <a:lvl1pPr>
              <a:defRPr/>
            </a:lvl1pPr>
          </a:lstStyle>
          <a:p>
            <a:pPr lvl="0"/>
            <a:fld id="{7100F97F-17FA-C649-B503-DA63D53755AB}" type="slidenum">
              <a:t>‹Nº›</a:t>
            </a:fld>
            <a:endParaRPr lang="en-US"/>
          </a:p>
        </p:txBody>
      </p:sp>
      <p:sp>
        <p:nvSpPr>
          <p:cNvPr id="6" name="Footer Placeholder 5">
            <a:extLst>
              <a:ext uri="{FF2B5EF4-FFF2-40B4-BE49-F238E27FC236}">
                <a16:creationId xmlns:a16="http://schemas.microsoft.com/office/drawing/2014/main" id="{0A4B3462-69AC-9305-E6DC-9C85BB26CDB9}"/>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pic>
        <p:nvPicPr>
          <p:cNvPr id="7" name="Picture 7">
            <a:extLst>
              <a:ext uri="{FF2B5EF4-FFF2-40B4-BE49-F238E27FC236}">
                <a16:creationId xmlns:a16="http://schemas.microsoft.com/office/drawing/2014/main" id="{C0119856-F41F-FE8D-AEDE-C59B660657AF}"/>
              </a:ext>
            </a:extLst>
          </p:cNvPr>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10867104" y="6349995"/>
            <a:ext cx="1024182" cy="330198"/>
          </a:xfrm>
          <a:prstGeom prst="rect">
            <a:avLst/>
          </a:prstGeom>
          <a:noFill/>
          <a:ln cap="flat">
            <a:noFill/>
          </a:ln>
        </p:spPr>
      </p:pic>
      <p:sp>
        <p:nvSpPr>
          <p:cNvPr id="8" name="Content Placeholder 2">
            <a:extLst>
              <a:ext uri="{FF2B5EF4-FFF2-40B4-BE49-F238E27FC236}">
                <a16:creationId xmlns:a16="http://schemas.microsoft.com/office/drawing/2014/main" id="{419E6E1C-3075-FA94-4467-6E1A2733EDE8}"/>
              </a:ext>
            </a:extLst>
          </p:cNvPr>
          <p:cNvSpPr txBox="1">
            <a:spLocks noGrp="1"/>
          </p:cNvSpPr>
          <p:nvPr>
            <p:ph idx="4294967295"/>
          </p:nvPr>
        </p:nvSpPr>
        <p:spPr>
          <a:xfrm>
            <a:off x="609603" y="1493836"/>
            <a:ext cx="5158139" cy="4541833"/>
          </a:xfrm>
        </p:spPr>
        <p:txBody>
          <a:bodyPr/>
          <a:lstStyle>
            <a:lvl1pPr marL="342900" indent="-342900">
              <a:buSzPct val="100000"/>
              <a:buFont typeface="Arial" pitchFamily="34"/>
              <a:buChar char="•"/>
              <a:defRPr b="0" i="0">
                <a:latin typeface="Source Han Sans JP" panose="020B0500000000000000" pitchFamily="34" charset="-128"/>
              </a:defRPr>
            </a:lvl1pPr>
            <a:lvl2pPr marL="914400" indent="-457200">
              <a:spcBef>
                <a:spcPts val="0"/>
              </a:spcBef>
              <a:spcAft>
                <a:spcPts val="600"/>
              </a:spcAft>
              <a:buSzPct val="100000"/>
              <a:buFont typeface="System Font Regular"/>
              <a:buChar char="⎼"/>
              <a:defRPr sz="2400" b="0" i="0">
                <a:latin typeface="Source Han Sans JP" panose="020B0500000000000000" pitchFamily="34" charset="-128"/>
              </a:defRPr>
            </a:lvl2pPr>
            <a:lvl3pPr marL="1257300" indent="-342900">
              <a:spcAft>
                <a:spcPts val="600"/>
              </a:spcAft>
              <a:buSzPct val="100000"/>
              <a:buFont typeface="Arial" pitchFamily="34"/>
              <a:buChar char="•"/>
              <a:defRPr b="0" i="0">
                <a:latin typeface="Source Han Sans JP" panose="020B0500000000000000" pitchFamily="34" charset="-128"/>
              </a:defRPr>
            </a:lvl3pPr>
            <a:lvl4pPr marL="1714500" indent="-342900">
              <a:spcAft>
                <a:spcPts val="600"/>
              </a:spcAft>
              <a:buSzPct val="75000"/>
              <a:buFont typeface="Courier New" pitchFamily="49"/>
              <a:buChar char="o"/>
              <a:defRPr b="0" i="0">
                <a:latin typeface="Source Han Sans JP" panose="020B0500000000000000" pitchFamily="34" charset="-128"/>
              </a:defRPr>
            </a:lvl4pPr>
            <a:lvl5pPr marL="2171699" indent="-342900">
              <a:spcAft>
                <a:spcPts val="600"/>
              </a:spcAft>
              <a:buSzPct val="100000"/>
              <a:buFont typeface="Wingdings" pitchFamily="2"/>
              <a:buChar char="§"/>
              <a:defRPr b="0" i="0">
                <a:latin typeface="Source Han Sans JP" panose="020B05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2946792"/>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pic>
        <p:nvPicPr>
          <p:cNvPr id="2" name="Picture 18" descr="A picture containing building, road, outdoor, street&#10;&#10;Description automatically generated">
            <a:extLst>
              <a:ext uri="{FF2B5EF4-FFF2-40B4-BE49-F238E27FC236}">
                <a16:creationId xmlns:a16="http://schemas.microsoft.com/office/drawing/2014/main" id="{B5877F2A-D193-F4B7-3B7D-36B790E9FAD0}"/>
              </a:ext>
            </a:extLst>
          </p:cNvPr>
          <p:cNvPicPr>
            <a:picLocks noChangeAspect="1"/>
          </p:cNvPicPr>
          <p:nvPr/>
        </p:nvPicPr>
        <p:blipFill>
          <a:blip r:embed="rId2"/>
          <a:srcRect/>
          <a:stretch>
            <a:fillRect/>
          </a:stretch>
        </p:blipFill>
        <p:spPr>
          <a:xfrm>
            <a:off x="497634" y="4114800"/>
            <a:ext cx="11196727" cy="2743200"/>
          </a:xfrm>
          <a:prstGeom prst="rect">
            <a:avLst/>
          </a:prstGeom>
          <a:noFill/>
          <a:ln cap="flat">
            <a:noFill/>
          </a:ln>
        </p:spPr>
      </p:pic>
      <p:pic>
        <p:nvPicPr>
          <p:cNvPr id="3" name="Picture 7">
            <a:extLst>
              <a:ext uri="{FF2B5EF4-FFF2-40B4-BE49-F238E27FC236}">
                <a16:creationId xmlns:a16="http://schemas.microsoft.com/office/drawing/2014/main" id="{94B3E5D9-42B9-F08B-7175-89CAE47C7AB1}"/>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10443773" y="6349995"/>
            <a:ext cx="1024182" cy="330198"/>
          </a:xfrm>
          <a:prstGeom prst="rect">
            <a:avLst/>
          </a:prstGeom>
          <a:noFill/>
          <a:ln cap="flat">
            <a:noFill/>
          </a:ln>
        </p:spPr>
      </p:pic>
      <p:pic>
        <p:nvPicPr>
          <p:cNvPr id="4" name="Picture 11">
            <a:extLst>
              <a:ext uri="{FF2B5EF4-FFF2-40B4-BE49-F238E27FC236}">
                <a16:creationId xmlns:a16="http://schemas.microsoft.com/office/drawing/2014/main" id="{F36975F3-61D9-0930-87B7-A34535EFC074}"/>
              </a:ext>
            </a:extLst>
          </p:cNvPr>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5927726" y="6332320"/>
            <a:ext cx="336554" cy="336554"/>
          </a:xfrm>
          <a:prstGeom prst="rect">
            <a:avLst/>
          </a:prstGeom>
          <a:noFill/>
          <a:ln cap="flat">
            <a:noFill/>
          </a:ln>
        </p:spPr>
      </p:pic>
      <p:sp>
        <p:nvSpPr>
          <p:cNvPr id="5" name="Slide Number Placeholder 6">
            <a:extLst>
              <a:ext uri="{FF2B5EF4-FFF2-40B4-BE49-F238E27FC236}">
                <a16:creationId xmlns:a16="http://schemas.microsoft.com/office/drawing/2014/main" id="{DFBBA3F3-4212-6440-8229-0C2FB3EC819A}"/>
              </a:ext>
            </a:extLst>
          </p:cNvPr>
          <p:cNvSpPr txBox="1">
            <a:spLocks noGrp="1"/>
          </p:cNvSpPr>
          <p:nvPr>
            <p:ph type="sldNum" sz="quarter" idx="8"/>
          </p:nvPr>
        </p:nvSpPr>
        <p:spPr>
          <a:xfrm>
            <a:off x="5638803" y="6323112"/>
            <a:ext cx="914400" cy="365129"/>
          </a:xfrm>
        </p:spPr>
        <p:txBody>
          <a:bodyPr/>
          <a:lstStyle>
            <a:lvl1pPr>
              <a:defRPr/>
            </a:lvl1pPr>
          </a:lstStyle>
          <a:p>
            <a:pPr lvl="0"/>
            <a:fld id="{D4C9003D-EAB6-3A4A-A880-610768D5011B}" type="slidenum">
              <a:t>‹Nº›</a:t>
            </a:fld>
            <a:endParaRPr lang="en-US"/>
          </a:p>
        </p:txBody>
      </p:sp>
      <p:sp>
        <p:nvSpPr>
          <p:cNvPr id="6" name="Footer Placeholder 5">
            <a:extLst>
              <a:ext uri="{FF2B5EF4-FFF2-40B4-BE49-F238E27FC236}">
                <a16:creationId xmlns:a16="http://schemas.microsoft.com/office/drawing/2014/main" id="{6D4B7AD2-8565-A0D7-F0D2-6899B22BE925}"/>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sp>
        <p:nvSpPr>
          <p:cNvPr id="7" name="Title 1">
            <a:extLst>
              <a:ext uri="{FF2B5EF4-FFF2-40B4-BE49-F238E27FC236}">
                <a16:creationId xmlns:a16="http://schemas.microsoft.com/office/drawing/2014/main" id="{69EC28C2-15B7-1AAA-9E3D-9ACEAC352300}"/>
              </a:ext>
            </a:extLst>
          </p:cNvPr>
          <p:cNvSpPr txBox="1">
            <a:spLocks noGrp="1"/>
          </p:cNvSpPr>
          <p:nvPr>
            <p:ph type="title"/>
          </p:nvPr>
        </p:nvSpPr>
        <p:spPr>
          <a:xfrm>
            <a:off x="508004" y="510856"/>
            <a:ext cx="11139485" cy="681356"/>
          </a:xfrm>
        </p:spPr>
        <p:txBody>
          <a:bodyPr anchorCtr="0">
            <a:noAutofit/>
          </a:bodyPr>
          <a:lstStyle>
            <a:lvl1pPr algn="l">
              <a:defRPr sz="3200" b="1">
                <a:solidFill>
                  <a:srgbClr val="F1A053"/>
                </a:solidFill>
              </a:defRPr>
            </a:lvl1pPr>
          </a:lstStyle>
          <a:p>
            <a:pPr lvl="0"/>
            <a:r>
              <a:rPr lang="en-US"/>
              <a:t>Click To Edit Master Title Style</a:t>
            </a:r>
          </a:p>
        </p:txBody>
      </p:sp>
      <p:sp>
        <p:nvSpPr>
          <p:cNvPr id="8" name="Content Placeholder 2">
            <a:extLst>
              <a:ext uri="{FF2B5EF4-FFF2-40B4-BE49-F238E27FC236}">
                <a16:creationId xmlns:a16="http://schemas.microsoft.com/office/drawing/2014/main" id="{4A117B76-92D6-AE9C-63F6-96EB548694E3}"/>
              </a:ext>
            </a:extLst>
          </p:cNvPr>
          <p:cNvSpPr txBox="1">
            <a:spLocks noGrp="1"/>
          </p:cNvSpPr>
          <p:nvPr>
            <p:ph idx="4294967295"/>
          </p:nvPr>
        </p:nvSpPr>
        <p:spPr>
          <a:xfrm>
            <a:off x="508004" y="1392238"/>
            <a:ext cx="11175997" cy="2544766"/>
          </a:xfrm>
        </p:spPr>
        <p:txBody>
          <a:bodyPr/>
          <a:lstStyle>
            <a:lvl1pPr marL="342900" indent="-342900">
              <a:buSzPct val="100000"/>
              <a:buFont typeface="Arial" pitchFamily="34"/>
              <a:buChar char="•"/>
              <a:defRPr b="0" i="0">
                <a:latin typeface="Source Han Sans JP" panose="020B0500000000000000" pitchFamily="34" charset="-128"/>
              </a:defRPr>
            </a:lvl1pPr>
            <a:lvl2pPr marL="914400" indent="-457200">
              <a:spcBef>
                <a:spcPts val="0"/>
              </a:spcBef>
              <a:spcAft>
                <a:spcPts val="600"/>
              </a:spcAft>
              <a:buSzPct val="100000"/>
              <a:buFont typeface="System Font Regular"/>
              <a:buChar char="⎼"/>
              <a:defRPr sz="2400" b="0" i="0">
                <a:latin typeface="Source Han Sans JP" panose="020B0500000000000000" pitchFamily="34" charset="-128"/>
              </a:defRPr>
            </a:lvl2pPr>
            <a:lvl3pPr marL="1257300" indent="-342900">
              <a:spcAft>
                <a:spcPts val="600"/>
              </a:spcAft>
              <a:buSzPct val="100000"/>
              <a:buFont typeface="Arial" pitchFamily="34"/>
              <a:buChar char="•"/>
              <a:defRPr b="0" i="0">
                <a:latin typeface="Source Han Sans JP" panose="020B0500000000000000" pitchFamily="34" charset="-128"/>
              </a:defRPr>
            </a:lvl3pPr>
            <a:lvl4pPr marL="1714500" indent="-342900">
              <a:spcAft>
                <a:spcPts val="600"/>
              </a:spcAft>
              <a:buSzPct val="75000"/>
              <a:buFont typeface="Courier New" pitchFamily="49"/>
              <a:buChar char="o"/>
              <a:defRPr b="0" i="0">
                <a:latin typeface="Source Han Sans JP" panose="020B0500000000000000" pitchFamily="34" charset="-128"/>
              </a:defRPr>
            </a:lvl4pPr>
            <a:lvl5pPr marL="2171699" indent="-342900">
              <a:spcAft>
                <a:spcPts val="600"/>
              </a:spcAft>
              <a:buSzPct val="100000"/>
              <a:buFont typeface="Wingdings" pitchFamily="2"/>
              <a:buChar char="§"/>
              <a:defRPr b="0" i="0">
                <a:latin typeface="Source Han Sans JP" panose="020B05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56465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526EF-C238-9080-3141-0747C076D639}"/>
              </a:ext>
            </a:extLst>
          </p:cNvPr>
          <p:cNvSpPr txBox="1">
            <a:spLocks noGrp="1"/>
          </p:cNvSpPr>
          <p:nvPr>
            <p:ph type="title"/>
          </p:nvPr>
        </p:nvSpPr>
        <p:spPr>
          <a:xfrm>
            <a:off x="4871722" y="510856"/>
            <a:ext cx="6710681" cy="681356"/>
          </a:xfrm>
        </p:spPr>
        <p:txBody>
          <a:bodyPr anchorCtr="0">
            <a:noAutofit/>
          </a:bodyPr>
          <a:lstStyle>
            <a:lvl1pPr algn="l">
              <a:defRPr sz="3200" b="1">
                <a:solidFill>
                  <a:srgbClr val="A12B2A"/>
                </a:solidFill>
              </a:defRPr>
            </a:lvl1pPr>
          </a:lstStyle>
          <a:p>
            <a:pPr lvl="0"/>
            <a:r>
              <a:rPr lang="en-US"/>
              <a:t>Click to edit Master title style</a:t>
            </a:r>
          </a:p>
        </p:txBody>
      </p:sp>
      <p:pic>
        <p:nvPicPr>
          <p:cNvPr id="3" name="Picture 11">
            <a:extLst>
              <a:ext uri="{FF2B5EF4-FFF2-40B4-BE49-F238E27FC236}">
                <a16:creationId xmlns:a16="http://schemas.microsoft.com/office/drawing/2014/main" id="{94963211-13B2-526A-0F9E-098C4E974FB5}"/>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5927726" y="6332320"/>
            <a:ext cx="336554" cy="336554"/>
          </a:xfrm>
          <a:prstGeom prst="rect">
            <a:avLst/>
          </a:prstGeom>
          <a:noFill/>
          <a:ln cap="flat">
            <a:noFill/>
          </a:ln>
        </p:spPr>
      </p:pic>
      <p:sp>
        <p:nvSpPr>
          <p:cNvPr id="4" name="Slide Number Placeholder 6">
            <a:extLst>
              <a:ext uri="{FF2B5EF4-FFF2-40B4-BE49-F238E27FC236}">
                <a16:creationId xmlns:a16="http://schemas.microsoft.com/office/drawing/2014/main" id="{ECC8EEB6-700D-1B2A-A418-E2A22F1AE048}"/>
              </a:ext>
            </a:extLst>
          </p:cNvPr>
          <p:cNvSpPr txBox="1">
            <a:spLocks noGrp="1"/>
          </p:cNvSpPr>
          <p:nvPr>
            <p:ph type="sldNum" sz="quarter" idx="8"/>
          </p:nvPr>
        </p:nvSpPr>
        <p:spPr>
          <a:xfrm>
            <a:off x="5638803" y="6315075"/>
            <a:ext cx="914400" cy="365129"/>
          </a:xfrm>
        </p:spPr>
        <p:txBody>
          <a:bodyPr/>
          <a:lstStyle>
            <a:lvl1pPr>
              <a:defRPr/>
            </a:lvl1pPr>
          </a:lstStyle>
          <a:p>
            <a:pPr lvl="0"/>
            <a:fld id="{EEFEF3F4-17DE-9943-A274-E5E6580ADC1A}" type="slidenum">
              <a:t>‹Nº›</a:t>
            </a:fld>
            <a:endParaRPr lang="en-US"/>
          </a:p>
        </p:txBody>
      </p:sp>
      <p:pic>
        <p:nvPicPr>
          <p:cNvPr id="5" name="Picture 7">
            <a:extLst>
              <a:ext uri="{FF2B5EF4-FFF2-40B4-BE49-F238E27FC236}">
                <a16:creationId xmlns:a16="http://schemas.microsoft.com/office/drawing/2014/main" id="{FDA77681-EFFD-A95E-0015-6C33F1B61274}"/>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10867104" y="6349995"/>
            <a:ext cx="1024182" cy="330198"/>
          </a:xfrm>
          <a:prstGeom prst="rect">
            <a:avLst/>
          </a:prstGeom>
          <a:noFill/>
          <a:ln cap="flat">
            <a:noFill/>
          </a:ln>
        </p:spPr>
      </p:pic>
      <p:sp>
        <p:nvSpPr>
          <p:cNvPr id="6" name="Footer Placeholder 5">
            <a:extLst>
              <a:ext uri="{FF2B5EF4-FFF2-40B4-BE49-F238E27FC236}">
                <a16:creationId xmlns:a16="http://schemas.microsoft.com/office/drawing/2014/main" id="{99B4716A-A632-8C64-F466-716D6B3E8132}"/>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pic>
        <p:nvPicPr>
          <p:cNvPr id="7" name="Graphic 11">
            <a:extLst>
              <a:ext uri="{FF2B5EF4-FFF2-40B4-BE49-F238E27FC236}">
                <a16:creationId xmlns:a16="http://schemas.microsoft.com/office/drawing/2014/main" id="{91C7E253-072E-BBB9-695B-A3813599F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0"/>
            <a:ext cx="4104238" cy="6858000"/>
          </a:xfrm>
          <a:prstGeom prst="rect">
            <a:avLst/>
          </a:prstGeom>
          <a:noFill/>
          <a:ln cap="flat">
            <a:noFill/>
          </a:ln>
        </p:spPr>
      </p:pic>
      <p:sp>
        <p:nvSpPr>
          <p:cNvPr id="8" name="Content Placeholder 2">
            <a:extLst>
              <a:ext uri="{FF2B5EF4-FFF2-40B4-BE49-F238E27FC236}">
                <a16:creationId xmlns:a16="http://schemas.microsoft.com/office/drawing/2014/main" id="{45858916-79EE-A042-CC50-A03D8D89F500}"/>
              </a:ext>
            </a:extLst>
          </p:cNvPr>
          <p:cNvSpPr txBox="1">
            <a:spLocks noGrp="1"/>
          </p:cNvSpPr>
          <p:nvPr>
            <p:ph idx="4294967295"/>
          </p:nvPr>
        </p:nvSpPr>
        <p:spPr>
          <a:xfrm>
            <a:off x="4871722" y="1493836"/>
            <a:ext cx="6710681" cy="4541833"/>
          </a:xfrm>
        </p:spPr>
        <p:txBody>
          <a:bodyPr/>
          <a:lstStyle>
            <a:lvl1pPr marL="342900" indent="-342900">
              <a:buSzPct val="100000"/>
              <a:buFont typeface="Arial" pitchFamily="34"/>
              <a:buChar char="•"/>
              <a:defRPr b="0" i="0">
                <a:latin typeface="Source Han Sans JP" panose="020B0500000000000000" pitchFamily="34" charset="-128"/>
              </a:defRPr>
            </a:lvl1pPr>
            <a:lvl2pPr marL="914400" indent="-457200">
              <a:spcBef>
                <a:spcPts val="0"/>
              </a:spcBef>
              <a:spcAft>
                <a:spcPts val="600"/>
              </a:spcAft>
              <a:buSzPct val="100000"/>
              <a:buFont typeface="System Font Regular"/>
              <a:buChar char="⎼"/>
              <a:defRPr sz="2400" b="0" i="0">
                <a:latin typeface="Source Han Sans JP" panose="020B0500000000000000" pitchFamily="34" charset="-128"/>
              </a:defRPr>
            </a:lvl2pPr>
            <a:lvl3pPr marL="1257300" indent="-342900">
              <a:spcAft>
                <a:spcPts val="600"/>
              </a:spcAft>
              <a:buSzPct val="100000"/>
              <a:buFont typeface="Arial" pitchFamily="34"/>
              <a:buChar char="•"/>
              <a:defRPr b="0" i="0">
                <a:latin typeface="Source Han Sans JP" panose="020B0500000000000000" pitchFamily="34" charset="-128"/>
              </a:defRPr>
            </a:lvl3pPr>
            <a:lvl4pPr marL="1714500" indent="-342900">
              <a:spcAft>
                <a:spcPts val="600"/>
              </a:spcAft>
              <a:buSzPct val="75000"/>
              <a:buFont typeface="Courier New" pitchFamily="49"/>
              <a:buChar char="o"/>
              <a:defRPr b="0" i="0">
                <a:latin typeface="Source Han Sans JP" panose="020B0500000000000000" pitchFamily="34" charset="-128"/>
              </a:defRPr>
            </a:lvl4pPr>
            <a:lvl5pPr marL="2171699" indent="-342900">
              <a:spcAft>
                <a:spcPts val="600"/>
              </a:spcAft>
              <a:buSzPct val="100000"/>
              <a:buFont typeface="Wingdings" pitchFamily="2"/>
              <a:buChar char="§"/>
              <a:defRPr b="0" i="0">
                <a:latin typeface="Source Han Sans JP" panose="020B05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4076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D067384-2C8E-0740-A898-BDA78E6B9ECB}"/>
              </a:ext>
            </a:extLst>
          </p:cNvPr>
          <p:cNvSpPr>
            <a:spLocks noGrp="1"/>
          </p:cNvSpPr>
          <p:nvPr>
            <p:ph type="title"/>
          </p:nvPr>
        </p:nvSpPr>
        <p:spPr>
          <a:xfrm>
            <a:off x="609600" y="510857"/>
            <a:ext cx="7890933" cy="681355"/>
          </a:xfrm>
          <a:prstGeom prst="rect">
            <a:avLst/>
          </a:prstGeom>
        </p:spPr>
        <p:txBody>
          <a:bodyPr>
            <a:noAutofit/>
          </a:bodyPr>
          <a:lstStyle>
            <a:lvl1pPr algn="l">
              <a:defRPr sz="3200" b="0" i="0">
                <a:solidFill>
                  <a:schemeClr val="accent2"/>
                </a:solidFill>
                <a:latin typeface="Source Han Sans JP" panose="020B0500000000000000" pitchFamily="34" charset="-128"/>
              </a:defRPr>
            </a:lvl1pPr>
          </a:lstStyle>
          <a:p>
            <a:r>
              <a:rPr lang="en-US" dirty="0"/>
              <a:t>Click to edit Master title style</a:t>
            </a:r>
          </a:p>
        </p:txBody>
      </p:sp>
      <p:pic>
        <p:nvPicPr>
          <p:cNvPr id="17" name="Picture 4">
            <a:extLst>
              <a:ext uri="{FF2B5EF4-FFF2-40B4-BE49-F238E27FC236}">
                <a16:creationId xmlns:a16="http://schemas.microsoft.com/office/drawing/2014/main" id="{2D8BD7CF-0E7C-1641-8BF2-E11173EFCAE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2334"/>
          <a:stretch/>
        </p:blipFill>
        <p:spPr>
          <a:xfrm>
            <a:off x="8846288" y="0"/>
            <a:ext cx="3342808" cy="6858000"/>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Source Han Sans JP" panose="020B0500000000000000" pitchFamily="34" charset="-128"/>
                <a:cs typeface="Gotham Light" pitchFamily="2" charset="0"/>
              </a:defRPr>
            </a:lvl1pPr>
          </a:lstStyle>
          <a:p>
            <a:r>
              <a:rPr lang="en-US" dirty="0"/>
              <a:t>© Leadership Circle | All Rights Reserved</a:t>
            </a:r>
          </a:p>
        </p:txBody>
      </p:sp>
      <p:sp>
        <p:nvSpPr>
          <p:cNvPr id="14" name="Content Placeholder 2">
            <a:extLst>
              <a:ext uri="{FF2B5EF4-FFF2-40B4-BE49-F238E27FC236}">
                <a16:creationId xmlns:a16="http://schemas.microsoft.com/office/drawing/2014/main" id="{4C1A3498-8BE9-DB4A-AE41-1AE74DFB5061}"/>
              </a:ext>
            </a:extLst>
          </p:cNvPr>
          <p:cNvSpPr>
            <a:spLocks noGrp="1"/>
          </p:cNvSpPr>
          <p:nvPr>
            <p:ph sz="quarter" idx="12"/>
          </p:nvPr>
        </p:nvSpPr>
        <p:spPr>
          <a:xfrm>
            <a:off x="609600" y="1493838"/>
            <a:ext cx="7890933" cy="4541837"/>
          </a:xfrm>
          <a:prstGeom prst="rect">
            <a:avLst/>
          </a:prstGeom>
        </p:spPr>
        <p:txBody>
          <a:bodyPr/>
          <a:lstStyle>
            <a:lvl1pPr marL="342900" indent="-342900">
              <a:spcAft>
                <a:spcPts val="1200"/>
              </a:spcAft>
              <a:buFont typeface="Arial" panose="020B0604020202020204" pitchFamily="34" charset="0"/>
              <a:buChar char="•"/>
              <a:defRPr b="0" i="0">
                <a:latin typeface="Source Han Sans JP" panose="020B0500000000000000" pitchFamily="34" charset="-128"/>
              </a:defRPr>
            </a:lvl1pPr>
            <a:lvl2pPr marL="914400" indent="-457200">
              <a:spcBef>
                <a:spcPts val="0"/>
              </a:spcBef>
              <a:spcAft>
                <a:spcPts val="600"/>
              </a:spcAft>
              <a:buSzPct val="100000"/>
              <a:buFont typeface="System Font Regular"/>
              <a:buChar char="⎼"/>
              <a:defRPr sz="2400" b="0" i="0">
                <a:latin typeface="Source Han Sans JP" panose="020B0500000000000000" pitchFamily="34" charset="-128"/>
              </a:defRPr>
            </a:lvl2pPr>
            <a:lvl3pPr marL="1257300" indent="-342900">
              <a:spcAft>
                <a:spcPts val="600"/>
              </a:spcAft>
              <a:buFont typeface="Arial" panose="020B0604020202020204" pitchFamily="34" charset="0"/>
              <a:buChar char="•"/>
              <a:defRPr b="0" i="0">
                <a:latin typeface="Source Han Sans JP" panose="020B0500000000000000" pitchFamily="34" charset="-128"/>
              </a:defRPr>
            </a:lvl3pPr>
            <a:lvl4pPr marL="1714500" indent="-342900">
              <a:spcAft>
                <a:spcPts val="600"/>
              </a:spcAft>
              <a:buSzPct val="75000"/>
              <a:buFont typeface="Courier New" panose="02070309020205020404" pitchFamily="49" charset="0"/>
              <a:buChar char="o"/>
              <a:defRPr b="0" i="0">
                <a:latin typeface="Source Han Sans JP" panose="020B0500000000000000" pitchFamily="34" charset="-128"/>
              </a:defRPr>
            </a:lvl4pPr>
            <a:lvl5pPr marL="2171700" indent="-342900">
              <a:spcAft>
                <a:spcPts val="600"/>
              </a:spcAft>
              <a:buFont typeface="Wingdings" pitchFamily="2" charset="2"/>
              <a:buChar char="§"/>
              <a:defRPr b="0" i="0">
                <a:latin typeface="Source Han Sans JP" panose="020B0500000000000000" pitchFamily="34" charset="-128"/>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14737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2" name="Graphic 12">
            <a:extLst>
              <a:ext uri="{FF2B5EF4-FFF2-40B4-BE49-F238E27FC236}">
                <a16:creationId xmlns:a16="http://schemas.microsoft.com/office/drawing/2014/main" id="{CDE59B5B-1BE3-BD56-70AA-9077D6F6E2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7062" y="5103906"/>
            <a:ext cx="8203091" cy="1754093"/>
          </a:xfrm>
          <a:prstGeom prst="rect">
            <a:avLst/>
          </a:prstGeom>
          <a:noFill/>
          <a:ln cap="flat">
            <a:noFill/>
          </a:ln>
        </p:spPr>
      </p:pic>
      <p:pic>
        <p:nvPicPr>
          <p:cNvPr id="3" name="Picture 11">
            <a:extLst>
              <a:ext uri="{FF2B5EF4-FFF2-40B4-BE49-F238E27FC236}">
                <a16:creationId xmlns:a16="http://schemas.microsoft.com/office/drawing/2014/main" id="{5AA421E7-B09B-479A-BA79-EACE99B06355}"/>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5927726" y="6332320"/>
            <a:ext cx="336554" cy="336554"/>
          </a:xfrm>
          <a:prstGeom prst="rect">
            <a:avLst/>
          </a:prstGeom>
          <a:noFill/>
          <a:ln cap="flat">
            <a:noFill/>
          </a:ln>
        </p:spPr>
      </p:pic>
      <p:sp>
        <p:nvSpPr>
          <p:cNvPr id="4" name="Slide Number Placeholder 6">
            <a:extLst>
              <a:ext uri="{FF2B5EF4-FFF2-40B4-BE49-F238E27FC236}">
                <a16:creationId xmlns:a16="http://schemas.microsoft.com/office/drawing/2014/main" id="{950F4A0B-EAC6-9E07-43F1-8C8957387167}"/>
              </a:ext>
            </a:extLst>
          </p:cNvPr>
          <p:cNvSpPr txBox="1">
            <a:spLocks noGrp="1"/>
          </p:cNvSpPr>
          <p:nvPr>
            <p:ph type="sldNum" sz="quarter" idx="8"/>
          </p:nvPr>
        </p:nvSpPr>
        <p:spPr>
          <a:xfrm>
            <a:off x="5638803" y="6315075"/>
            <a:ext cx="914400" cy="365129"/>
          </a:xfrm>
        </p:spPr>
        <p:txBody>
          <a:bodyPr/>
          <a:lstStyle>
            <a:lvl1pPr>
              <a:defRPr/>
            </a:lvl1pPr>
          </a:lstStyle>
          <a:p>
            <a:pPr lvl="0"/>
            <a:fld id="{F549C6D2-8410-8A4F-9216-5A2461AF6653}" type="slidenum">
              <a:t>‹Nº›</a:t>
            </a:fld>
            <a:endParaRPr lang="en-US"/>
          </a:p>
        </p:txBody>
      </p:sp>
      <p:pic>
        <p:nvPicPr>
          <p:cNvPr id="5" name="Picture 7">
            <a:extLst>
              <a:ext uri="{FF2B5EF4-FFF2-40B4-BE49-F238E27FC236}">
                <a16:creationId xmlns:a16="http://schemas.microsoft.com/office/drawing/2014/main" id="{5B944F6C-168A-39B0-9123-55EB40779B47}"/>
              </a:ext>
            </a:extLst>
          </p:cNvPr>
          <p:cNvPicPr>
            <a:picLocks noChangeAspect="1"/>
          </p:cNvPicPr>
          <p:nvPr/>
        </p:nvPicPr>
        <p:blipFill>
          <a:blip r:embed="rId6">
            <a:extLst>
              <a:ext uri="{96DAC541-7B7A-43D3-8B79-37D633B846F1}">
                <asvg:svgBlip xmlns:asvg="http://schemas.microsoft.com/office/drawing/2016/SVG/main" r:embed="rId7"/>
              </a:ext>
            </a:extLst>
          </a:blip>
          <a:srcRect/>
          <a:stretch>
            <a:fillRect/>
          </a:stretch>
        </p:blipFill>
        <p:spPr>
          <a:xfrm>
            <a:off x="10867104" y="6349995"/>
            <a:ext cx="1024182" cy="330198"/>
          </a:xfrm>
          <a:prstGeom prst="rect">
            <a:avLst/>
          </a:prstGeom>
          <a:noFill/>
          <a:ln cap="flat">
            <a:noFill/>
          </a:ln>
        </p:spPr>
      </p:pic>
      <p:sp>
        <p:nvSpPr>
          <p:cNvPr id="6" name="Footer Placeholder 5">
            <a:extLst>
              <a:ext uri="{FF2B5EF4-FFF2-40B4-BE49-F238E27FC236}">
                <a16:creationId xmlns:a16="http://schemas.microsoft.com/office/drawing/2014/main" id="{EE1CC1C8-5450-D9D7-BB01-B7A82FCC28B1}"/>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sp>
        <p:nvSpPr>
          <p:cNvPr id="7" name="Text Placeholder 2">
            <a:extLst>
              <a:ext uri="{FF2B5EF4-FFF2-40B4-BE49-F238E27FC236}">
                <a16:creationId xmlns:a16="http://schemas.microsoft.com/office/drawing/2014/main" id="{BFEE06C4-EAF0-67C7-E1D4-D5581A2E809E}"/>
              </a:ext>
            </a:extLst>
          </p:cNvPr>
          <p:cNvSpPr txBox="1">
            <a:spLocks noGrp="1"/>
          </p:cNvSpPr>
          <p:nvPr>
            <p:ph type="body" idx="4294967295"/>
          </p:nvPr>
        </p:nvSpPr>
        <p:spPr>
          <a:xfrm>
            <a:off x="8710153" y="5103815"/>
            <a:ext cx="2948446" cy="1593854"/>
          </a:xfrm>
        </p:spPr>
        <p:txBody>
          <a:bodyPr anchor="ctr" anchorCtr="1"/>
          <a:lstStyle>
            <a:lvl1pPr algn="ctr">
              <a:defRPr sz="1800" b="0" i="0">
                <a:solidFill>
                  <a:srgbClr val="F1A053"/>
                </a:solidFill>
                <a:latin typeface="Source Han Sans JP" panose="020B0500000000000000" pitchFamily="34" charset="-128"/>
              </a:defRPr>
            </a:lvl1pPr>
          </a:lstStyle>
          <a:p>
            <a:pPr lvl="0"/>
            <a:r>
              <a:rPr lang="en-US" dirty="0"/>
              <a:t>“A small quote about leadership or the like maybe?”</a:t>
            </a:r>
          </a:p>
        </p:txBody>
      </p:sp>
      <p:sp>
        <p:nvSpPr>
          <p:cNvPr id="8" name="Title 1">
            <a:extLst>
              <a:ext uri="{FF2B5EF4-FFF2-40B4-BE49-F238E27FC236}">
                <a16:creationId xmlns:a16="http://schemas.microsoft.com/office/drawing/2014/main" id="{1A328126-F500-AE23-93C2-70CD149C2F8A}"/>
              </a:ext>
            </a:extLst>
          </p:cNvPr>
          <p:cNvSpPr txBox="1">
            <a:spLocks noGrp="1"/>
          </p:cNvSpPr>
          <p:nvPr>
            <p:ph type="title"/>
          </p:nvPr>
        </p:nvSpPr>
        <p:spPr>
          <a:xfrm>
            <a:off x="507062" y="510856"/>
            <a:ext cx="11151537" cy="681356"/>
          </a:xfrm>
        </p:spPr>
        <p:txBody>
          <a:bodyPr anchorCtr="0">
            <a:noAutofit/>
          </a:bodyPr>
          <a:lstStyle>
            <a:lvl1pPr algn="l">
              <a:defRPr sz="3200" b="1">
                <a:solidFill>
                  <a:srgbClr val="A12B2A"/>
                </a:solidFill>
              </a:defRPr>
            </a:lvl1pPr>
          </a:lstStyle>
          <a:p>
            <a:pPr lvl="0"/>
            <a:r>
              <a:rPr lang="en-US"/>
              <a:t>Click To Edit Master Title Style</a:t>
            </a:r>
          </a:p>
        </p:txBody>
      </p:sp>
      <p:sp>
        <p:nvSpPr>
          <p:cNvPr id="9" name="Content Placeholder 2">
            <a:extLst>
              <a:ext uri="{FF2B5EF4-FFF2-40B4-BE49-F238E27FC236}">
                <a16:creationId xmlns:a16="http://schemas.microsoft.com/office/drawing/2014/main" id="{C640F533-D43E-4844-79A1-465C30A8897D}"/>
              </a:ext>
            </a:extLst>
          </p:cNvPr>
          <p:cNvSpPr txBox="1">
            <a:spLocks noGrp="1"/>
          </p:cNvSpPr>
          <p:nvPr>
            <p:ph idx="4294967295"/>
          </p:nvPr>
        </p:nvSpPr>
        <p:spPr>
          <a:xfrm>
            <a:off x="508004" y="1392238"/>
            <a:ext cx="11175997" cy="3291519"/>
          </a:xfrm>
        </p:spPr>
        <p:txBody>
          <a:bodyPr/>
          <a:lstStyle>
            <a:lvl1pPr marL="342900" indent="-342900">
              <a:buSzPct val="100000"/>
              <a:buFont typeface="Arial" pitchFamily="34"/>
              <a:buChar char="•"/>
              <a:defRPr b="0" i="0">
                <a:latin typeface="Source Han Sans JP" panose="020B0500000000000000" pitchFamily="34" charset="-128"/>
              </a:defRPr>
            </a:lvl1pPr>
            <a:lvl2pPr marL="914400" indent="-457200">
              <a:spcBef>
                <a:spcPts val="0"/>
              </a:spcBef>
              <a:spcAft>
                <a:spcPts val="600"/>
              </a:spcAft>
              <a:buSzPct val="100000"/>
              <a:buFont typeface="System Font Regular"/>
              <a:buChar char="⎼"/>
              <a:defRPr sz="2400" b="0" i="0">
                <a:latin typeface="Source Han Sans JP" panose="020B0500000000000000" pitchFamily="34" charset="-128"/>
              </a:defRPr>
            </a:lvl2pPr>
            <a:lvl3pPr marL="1257300" indent="-342900">
              <a:spcAft>
                <a:spcPts val="600"/>
              </a:spcAft>
              <a:buSzPct val="100000"/>
              <a:buFont typeface="Arial" pitchFamily="34"/>
              <a:buChar char="•"/>
              <a:defRPr b="0" i="0">
                <a:latin typeface="Source Han Sans JP" panose="020B0500000000000000" pitchFamily="34" charset="-128"/>
              </a:defRPr>
            </a:lvl3pPr>
            <a:lvl4pPr marL="1714500" indent="-342900">
              <a:spcAft>
                <a:spcPts val="600"/>
              </a:spcAft>
              <a:buSzPct val="75000"/>
              <a:buFont typeface="Courier New" pitchFamily="49"/>
              <a:buChar char="o"/>
              <a:defRPr b="0" i="0">
                <a:latin typeface="Source Han Sans JP" panose="020B0500000000000000" pitchFamily="34" charset="-128"/>
              </a:defRPr>
            </a:lvl4pPr>
            <a:lvl5pPr marL="2171699" indent="-342900">
              <a:spcAft>
                <a:spcPts val="600"/>
              </a:spcAft>
              <a:buSzPct val="100000"/>
              <a:buFont typeface="Wingdings" pitchFamily="2"/>
              <a:buChar char="§"/>
              <a:defRPr b="0" i="0">
                <a:latin typeface="Source Han Sans JP" panose="020B05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05861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942406AD-D7EC-CD95-1970-AFF9FEF7AEBE}"/>
              </a:ext>
            </a:extLst>
          </p:cNvPr>
          <p:cNvSpPr/>
          <p:nvPr/>
        </p:nvSpPr>
        <p:spPr>
          <a:xfrm>
            <a:off x="2907" y="0"/>
            <a:ext cx="12189098" cy="6858000"/>
          </a:xfrm>
          <a:prstGeom prst="rect">
            <a:avLst/>
          </a:prstGeom>
          <a:solidFill>
            <a:srgbClr val="92C0E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1A053"/>
              </a:solidFill>
              <a:uFillTx/>
              <a:latin typeface="Source Han Sans JP" panose="020B0500000000000000" pitchFamily="34" charset="-128"/>
            </a:endParaRPr>
          </a:p>
        </p:txBody>
      </p:sp>
      <p:pic>
        <p:nvPicPr>
          <p:cNvPr id="3" name="Picture 7">
            <a:extLst>
              <a:ext uri="{FF2B5EF4-FFF2-40B4-BE49-F238E27FC236}">
                <a16:creationId xmlns:a16="http://schemas.microsoft.com/office/drawing/2014/main" id="{ADDA2DBA-C204-EEB7-6DF2-F5B3057B3DDA}"/>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10867104" y="6349995"/>
            <a:ext cx="1024182" cy="330198"/>
          </a:xfrm>
          <a:prstGeom prst="rect">
            <a:avLst/>
          </a:prstGeom>
          <a:noFill/>
          <a:ln cap="flat">
            <a:noFill/>
          </a:ln>
        </p:spPr>
      </p:pic>
      <p:sp>
        <p:nvSpPr>
          <p:cNvPr id="4" name="Title 1">
            <a:extLst>
              <a:ext uri="{FF2B5EF4-FFF2-40B4-BE49-F238E27FC236}">
                <a16:creationId xmlns:a16="http://schemas.microsoft.com/office/drawing/2014/main" id="{02AA9E96-6BBC-8AC9-7535-DDDACECB0604}"/>
              </a:ext>
            </a:extLst>
          </p:cNvPr>
          <p:cNvSpPr txBox="1">
            <a:spLocks noGrp="1"/>
          </p:cNvSpPr>
          <p:nvPr>
            <p:ph type="title"/>
          </p:nvPr>
        </p:nvSpPr>
        <p:spPr>
          <a:xfrm>
            <a:off x="831847" y="1997031"/>
            <a:ext cx="7082786" cy="2852735"/>
          </a:xfrm>
        </p:spPr>
        <p:txBody>
          <a:bodyPr anchorCtr="0"/>
          <a:lstStyle>
            <a:lvl1pPr algn="l">
              <a:defRPr b="1">
                <a:solidFill>
                  <a:srgbClr val="002B49"/>
                </a:solidFill>
              </a:defRPr>
            </a:lvl1pPr>
          </a:lstStyle>
          <a:p>
            <a:pPr lvl="0"/>
            <a:r>
              <a:rPr lang="en-US"/>
              <a:t>CLICK TO EDIT MASTER TITLE STYLE</a:t>
            </a:r>
          </a:p>
        </p:txBody>
      </p:sp>
      <p:pic>
        <p:nvPicPr>
          <p:cNvPr id="5" name="Picture 11">
            <a:extLst>
              <a:ext uri="{FF2B5EF4-FFF2-40B4-BE49-F238E27FC236}">
                <a16:creationId xmlns:a16="http://schemas.microsoft.com/office/drawing/2014/main" id="{4B85556B-0499-A025-BAED-4095D21BE380}"/>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5927726" y="6332320"/>
            <a:ext cx="336554" cy="336554"/>
          </a:xfrm>
          <a:prstGeom prst="rect">
            <a:avLst/>
          </a:prstGeom>
          <a:noFill/>
          <a:ln cap="flat">
            <a:noFill/>
          </a:ln>
        </p:spPr>
      </p:pic>
      <p:sp>
        <p:nvSpPr>
          <p:cNvPr id="6" name="Slide Number Placeholder 6">
            <a:extLst>
              <a:ext uri="{FF2B5EF4-FFF2-40B4-BE49-F238E27FC236}">
                <a16:creationId xmlns:a16="http://schemas.microsoft.com/office/drawing/2014/main" id="{C4ABF945-CF72-2196-F8D0-1EDACFEC76A9}"/>
              </a:ext>
            </a:extLst>
          </p:cNvPr>
          <p:cNvSpPr txBox="1">
            <a:spLocks noGrp="1"/>
          </p:cNvSpPr>
          <p:nvPr>
            <p:ph type="sldNum" sz="quarter" idx="8"/>
          </p:nvPr>
        </p:nvSpPr>
        <p:spPr>
          <a:xfrm>
            <a:off x="5638803" y="6315075"/>
            <a:ext cx="914400" cy="365129"/>
          </a:xfrm>
        </p:spPr>
        <p:txBody>
          <a:bodyPr/>
          <a:lstStyle>
            <a:lvl1pPr>
              <a:defRPr/>
            </a:lvl1pPr>
          </a:lstStyle>
          <a:p>
            <a:pPr lvl="0"/>
            <a:fld id="{9C459280-6CD8-E342-B338-AA978AE65358}" type="slidenum">
              <a:t>‹Nº›</a:t>
            </a:fld>
            <a:endParaRPr lang="en-US"/>
          </a:p>
        </p:txBody>
      </p:sp>
      <p:sp>
        <p:nvSpPr>
          <p:cNvPr id="7" name="Footer Placeholder 5">
            <a:extLst>
              <a:ext uri="{FF2B5EF4-FFF2-40B4-BE49-F238E27FC236}">
                <a16:creationId xmlns:a16="http://schemas.microsoft.com/office/drawing/2014/main" id="{40903018-FC38-489D-F4C2-8FBB79C924AF}"/>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spTree>
    <p:extLst>
      <p:ext uri="{BB962C8B-B14F-4D97-AF65-F5344CB8AC3E}">
        <p14:creationId xmlns:p14="http://schemas.microsoft.com/office/powerpoint/2010/main" val="12326256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682BC985-7BEE-980C-A021-49D18A238F1B}"/>
              </a:ext>
            </a:extLst>
          </p:cNvPr>
          <p:cNvSpPr/>
          <p:nvPr/>
        </p:nvSpPr>
        <p:spPr>
          <a:xfrm>
            <a:off x="2907" y="0"/>
            <a:ext cx="12189098" cy="6858000"/>
          </a:xfrm>
          <a:prstGeom prst="rect">
            <a:avLst/>
          </a:prstGeom>
          <a:solidFill>
            <a:srgbClr val="D0B5A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1A053"/>
              </a:solidFill>
              <a:uFillTx/>
              <a:latin typeface="Source Han Sans JP" panose="020B0500000000000000" pitchFamily="34" charset="-128"/>
            </a:endParaRPr>
          </a:p>
        </p:txBody>
      </p:sp>
      <p:pic>
        <p:nvPicPr>
          <p:cNvPr id="3" name="Picture 4">
            <a:extLst>
              <a:ext uri="{FF2B5EF4-FFF2-40B4-BE49-F238E27FC236}">
                <a16:creationId xmlns:a16="http://schemas.microsoft.com/office/drawing/2014/main" id="{0744FFB1-BAA5-D187-4436-74754C894A80}"/>
              </a:ext>
            </a:extLst>
          </p:cNvPr>
          <p:cNvPicPr>
            <a:picLocks noChangeAspect="1"/>
          </p:cNvPicPr>
          <p:nvPr/>
        </p:nvPicPr>
        <p:blipFill>
          <a:blip r:embed="rId2">
            <a:extLst>
              <a:ext uri="{96DAC541-7B7A-43D3-8B79-37D633B846F1}">
                <asvg:svgBlip xmlns:asvg="http://schemas.microsoft.com/office/drawing/2016/SVG/main" r:embed="rId3"/>
              </a:ext>
            </a:extLst>
          </a:blip>
          <a:srcRect l="62334"/>
          <a:stretch>
            <a:fillRect/>
          </a:stretch>
        </p:blipFill>
        <p:spPr>
          <a:xfrm>
            <a:off x="8846289" y="0"/>
            <a:ext cx="3342808" cy="6858000"/>
          </a:xfrm>
          <a:prstGeom prst="rect">
            <a:avLst/>
          </a:prstGeom>
          <a:noFill/>
          <a:ln cap="flat">
            <a:noFill/>
          </a:ln>
        </p:spPr>
      </p:pic>
      <p:pic>
        <p:nvPicPr>
          <p:cNvPr id="4" name="Picture 7">
            <a:extLst>
              <a:ext uri="{FF2B5EF4-FFF2-40B4-BE49-F238E27FC236}">
                <a16:creationId xmlns:a16="http://schemas.microsoft.com/office/drawing/2014/main" id="{3A8CE2CD-235B-0E28-688D-81FC09233082}"/>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10867104" y="6349995"/>
            <a:ext cx="1024182" cy="330198"/>
          </a:xfrm>
          <a:prstGeom prst="rect">
            <a:avLst/>
          </a:prstGeom>
          <a:noFill/>
          <a:ln cap="flat">
            <a:noFill/>
          </a:ln>
        </p:spPr>
      </p:pic>
      <p:sp>
        <p:nvSpPr>
          <p:cNvPr id="5" name="Title 1">
            <a:extLst>
              <a:ext uri="{FF2B5EF4-FFF2-40B4-BE49-F238E27FC236}">
                <a16:creationId xmlns:a16="http://schemas.microsoft.com/office/drawing/2014/main" id="{C391D134-4430-092A-9087-D97B12172AAB}"/>
              </a:ext>
            </a:extLst>
          </p:cNvPr>
          <p:cNvSpPr txBox="1">
            <a:spLocks noGrp="1"/>
          </p:cNvSpPr>
          <p:nvPr>
            <p:ph type="title"/>
          </p:nvPr>
        </p:nvSpPr>
        <p:spPr>
          <a:xfrm>
            <a:off x="831847" y="1997031"/>
            <a:ext cx="7082786" cy="2852735"/>
          </a:xfrm>
        </p:spPr>
        <p:txBody>
          <a:bodyPr anchorCtr="0"/>
          <a:lstStyle>
            <a:lvl1pPr algn="l">
              <a:defRPr b="1">
                <a:solidFill>
                  <a:srgbClr val="A12B2A"/>
                </a:solidFill>
              </a:defRPr>
            </a:lvl1pPr>
          </a:lstStyle>
          <a:p>
            <a:pPr lvl="0"/>
            <a:r>
              <a:rPr lang="en-US"/>
              <a:t>CLICK TO EDIT MASTER TITLE STYLE</a:t>
            </a:r>
          </a:p>
        </p:txBody>
      </p:sp>
      <p:pic>
        <p:nvPicPr>
          <p:cNvPr id="6" name="Picture 11">
            <a:extLst>
              <a:ext uri="{FF2B5EF4-FFF2-40B4-BE49-F238E27FC236}">
                <a16:creationId xmlns:a16="http://schemas.microsoft.com/office/drawing/2014/main" id="{D579C706-708E-2F12-C6A8-CEF3D867F91A}"/>
              </a:ext>
            </a:extLst>
          </p:cNvPr>
          <p:cNvPicPr>
            <a:picLocks noChangeAspect="1"/>
          </p:cNvPicPr>
          <p:nvPr/>
        </p:nvPicPr>
        <p:blipFill>
          <a:blip r:embed="rId6">
            <a:extLst>
              <a:ext uri="{96DAC541-7B7A-43D3-8B79-37D633B846F1}">
                <asvg:svgBlip xmlns:asvg="http://schemas.microsoft.com/office/drawing/2016/SVG/main" r:embed="rId7"/>
              </a:ext>
            </a:extLst>
          </a:blip>
          <a:srcRect/>
          <a:stretch>
            <a:fillRect/>
          </a:stretch>
        </p:blipFill>
        <p:spPr>
          <a:xfrm>
            <a:off x="5927726" y="6332320"/>
            <a:ext cx="336554" cy="336554"/>
          </a:xfrm>
          <a:prstGeom prst="rect">
            <a:avLst/>
          </a:prstGeom>
          <a:noFill/>
          <a:ln cap="flat">
            <a:noFill/>
          </a:ln>
        </p:spPr>
      </p:pic>
      <p:sp>
        <p:nvSpPr>
          <p:cNvPr id="7" name="Slide Number Placeholder 6">
            <a:extLst>
              <a:ext uri="{FF2B5EF4-FFF2-40B4-BE49-F238E27FC236}">
                <a16:creationId xmlns:a16="http://schemas.microsoft.com/office/drawing/2014/main" id="{59B96C0D-20A6-F2F3-82C3-B399800A968C}"/>
              </a:ext>
            </a:extLst>
          </p:cNvPr>
          <p:cNvSpPr txBox="1">
            <a:spLocks noGrp="1"/>
          </p:cNvSpPr>
          <p:nvPr>
            <p:ph type="sldNum" sz="quarter" idx="8"/>
          </p:nvPr>
        </p:nvSpPr>
        <p:spPr>
          <a:xfrm>
            <a:off x="5638803" y="6315075"/>
            <a:ext cx="914400" cy="365129"/>
          </a:xfrm>
        </p:spPr>
        <p:txBody>
          <a:bodyPr/>
          <a:lstStyle>
            <a:lvl1pPr>
              <a:defRPr/>
            </a:lvl1pPr>
          </a:lstStyle>
          <a:p>
            <a:pPr lvl="0"/>
            <a:fld id="{C4DDBB53-FAE9-2C49-A97C-F5107D8F4208}" type="slidenum">
              <a:t>‹Nº›</a:t>
            </a:fld>
            <a:endParaRPr lang="en-US"/>
          </a:p>
        </p:txBody>
      </p:sp>
      <p:sp>
        <p:nvSpPr>
          <p:cNvPr id="8" name="Footer Placeholder 5">
            <a:extLst>
              <a:ext uri="{FF2B5EF4-FFF2-40B4-BE49-F238E27FC236}">
                <a16:creationId xmlns:a16="http://schemas.microsoft.com/office/drawing/2014/main" id="{0E3D03CE-A141-311A-0B84-3644A9C6332F}"/>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spTree>
    <p:extLst>
      <p:ext uri="{BB962C8B-B14F-4D97-AF65-F5344CB8AC3E}">
        <p14:creationId xmlns:p14="http://schemas.microsoft.com/office/powerpoint/2010/main" val="33691582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5_Section Header">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8377D915-EA1F-C055-72A9-55615C97E532}"/>
              </a:ext>
            </a:extLst>
          </p:cNvPr>
          <p:cNvSpPr/>
          <p:nvPr/>
        </p:nvSpPr>
        <p:spPr>
          <a:xfrm>
            <a:off x="2907" y="0"/>
            <a:ext cx="12189098" cy="6858000"/>
          </a:xfrm>
          <a:prstGeom prst="rect">
            <a:avLst/>
          </a:prstGeom>
          <a:solidFill>
            <a:srgbClr val="A12B2A"/>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1A053"/>
              </a:solidFill>
              <a:uFillTx/>
              <a:latin typeface="Source Han Sans JP" panose="020B0500000000000000" pitchFamily="34" charset="-128"/>
            </a:endParaRPr>
          </a:p>
        </p:txBody>
      </p:sp>
      <p:pic>
        <p:nvPicPr>
          <p:cNvPr id="3" name="Picture 4">
            <a:extLst>
              <a:ext uri="{FF2B5EF4-FFF2-40B4-BE49-F238E27FC236}">
                <a16:creationId xmlns:a16="http://schemas.microsoft.com/office/drawing/2014/main" id="{51E625B0-8DD4-5456-0DDA-09300D129A9B}"/>
              </a:ext>
            </a:extLst>
          </p:cNvPr>
          <p:cNvPicPr>
            <a:picLocks noChangeAspect="1"/>
          </p:cNvPicPr>
          <p:nvPr/>
        </p:nvPicPr>
        <p:blipFill>
          <a:blip r:embed="rId2">
            <a:extLst>
              <a:ext uri="{96DAC541-7B7A-43D3-8B79-37D633B846F1}">
                <asvg:svgBlip xmlns:asvg="http://schemas.microsoft.com/office/drawing/2016/SVG/main" r:embed="rId3"/>
              </a:ext>
            </a:extLst>
          </a:blip>
          <a:srcRect l="-2" r="3" b="27191"/>
          <a:stretch>
            <a:fillRect/>
          </a:stretch>
        </p:blipFill>
        <p:spPr>
          <a:xfrm>
            <a:off x="2907" y="0"/>
            <a:ext cx="12189098" cy="6858000"/>
          </a:xfrm>
          <a:prstGeom prst="rect">
            <a:avLst/>
          </a:prstGeom>
          <a:noFill/>
          <a:ln cap="flat">
            <a:noFill/>
          </a:ln>
        </p:spPr>
      </p:pic>
      <p:pic>
        <p:nvPicPr>
          <p:cNvPr id="4" name="Picture 7">
            <a:extLst>
              <a:ext uri="{FF2B5EF4-FFF2-40B4-BE49-F238E27FC236}">
                <a16:creationId xmlns:a16="http://schemas.microsoft.com/office/drawing/2014/main" id="{75C801E0-D25A-66E6-2FD1-A2E38EC86BF7}"/>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10867104" y="6349995"/>
            <a:ext cx="1024182" cy="330198"/>
          </a:xfrm>
          <a:prstGeom prst="rect">
            <a:avLst/>
          </a:prstGeom>
          <a:noFill/>
          <a:ln cap="flat">
            <a:noFill/>
          </a:ln>
        </p:spPr>
      </p:pic>
      <p:sp>
        <p:nvSpPr>
          <p:cNvPr id="5" name="Title 1">
            <a:extLst>
              <a:ext uri="{FF2B5EF4-FFF2-40B4-BE49-F238E27FC236}">
                <a16:creationId xmlns:a16="http://schemas.microsoft.com/office/drawing/2014/main" id="{22AFC333-655B-6FB2-E72D-87283C95240A}"/>
              </a:ext>
            </a:extLst>
          </p:cNvPr>
          <p:cNvSpPr txBox="1">
            <a:spLocks noGrp="1"/>
          </p:cNvSpPr>
          <p:nvPr>
            <p:ph type="title"/>
          </p:nvPr>
        </p:nvSpPr>
        <p:spPr>
          <a:xfrm>
            <a:off x="831847" y="1997031"/>
            <a:ext cx="7082786" cy="2852735"/>
          </a:xfrm>
        </p:spPr>
        <p:txBody>
          <a:bodyPr anchorCtr="0"/>
          <a:lstStyle>
            <a:lvl1pPr algn="l">
              <a:defRPr b="1">
                <a:solidFill>
                  <a:srgbClr val="FFFFFF"/>
                </a:solidFill>
              </a:defRPr>
            </a:lvl1pPr>
          </a:lstStyle>
          <a:p>
            <a:pPr lvl="0"/>
            <a:r>
              <a:rPr lang="en-US"/>
              <a:t>CLICK TO EDIT MASTER TITLE STYLE</a:t>
            </a:r>
          </a:p>
        </p:txBody>
      </p:sp>
      <p:pic>
        <p:nvPicPr>
          <p:cNvPr id="6" name="Picture 11">
            <a:extLst>
              <a:ext uri="{FF2B5EF4-FFF2-40B4-BE49-F238E27FC236}">
                <a16:creationId xmlns:a16="http://schemas.microsoft.com/office/drawing/2014/main" id="{6F354B52-ADCF-0AE5-4F5F-CE9FEAB42384}"/>
              </a:ext>
            </a:extLst>
          </p:cNvPr>
          <p:cNvPicPr>
            <a:picLocks noChangeAspect="1"/>
          </p:cNvPicPr>
          <p:nvPr/>
        </p:nvPicPr>
        <p:blipFill>
          <a:blip r:embed="rId6">
            <a:extLst>
              <a:ext uri="{96DAC541-7B7A-43D3-8B79-37D633B846F1}">
                <asvg:svgBlip xmlns:asvg="http://schemas.microsoft.com/office/drawing/2016/SVG/main" r:embed="rId7"/>
              </a:ext>
            </a:extLst>
          </a:blip>
          <a:srcRect/>
          <a:stretch>
            <a:fillRect/>
          </a:stretch>
        </p:blipFill>
        <p:spPr>
          <a:xfrm>
            <a:off x="5927726" y="6332320"/>
            <a:ext cx="336554" cy="336554"/>
          </a:xfrm>
          <a:prstGeom prst="rect">
            <a:avLst/>
          </a:prstGeom>
          <a:noFill/>
          <a:ln cap="flat">
            <a:noFill/>
          </a:ln>
        </p:spPr>
      </p:pic>
      <p:sp>
        <p:nvSpPr>
          <p:cNvPr id="7" name="Slide Number Placeholder 6">
            <a:extLst>
              <a:ext uri="{FF2B5EF4-FFF2-40B4-BE49-F238E27FC236}">
                <a16:creationId xmlns:a16="http://schemas.microsoft.com/office/drawing/2014/main" id="{9D83DCCD-177C-2C1F-AB94-8FEDE6D6633C}"/>
              </a:ext>
            </a:extLst>
          </p:cNvPr>
          <p:cNvSpPr txBox="1">
            <a:spLocks noGrp="1"/>
          </p:cNvSpPr>
          <p:nvPr>
            <p:ph type="sldNum" sz="quarter" idx="8"/>
          </p:nvPr>
        </p:nvSpPr>
        <p:spPr>
          <a:xfrm>
            <a:off x="5638803" y="6315075"/>
            <a:ext cx="914400" cy="365129"/>
          </a:xfrm>
        </p:spPr>
        <p:txBody>
          <a:bodyPr/>
          <a:lstStyle>
            <a:lvl1pPr>
              <a:defRPr/>
            </a:lvl1pPr>
          </a:lstStyle>
          <a:p>
            <a:pPr lvl="0"/>
            <a:fld id="{596194A2-C3C8-A144-A370-4FDA13003A6A}" type="slidenum">
              <a:t>‹Nº›</a:t>
            </a:fld>
            <a:endParaRPr lang="en-US"/>
          </a:p>
        </p:txBody>
      </p:sp>
      <p:sp>
        <p:nvSpPr>
          <p:cNvPr id="8" name="Footer Placeholder 5">
            <a:extLst>
              <a:ext uri="{FF2B5EF4-FFF2-40B4-BE49-F238E27FC236}">
                <a16:creationId xmlns:a16="http://schemas.microsoft.com/office/drawing/2014/main" id="{00B49A5B-D154-C443-E8E6-E9177D74A2D6}"/>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spTree>
    <p:extLst>
      <p:ext uri="{BB962C8B-B14F-4D97-AF65-F5344CB8AC3E}">
        <p14:creationId xmlns:p14="http://schemas.microsoft.com/office/powerpoint/2010/main" val="5505900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_Section Header">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A27FC7D8-3FF4-D069-29DD-33E985478A9A}"/>
              </a:ext>
            </a:extLst>
          </p:cNvPr>
          <p:cNvPicPr>
            <a:picLocks noChangeAspect="1"/>
          </p:cNvPicPr>
          <p:nvPr/>
        </p:nvPicPr>
        <p:blipFill>
          <a:blip r:embed="rId2"/>
          <a:srcRect/>
          <a:stretch>
            <a:fillRect/>
          </a:stretch>
        </p:blipFill>
        <p:spPr>
          <a:xfrm>
            <a:off x="9290" y="0"/>
            <a:ext cx="12173416" cy="6858000"/>
          </a:xfrm>
          <a:prstGeom prst="rect">
            <a:avLst/>
          </a:prstGeom>
          <a:noFill/>
          <a:ln cap="flat">
            <a:noFill/>
          </a:ln>
        </p:spPr>
      </p:pic>
      <p:pic>
        <p:nvPicPr>
          <p:cNvPr id="3" name="Picture 7">
            <a:extLst>
              <a:ext uri="{FF2B5EF4-FFF2-40B4-BE49-F238E27FC236}">
                <a16:creationId xmlns:a16="http://schemas.microsoft.com/office/drawing/2014/main" id="{3920B686-7B95-E763-5202-089DA1AB8FE6}"/>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10867104" y="6349995"/>
            <a:ext cx="1024182" cy="330198"/>
          </a:xfrm>
          <a:prstGeom prst="rect">
            <a:avLst/>
          </a:prstGeom>
          <a:noFill/>
          <a:ln cap="flat">
            <a:noFill/>
          </a:ln>
        </p:spPr>
      </p:pic>
      <p:sp>
        <p:nvSpPr>
          <p:cNvPr id="4" name="Title 1">
            <a:extLst>
              <a:ext uri="{FF2B5EF4-FFF2-40B4-BE49-F238E27FC236}">
                <a16:creationId xmlns:a16="http://schemas.microsoft.com/office/drawing/2014/main" id="{9ED67BF5-1494-A8FF-D7B7-00B2DD911E8C}"/>
              </a:ext>
            </a:extLst>
          </p:cNvPr>
          <p:cNvSpPr txBox="1">
            <a:spLocks noGrp="1"/>
          </p:cNvSpPr>
          <p:nvPr>
            <p:ph type="title"/>
          </p:nvPr>
        </p:nvSpPr>
        <p:spPr>
          <a:xfrm>
            <a:off x="831847" y="1997031"/>
            <a:ext cx="7082786" cy="2852735"/>
          </a:xfrm>
        </p:spPr>
        <p:txBody>
          <a:bodyPr anchorCtr="0"/>
          <a:lstStyle>
            <a:lvl1pPr algn="l">
              <a:defRPr b="1">
                <a:solidFill>
                  <a:srgbClr val="002B49"/>
                </a:solidFill>
              </a:defRPr>
            </a:lvl1pPr>
          </a:lstStyle>
          <a:p>
            <a:pPr lvl="0"/>
            <a:r>
              <a:rPr lang="en-US"/>
              <a:t>CLICK TO EDIT MASTER TITLE STYLE</a:t>
            </a:r>
          </a:p>
        </p:txBody>
      </p:sp>
      <p:pic>
        <p:nvPicPr>
          <p:cNvPr id="5" name="Picture 11">
            <a:extLst>
              <a:ext uri="{FF2B5EF4-FFF2-40B4-BE49-F238E27FC236}">
                <a16:creationId xmlns:a16="http://schemas.microsoft.com/office/drawing/2014/main" id="{C483800D-104B-16F8-98FD-2E5266109465}"/>
              </a:ext>
            </a:extLst>
          </p:cNvPr>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5927726" y="6332320"/>
            <a:ext cx="336554" cy="336554"/>
          </a:xfrm>
          <a:prstGeom prst="rect">
            <a:avLst/>
          </a:prstGeom>
          <a:noFill/>
          <a:ln cap="flat">
            <a:noFill/>
          </a:ln>
        </p:spPr>
      </p:pic>
      <p:sp>
        <p:nvSpPr>
          <p:cNvPr id="6" name="Slide Number Placeholder 6">
            <a:extLst>
              <a:ext uri="{FF2B5EF4-FFF2-40B4-BE49-F238E27FC236}">
                <a16:creationId xmlns:a16="http://schemas.microsoft.com/office/drawing/2014/main" id="{F11D6D3D-FFD5-3613-77E5-AF742782A6BA}"/>
              </a:ext>
            </a:extLst>
          </p:cNvPr>
          <p:cNvSpPr txBox="1">
            <a:spLocks noGrp="1"/>
          </p:cNvSpPr>
          <p:nvPr>
            <p:ph type="sldNum" sz="quarter" idx="8"/>
          </p:nvPr>
        </p:nvSpPr>
        <p:spPr>
          <a:xfrm>
            <a:off x="5638803" y="6315075"/>
            <a:ext cx="914400" cy="365129"/>
          </a:xfrm>
        </p:spPr>
        <p:txBody>
          <a:bodyPr/>
          <a:lstStyle>
            <a:lvl1pPr>
              <a:defRPr/>
            </a:lvl1pPr>
          </a:lstStyle>
          <a:p>
            <a:pPr lvl="0"/>
            <a:fld id="{95E49646-A562-1547-A4B3-6503C502858F}" type="slidenum">
              <a:t>‹Nº›</a:t>
            </a:fld>
            <a:endParaRPr lang="en-US"/>
          </a:p>
        </p:txBody>
      </p:sp>
      <p:sp>
        <p:nvSpPr>
          <p:cNvPr id="7" name="Footer Placeholder 5">
            <a:extLst>
              <a:ext uri="{FF2B5EF4-FFF2-40B4-BE49-F238E27FC236}">
                <a16:creationId xmlns:a16="http://schemas.microsoft.com/office/drawing/2014/main" id="{6A43D371-1E23-F455-4B32-ECC28A896CFA}"/>
              </a:ext>
            </a:extLst>
          </p:cNvPr>
          <p:cNvSpPr txBox="1">
            <a:spLocks noGrp="1"/>
          </p:cNvSpPr>
          <p:nvPr>
            <p:ph type="ftr" sz="quarter" idx="9"/>
          </p:nvPr>
        </p:nvSpPr>
        <p:spPr>
          <a:xfrm>
            <a:off x="4871722" y="6739036"/>
            <a:ext cx="2448562" cy="118963"/>
          </a:xfrm>
        </p:spPr>
        <p:txBody>
          <a:bodyPr anchorCtr="1"/>
          <a:lstStyle>
            <a:lvl1pPr algn="ctr">
              <a:defRPr sz="600">
                <a:solidFill>
                  <a:srgbClr val="414041"/>
                </a:solidFill>
              </a:defRPr>
            </a:lvl1pPr>
          </a:lstStyle>
          <a:p>
            <a:pPr lvl="0"/>
            <a:r>
              <a:rPr lang="en-US"/>
              <a:t>© Leadership Circle | All Rights Reserved</a:t>
            </a:r>
          </a:p>
        </p:txBody>
      </p:sp>
    </p:spTree>
    <p:extLst>
      <p:ext uri="{BB962C8B-B14F-4D97-AF65-F5344CB8AC3E}">
        <p14:creationId xmlns:p14="http://schemas.microsoft.com/office/powerpoint/2010/main" val="22123395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4_Section Header">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F77F5C14-DC7E-DCAC-C214-610CCAC53EEE}"/>
              </a:ext>
            </a:extLst>
          </p:cNvPr>
          <p:cNvPicPr>
            <a:picLocks noChangeAspect="1"/>
          </p:cNvPicPr>
          <p:nvPr/>
        </p:nvPicPr>
        <p:blipFill>
          <a:blip r:embed="rId2"/>
          <a:srcRect t="7834" b="7834"/>
          <a:stretch>
            <a:fillRect/>
          </a:stretch>
        </p:blipFill>
        <p:spPr>
          <a:xfrm>
            <a:off x="0" y="0"/>
            <a:ext cx="12216804" cy="6874550"/>
          </a:xfrm>
          <a:prstGeom prst="rect">
            <a:avLst/>
          </a:prstGeom>
          <a:noFill/>
          <a:ln cap="flat">
            <a:noFill/>
          </a:ln>
        </p:spPr>
      </p:pic>
      <p:pic>
        <p:nvPicPr>
          <p:cNvPr id="3" name="Picture 7">
            <a:extLst>
              <a:ext uri="{FF2B5EF4-FFF2-40B4-BE49-F238E27FC236}">
                <a16:creationId xmlns:a16="http://schemas.microsoft.com/office/drawing/2014/main" id="{BB096B96-3463-9ACA-932E-0DF565555AE5}"/>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10867104" y="6349995"/>
            <a:ext cx="1024182" cy="330198"/>
          </a:xfrm>
          <a:prstGeom prst="rect">
            <a:avLst/>
          </a:prstGeom>
          <a:noFill/>
          <a:ln cap="flat">
            <a:noFill/>
          </a:ln>
        </p:spPr>
      </p:pic>
      <p:sp>
        <p:nvSpPr>
          <p:cNvPr id="4" name="Title 1">
            <a:extLst>
              <a:ext uri="{FF2B5EF4-FFF2-40B4-BE49-F238E27FC236}">
                <a16:creationId xmlns:a16="http://schemas.microsoft.com/office/drawing/2014/main" id="{030F00E5-993B-B943-0C15-3BA98CEC3811}"/>
              </a:ext>
            </a:extLst>
          </p:cNvPr>
          <p:cNvSpPr txBox="1">
            <a:spLocks noGrp="1"/>
          </p:cNvSpPr>
          <p:nvPr>
            <p:ph type="title"/>
          </p:nvPr>
        </p:nvSpPr>
        <p:spPr>
          <a:xfrm>
            <a:off x="831847" y="1997031"/>
            <a:ext cx="7082786" cy="2852735"/>
          </a:xfrm>
        </p:spPr>
        <p:txBody>
          <a:bodyPr anchorCtr="0"/>
          <a:lstStyle>
            <a:lvl1pPr algn="l">
              <a:defRPr b="1">
                <a:solidFill>
                  <a:srgbClr val="FFFFFF"/>
                </a:solidFill>
              </a:defRPr>
            </a:lvl1pPr>
          </a:lstStyle>
          <a:p>
            <a:pPr lvl="0"/>
            <a:r>
              <a:rPr lang="en-US"/>
              <a:t>CLICK TO EDIT MASTER TITLE STYLE</a:t>
            </a:r>
          </a:p>
        </p:txBody>
      </p:sp>
      <p:pic>
        <p:nvPicPr>
          <p:cNvPr id="5" name="Picture 11">
            <a:extLst>
              <a:ext uri="{FF2B5EF4-FFF2-40B4-BE49-F238E27FC236}">
                <a16:creationId xmlns:a16="http://schemas.microsoft.com/office/drawing/2014/main" id="{4E9619C3-52A2-F1B0-4CAD-960232CE1480}"/>
              </a:ext>
            </a:extLst>
          </p:cNvPr>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5927726" y="6332320"/>
            <a:ext cx="336554" cy="336554"/>
          </a:xfrm>
          <a:prstGeom prst="rect">
            <a:avLst/>
          </a:prstGeom>
          <a:noFill/>
          <a:ln cap="flat">
            <a:noFill/>
          </a:ln>
        </p:spPr>
      </p:pic>
      <p:sp>
        <p:nvSpPr>
          <p:cNvPr id="6" name="Slide Number Placeholder 6">
            <a:extLst>
              <a:ext uri="{FF2B5EF4-FFF2-40B4-BE49-F238E27FC236}">
                <a16:creationId xmlns:a16="http://schemas.microsoft.com/office/drawing/2014/main" id="{AC811660-D541-0364-6E91-B2716B37F3E5}"/>
              </a:ext>
            </a:extLst>
          </p:cNvPr>
          <p:cNvSpPr txBox="1">
            <a:spLocks noGrp="1"/>
          </p:cNvSpPr>
          <p:nvPr>
            <p:ph type="sldNum" sz="quarter" idx="8"/>
          </p:nvPr>
        </p:nvSpPr>
        <p:spPr>
          <a:xfrm>
            <a:off x="5638803" y="6315075"/>
            <a:ext cx="914400" cy="365129"/>
          </a:xfrm>
        </p:spPr>
        <p:txBody>
          <a:bodyPr/>
          <a:lstStyle>
            <a:lvl1pPr>
              <a:defRPr/>
            </a:lvl1pPr>
          </a:lstStyle>
          <a:p>
            <a:pPr lvl="0"/>
            <a:fld id="{9FE8B0B5-6546-3749-A5CF-49D5E5AEE3C2}" type="slidenum">
              <a:t>‹Nº›</a:t>
            </a:fld>
            <a:endParaRPr lang="en-US"/>
          </a:p>
        </p:txBody>
      </p:sp>
      <p:sp>
        <p:nvSpPr>
          <p:cNvPr id="7" name="Footer Placeholder 5">
            <a:extLst>
              <a:ext uri="{FF2B5EF4-FFF2-40B4-BE49-F238E27FC236}">
                <a16:creationId xmlns:a16="http://schemas.microsoft.com/office/drawing/2014/main" id="{28E0F74A-42BE-5EB1-939E-37E1EA199F0B}"/>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spTree>
    <p:extLst>
      <p:ext uri="{BB962C8B-B14F-4D97-AF65-F5344CB8AC3E}">
        <p14:creationId xmlns:p14="http://schemas.microsoft.com/office/powerpoint/2010/main" val="8886003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76744D3-3330-9B1B-2BC7-29E76B515BEF}"/>
              </a:ext>
            </a:extLst>
          </p:cNvPr>
          <p:cNvSpPr/>
          <p:nvPr/>
        </p:nvSpPr>
        <p:spPr>
          <a:xfrm>
            <a:off x="0" y="0"/>
            <a:ext cx="12191996" cy="6858000"/>
          </a:xfrm>
          <a:prstGeom prst="rect">
            <a:avLst/>
          </a:prstGeom>
          <a:solidFill>
            <a:srgbClr val="09091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Source Han Sans JP" panose="020B0500000000000000" pitchFamily="34" charset="-128"/>
            </a:endParaRPr>
          </a:p>
        </p:txBody>
      </p:sp>
      <p:pic>
        <p:nvPicPr>
          <p:cNvPr id="3" name="Picture 4">
            <a:extLst>
              <a:ext uri="{FF2B5EF4-FFF2-40B4-BE49-F238E27FC236}">
                <a16:creationId xmlns:a16="http://schemas.microsoft.com/office/drawing/2014/main" id="{F15CE59E-0913-36ED-6654-20E0DABDC667}"/>
              </a:ext>
            </a:extLst>
          </p:cNvPr>
          <p:cNvPicPr>
            <a:picLocks noChangeAspect="1"/>
          </p:cNvPicPr>
          <p:nvPr/>
        </p:nvPicPr>
        <p:blipFill>
          <a:blip r:embed="rId2"/>
          <a:srcRect/>
          <a:stretch>
            <a:fillRect/>
          </a:stretch>
        </p:blipFill>
        <p:spPr>
          <a:xfrm>
            <a:off x="10775307" y="6180987"/>
            <a:ext cx="1207785" cy="463545"/>
          </a:xfrm>
          <a:prstGeom prst="rect">
            <a:avLst/>
          </a:prstGeom>
          <a:noFill/>
          <a:ln cap="flat">
            <a:noFill/>
          </a:ln>
        </p:spPr>
      </p:pic>
    </p:spTree>
    <p:extLst>
      <p:ext uri="{BB962C8B-B14F-4D97-AF65-F5344CB8AC3E}">
        <p14:creationId xmlns:p14="http://schemas.microsoft.com/office/powerpoint/2010/main" val="1256637148"/>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Tangerine_Section Header">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C491FEBA-AC41-6291-C352-2AEDC129F622}"/>
              </a:ext>
            </a:extLst>
          </p:cNvPr>
          <p:cNvSpPr/>
          <p:nvPr/>
        </p:nvSpPr>
        <p:spPr>
          <a:xfrm>
            <a:off x="2907" y="0"/>
            <a:ext cx="7646788" cy="6858000"/>
          </a:xfrm>
          <a:prstGeom prst="rect">
            <a:avLst/>
          </a:prstGeom>
          <a:solidFill>
            <a:srgbClr val="41404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1A053"/>
              </a:solidFill>
              <a:uFillTx/>
              <a:latin typeface="Source Han Sans JP" panose="020B0500000000000000" pitchFamily="34" charset="-128"/>
            </a:endParaRPr>
          </a:p>
        </p:txBody>
      </p:sp>
      <p:sp>
        <p:nvSpPr>
          <p:cNvPr id="3" name="Title 1">
            <a:extLst>
              <a:ext uri="{FF2B5EF4-FFF2-40B4-BE49-F238E27FC236}">
                <a16:creationId xmlns:a16="http://schemas.microsoft.com/office/drawing/2014/main" id="{CADCD850-8539-5759-62B2-964152ADE007}"/>
              </a:ext>
            </a:extLst>
          </p:cNvPr>
          <p:cNvSpPr txBox="1">
            <a:spLocks noGrp="1"/>
          </p:cNvSpPr>
          <p:nvPr>
            <p:ph type="title"/>
          </p:nvPr>
        </p:nvSpPr>
        <p:spPr>
          <a:xfrm>
            <a:off x="565245" y="2057400"/>
            <a:ext cx="6522113" cy="1828800"/>
          </a:xfrm>
        </p:spPr>
        <p:txBody>
          <a:bodyPr anchorCtr="0"/>
          <a:lstStyle>
            <a:lvl1pPr algn="l">
              <a:defRPr sz="4000" cap="all">
                <a:solidFill>
                  <a:srgbClr val="FFFFFF"/>
                </a:solidFill>
              </a:defRPr>
            </a:lvl1pPr>
          </a:lstStyle>
          <a:p>
            <a:pPr lvl="0"/>
            <a:r>
              <a:rPr lang="en-US"/>
              <a:t>Click to edit Master title style</a:t>
            </a:r>
          </a:p>
        </p:txBody>
      </p:sp>
      <p:pic>
        <p:nvPicPr>
          <p:cNvPr id="4" name="Picture 3">
            <a:extLst>
              <a:ext uri="{FF2B5EF4-FFF2-40B4-BE49-F238E27FC236}">
                <a16:creationId xmlns:a16="http://schemas.microsoft.com/office/drawing/2014/main" id="{496EC8B8-E5AD-ACB8-EF92-8DC6B87421E3}"/>
              </a:ext>
            </a:extLst>
          </p:cNvPr>
          <p:cNvPicPr>
            <a:picLocks noChangeAspect="1"/>
          </p:cNvPicPr>
          <p:nvPr/>
        </p:nvPicPr>
        <p:blipFill>
          <a:blip r:embed="rId2"/>
          <a:srcRect b="15108"/>
          <a:stretch>
            <a:fillRect/>
          </a:stretch>
        </p:blipFill>
        <p:spPr>
          <a:xfrm>
            <a:off x="7649687" y="0"/>
            <a:ext cx="4542309" cy="6858000"/>
          </a:xfrm>
          <a:prstGeom prst="rect">
            <a:avLst/>
          </a:prstGeom>
          <a:noFill/>
          <a:ln cap="flat">
            <a:noFill/>
          </a:ln>
        </p:spPr>
      </p:pic>
    </p:spTree>
    <p:extLst>
      <p:ext uri="{BB962C8B-B14F-4D97-AF65-F5344CB8AC3E}">
        <p14:creationId xmlns:p14="http://schemas.microsoft.com/office/powerpoint/2010/main" val="4237256198"/>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_Title Slide">
    <p:bg>
      <p:bgPr>
        <a:solidFill>
          <a:srgbClr val="BBBEC0"/>
        </a:solidFill>
        <a:effectLst/>
      </p:bgPr>
    </p:bg>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A79FE07D-D68F-8126-1740-07AB3F0686CC}"/>
              </a:ext>
            </a:extLst>
          </p:cNvPr>
          <p:cNvSpPr/>
          <p:nvPr/>
        </p:nvSpPr>
        <p:spPr>
          <a:xfrm>
            <a:off x="0" y="0"/>
            <a:ext cx="12191996" cy="6858000"/>
          </a:xfrm>
          <a:prstGeom prst="rect">
            <a:avLst/>
          </a:prstGeom>
          <a:solidFill>
            <a:srgbClr val="A12B2A"/>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Helvetica"/>
            </a:endParaRPr>
          </a:p>
        </p:txBody>
      </p:sp>
      <p:pic>
        <p:nvPicPr>
          <p:cNvPr id="3" name="Picture 5">
            <a:extLst>
              <a:ext uri="{FF2B5EF4-FFF2-40B4-BE49-F238E27FC236}">
                <a16:creationId xmlns:a16="http://schemas.microsoft.com/office/drawing/2014/main" id="{EB6F663C-2FF3-614B-972E-FDDF40BC3B2E}"/>
              </a:ext>
            </a:extLst>
          </p:cNvPr>
          <p:cNvPicPr>
            <a:picLocks noChangeAspect="1"/>
          </p:cNvPicPr>
          <p:nvPr/>
        </p:nvPicPr>
        <p:blipFill>
          <a:blip r:embed="rId2">
            <a:extLst>
              <a:ext uri="{96DAC541-7B7A-43D3-8B79-37D633B846F1}">
                <asvg:svgBlip xmlns:asvg="http://schemas.microsoft.com/office/drawing/2016/SVG/main" r:embed="rId3"/>
              </a:ext>
            </a:extLst>
          </a:blip>
          <a:srcRect r="20349"/>
          <a:stretch>
            <a:fillRect/>
          </a:stretch>
        </p:blipFill>
        <p:spPr>
          <a:xfrm>
            <a:off x="6989115" y="161894"/>
            <a:ext cx="5202881" cy="6534220"/>
          </a:xfrm>
          <a:prstGeom prst="rect">
            <a:avLst/>
          </a:prstGeom>
          <a:noFill/>
          <a:ln cap="flat">
            <a:noFill/>
          </a:ln>
        </p:spPr>
      </p:pic>
      <p:pic>
        <p:nvPicPr>
          <p:cNvPr id="4" name="Picture 14">
            <a:extLst>
              <a:ext uri="{FF2B5EF4-FFF2-40B4-BE49-F238E27FC236}">
                <a16:creationId xmlns:a16="http://schemas.microsoft.com/office/drawing/2014/main" id="{9B04E54B-2CF0-6016-F2DE-13F9CF835A56}"/>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2038746" y="4889653"/>
            <a:ext cx="2818034" cy="908547"/>
          </a:xfrm>
          <a:prstGeom prst="rect">
            <a:avLst/>
          </a:prstGeom>
          <a:noFill/>
          <a:ln cap="flat">
            <a:noFill/>
          </a:ln>
        </p:spPr>
      </p:pic>
      <p:sp>
        <p:nvSpPr>
          <p:cNvPr id="5" name="Title 1">
            <a:extLst>
              <a:ext uri="{FF2B5EF4-FFF2-40B4-BE49-F238E27FC236}">
                <a16:creationId xmlns:a16="http://schemas.microsoft.com/office/drawing/2014/main" id="{59CDDE0D-4362-6F23-3171-C5250F75EDFC}"/>
              </a:ext>
            </a:extLst>
          </p:cNvPr>
          <p:cNvSpPr txBox="1">
            <a:spLocks noGrp="1"/>
          </p:cNvSpPr>
          <p:nvPr>
            <p:ph type="title"/>
          </p:nvPr>
        </p:nvSpPr>
        <p:spPr>
          <a:xfrm>
            <a:off x="846322" y="2198638"/>
            <a:ext cx="5202881" cy="1487756"/>
          </a:xfrm>
        </p:spPr>
        <p:txBody>
          <a:bodyPr anchor="b">
            <a:noAutofit/>
          </a:bodyPr>
          <a:lstStyle>
            <a:lvl1pPr>
              <a:defRPr>
                <a:solidFill>
                  <a:srgbClr val="FFFFFF"/>
                </a:solidFill>
              </a:defRPr>
            </a:lvl1pPr>
          </a:lstStyle>
          <a:p>
            <a:pPr lvl="0"/>
            <a:r>
              <a:rPr lang="en-US"/>
              <a:t>Click To Edit Master Title Style</a:t>
            </a:r>
          </a:p>
        </p:txBody>
      </p:sp>
      <p:sp>
        <p:nvSpPr>
          <p:cNvPr id="6" name="Subtitle 2">
            <a:extLst>
              <a:ext uri="{FF2B5EF4-FFF2-40B4-BE49-F238E27FC236}">
                <a16:creationId xmlns:a16="http://schemas.microsoft.com/office/drawing/2014/main" id="{3E2415E1-AC58-0386-7947-1A461DD7E4CC}"/>
              </a:ext>
            </a:extLst>
          </p:cNvPr>
          <p:cNvSpPr txBox="1">
            <a:spLocks noGrp="1"/>
          </p:cNvSpPr>
          <p:nvPr>
            <p:ph type="subTitle" idx="4294967295"/>
          </p:nvPr>
        </p:nvSpPr>
        <p:spPr>
          <a:xfrm>
            <a:off x="846322" y="3849157"/>
            <a:ext cx="5202881" cy="625842"/>
          </a:xfrm>
        </p:spPr>
        <p:txBody>
          <a:bodyPr anchorCtr="1"/>
          <a:lstStyle>
            <a:lvl1pPr algn="ctr">
              <a:defRPr>
                <a:solidFill>
                  <a:srgbClr val="FFFFFF"/>
                </a:solidFill>
              </a:defRPr>
            </a:lvl1pPr>
          </a:lstStyle>
          <a:p>
            <a:pPr lvl="0"/>
            <a:r>
              <a:rPr lang="en-US"/>
              <a:t>Click to edit Master subtitle style</a:t>
            </a:r>
          </a:p>
        </p:txBody>
      </p:sp>
      <p:sp>
        <p:nvSpPr>
          <p:cNvPr id="7" name="Text Placeholder 4">
            <a:extLst>
              <a:ext uri="{FF2B5EF4-FFF2-40B4-BE49-F238E27FC236}">
                <a16:creationId xmlns:a16="http://schemas.microsoft.com/office/drawing/2014/main" id="{7EE044B6-1EB5-7D7A-E12C-8EE92BC0248F}"/>
              </a:ext>
            </a:extLst>
          </p:cNvPr>
          <p:cNvSpPr txBox="1">
            <a:spLocks noGrp="1"/>
          </p:cNvSpPr>
          <p:nvPr>
            <p:ph type="body" idx="4294967295"/>
          </p:nvPr>
        </p:nvSpPr>
        <p:spPr>
          <a:xfrm>
            <a:off x="2464308" y="649370"/>
            <a:ext cx="1966910" cy="1063684"/>
          </a:xfrm>
        </p:spPr>
        <p:txBody>
          <a:bodyPr anchor="ctr" anchorCtr="1"/>
          <a:lstStyle>
            <a:lvl1pPr algn="ctr">
              <a:defRPr sz="2000">
                <a:solidFill>
                  <a:srgbClr val="FFFFFF"/>
                </a:solidFill>
              </a:defRPr>
            </a:lvl1pPr>
          </a:lstStyle>
          <a:p>
            <a:pPr lvl="0"/>
            <a:r>
              <a:rPr lang="en-US"/>
              <a:t>Insert</a:t>
            </a:r>
            <a:br>
              <a:rPr lang="en-US"/>
            </a:br>
            <a:r>
              <a:rPr lang="en-US"/>
              <a:t>Client Logo</a:t>
            </a:r>
            <a:br>
              <a:rPr lang="en-US"/>
            </a:br>
            <a:r>
              <a:rPr lang="en-US"/>
              <a:t>if applicable</a:t>
            </a:r>
          </a:p>
        </p:txBody>
      </p:sp>
      <p:sp>
        <p:nvSpPr>
          <p:cNvPr id="8" name="Footer Placeholder 5">
            <a:extLst>
              <a:ext uri="{FF2B5EF4-FFF2-40B4-BE49-F238E27FC236}">
                <a16:creationId xmlns:a16="http://schemas.microsoft.com/office/drawing/2014/main" id="{58788164-D38E-49DE-3FB2-347948864051}"/>
              </a:ext>
            </a:extLst>
          </p:cNvPr>
          <p:cNvSpPr txBox="1">
            <a:spLocks noGrp="1"/>
          </p:cNvSpPr>
          <p:nvPr>
            <p:ph type="ftr" sz="quarter" idx="9"/>
          </p:nvPr>
        </p:nvSpPr>
        <p:spPr>
          <a:xfrm>
            <a:off x="4871722" y="6455279"/>
            <a:ext cx="2448562" cy="118963"/>
          </a:xfrm>
        </p:spPr>
        <p:txBody>
          <a:bodyPr anchorCtr="1"/>
          <a:lstStyle>
            <a:lvl1pPr algn="ctr">
              <a:defRPr sz="900">
                <a:solidFill>
                  <a:srgbClr val="D0B5A8"/>
                </a:solidFill>
              </a:defRPr>
            </a:lvl1pPr>
          </a:lstStyle>
          <a:p>
            <a:pPr lvl="0"/>
            <a:r>
              <a:rPr lang="en-US"/>
              <a:t>© Leadership Circle | All Rights Reserved</a:t>
            </a:r>
          </a:p>
        </p:txBody>
      </p:sp>
    </p:spTree>
    <p:extLst>
      <p:ext uri="{BB962C8B-B14F-4D97-AF65-F5344CB8AC3E}">
        <p14:creationId xmlns:p14="http://schemas.microsoft.com/office/powerpoint/2010/main" val="18562515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CD37EF4A-35EE-090E-7D5D-A307EC8F82B7}"/>
              </a:ext>
            </a:extLst>
          </p:cNvPr>
          <p:cNvSpPr/>
          <p:nvPr/>
        </p:nvSpPr>
        <p:spPr>
          <a:xfrm>
            <a:off x="6096003" y="0"/>
            <a:ext cx="6096003" cy="6858000"/>
          </a:xfrm>
          <a:prstGeom prst="rect">
            <a:avLst/>
          </a:prstGeom>
          <a:solidFill>
            <a:srgbClr val="F1A05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Helvetica"/>
            </a:endParaRPr>
          </a:p>
        </p:txBody>
      </p:sp>
      <p:pic>
        <p:nvPicPr>
          <p:cNvPr id="3" name="Picture 14">
            <a:extLst>
              <a:ext uri="{FF2B5EF4-FFF2-40B4-BE49-F238E27FC236}">
                <a16:creationId xmlns:a16="http://schemas.microsoft.com/office/drawing/2014/main" id="{14088EE2-1672-48AB-8105-78CD3CF40C3E}"/>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7453722" y="2846280"/>
            <a:ext cx="3614842" cy="1165439"/>
          </a:xfrm>
          <a:prstGeom prst="rect">
            <a:avLst/>
          </a:prstGeom>
          <a:noFill/>
          <a:ln cap="flat">
            <a:noFill/>
          </a:ln>
        </p:spPr>
      </p:pic>
      <p:sp>
        <p:nvSpPr>
          <p:cNvPr id="4" name="Title 1">
            <a:extLst>
              <a:ext uri="{FF2B5EF4-FFF2-40B4-BE49-F238E27FC236}">
                <a16:creationId xmlns:a16="http://schemas.microsoft.com/office/drawing/2014/main" id="{0EA2448B-D72C-C1C6-9EB9-8539FFBDF2A2}"/>
              </a:ext>
            </a:extLst>
          </p:cNvPr>
          <p:cNvSpPr txBox="1">
            <a:spLocks noGrp="1"/>
          </p:cNvSpPr>
          <p:nvPr>
            <p:ph type="title"/>
          </p:nvPr>
        </p:nvSpPr>
        <p:spPr>
          <a:xfrm>
            <a:off x="676866" y="2198638"/>
            <a:ext cx="4740277" cy="1487756"/>
          </a:xfrm>
        </p:spPr>
        <p:txBody>
          <a:bodyPr anchor="b"/>
          <a:lstStyle>
            <a:lvl1pPr>
              <a:defRPr/>
            </a:lvl1pPr>
          </a:lstStyle>
          <a:p>
            <a:pPr lvl="0"/>
            <a:r>
              <a:rPr lang="en-US"/>
              <a:t>Click To Edit Master Title Style</a:t>
            </a:r>
          </a:p>
        </p:txBody>
      </p:sp>
      <p:sp>
        <p:nvSpPr>
          <p:cNvPr id="5" name="Subtitle 2">
            <a:extLst>
              <a:ext uri="{FF2B5EF4-FFF2-40B4-BE49-F238E27FC236}">
                <a16:creationId xmlns:a16="http://schemas.microsoft.com/office/drawing/2014/main" id="{1184EAA9-E268-BCA4-D376-CC3FE2D25E70}"/>
              </a:ext>
            </a:extLst>
          </p:cNvPr>
          <p:cNvSpPr txBox="1">
            <a:spLocks noGrp="1"/>
          </p:cNvSpPr>
          <p:nvPr>
            <p:ph type="subTitle" idx="4294967295"/>
          </p:nvPr>
        </p:nvSpPr>
        <p:spPr>
          <a:xfrm>
            <a:off x="676866" y="3829196"/>
            <a:ext cx="4740277" cy="868680"/>
          </a:xfrm>
        </p:spPr>
        <p:txBody>
          <a:bodyPr anchorCtr="1"/>
          <a:lstStyle>
            <a:lvl1pPr algn="ctr">
              <a:defRPr/>
            </a:lvl1pPr>
          </a:lstStyle>
          <a:p>
            <a:pPr lvl="0"/>
            <a:r>
              <a:rPr lang="en-US"/>
              <a:t>Click to edit Master subtitle style</a:t>
            </a:r>
          </a:p>
        </p:txBody>
      </p:sp>
      <p:sp>
        <p:nvSpPr>
          <p:cNvPr id="6" name="Footer Placeholder 5">
            <a:extLst>
              <a:ext uri="{FF2B5EF4-FFF2-40B4-BE49-F238E27FC236}">
                <a16:creationId xmlns:a16="http://schemas.microsoft.com/office/drawing/2014/main" id="{437C3A00-F1C6-1783-34C4-C41229B906B4}"/>
              </a:ext>
            </a:extLst>
          </p:cNvPr>
          <p:cNvSpPr txBox="1">
            <a:spLocks noGrp="1"/>
          </p:cNvSpPr>
          <p:nvPr>
            <p:ph type="ftr" sz="quarter" idx="9"/>
          </p:nvPr>
        </p:nvSpPr>
        <p:spPr>
          <a:xfrm>
            <a:off x="1822719" y="5472967"/>
            <a:ext cx="2448562" cy="118963"/>
          </a:xfrm>
        </p:spPr>
        <p:txBody>
          <a:bodyPr anchorCtr="1"/>
          <a:lstStyle>
            <a:lvl1pPr algn="ctr">
              <a:defRPr sz="900"/>
            </a:lvl1pPr>
          </a:lstStyle>
          <a:p>
            <a:pPr lvl="0"/>
            <a:r>
              <a:rPr lang="en-US"/>
              <a:t>© Leadership Circle | All Rights Reserved</a:t>
            </a:r>
          </a:p>
        </p:txBody>
      </p:sp>
      <p:sp>
        <p:nvSpPr>
          <p:cNvPr id="7" name="Text Placeholder 4">
            <a:extLst>
              <a:ext uri="{FF2B5EF4-FFF2-40B4-BE49-F238E27FC236}">
                <a16:creationId xmlns:a16="http://schemas.microsoft.com/office/drawing/2014/main" id="{FD6D9578-E0D5-A5EB-15D6-59D80DED6EEF}"/>
              </a:ext>
            </a:extLst>
          </p:cNvPr>
          <p:cNvSpPr txBox="1">
            <a:spLocks noGrp="1"/>
          </p:cNvSpPr>
          <p:nvPr>
            <p:ph type="body" idx="4294967295"/>
          </p:nvPr>
        </p:nvSpPr>
        <p:spPr>
          <a:xfrm>
            <a:off x="2063544" y="649370"/>
            <a:ext cx="1966910" cy="1063684"/>
          </a:xfrm>
        </p:spPr>
        <p:txBody>
          <a:bodyPr anchor="ctr" anchorCtr="1"/>
          <a:lstStyle>
            <a:lvl1pPr algn="ctr">
              <a:defRPr sz="2000"/>
            </a:lvl1pPr>
          </a:lstStyle>
          <a:p>
            <a:pPr lvl="0"/>
            <a:r>
              <a:rPr lang="en-US"/>
              <a:t>Insert</a:t>
            </a:r>
            <a:br>
              <a:rPr lang="en-US"/>
            </a:br>
            <a:r>
              <a:rPr lang="en-US"/>
              <a:t>Client Logo</a:t>
            </a:r>
            <a:br>
              <a:rPr lang="en-US"/>
            </a:br>
            <a:r>
              <a:rPr lang="en-US"/>
              <a:t>if applicable</a:t>
            </a:r>
          </a:p>
        </p:txBody>
      </p:sp>
    </p:spTree>
    <p:extLst>
      <p:ext uri="{BB962C8B-B14F-4D97-AF65-F5344CB8AC3E}">
        <p14:creationId xmlns:p14="http://schemas.microsoft.com/office/powerpoint/2010/main" val="808274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8BEC5D3-CC86-4840-B03C-53B80C6D66B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937" r="35719" b="64779"/>
          <a:stretch/>
        </p:blipFill>
        <p:spPr>
          <a:xfrm>
            <a:off x="0" y="0"/>
            <a:ext cx="12192000" cy="6858000"/>
          </a:xfrm>
          <a:prstGeom prst="rect">
            <a:avLst/>
          </a:prstGeom>
        </p:spPr>
      </p:pic>
      <p:pic>
        <p:nvPicPr>
          <p:cNvPr id="13" name="Picture 11">
            <a:extLst>
              <a:ext uri="{FF2B5EF4-FFF2-40B4-BE49-F238E27FC236}">
                <a16:creationId xmlns:a16="http://schemas.microsoft.com/office/drawing/2014/main" id="{E97F4B38-9846-0E4E-9D9C-1CF3B063B5C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14" name="Slide Number Placeholder 6">
            <a:extLst>
              <a:ext uri="{FF2B5EF4-FFF2-40B4-BE49-F238E27FC236}">
                <a16:creationId xmlns:a16="http://schemas.microsoft.com/office/drawing/2014/main" id="{F6A4E062-851D-3C4B-9945-E632D9272BF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8" name="Picture 7">
            <a:extLst>
              <a:ext uri="{FF2B5EF4-FFF2-40B4-BE49-F238E27FC236}">
                <a16:creationId xmlns:a16="http://schemas.microsoft.com/office/drawing/2014/main" id="{7FE0139E-DCFD-5447-B9D5-C07F8ADAC0D5}"/>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867107" y="6350000"/>
            <a:ext cx="1024186" cy="330202"/>
          </a:xfrm>
          <a:prstGeom prst="rect">
            <a:avLst/>
          </a:prstGeom>
        </p:spPr>
      </p:pic>
      <p:sp>
        <p:nvSpPr>
          <p:cNvPr id="19" name="Footer Placeholder 5">
            <a:extLst>
              <a:ext uri="{FF2B5EF4-FFF2-40B4-BE49-F238E27FC236}">
                <a16:creationId xmlns:a16="http://schemas.microsoft.com/office/drawing/2014/main" id="{0DDDD7B5-D527-C743-8E7E-BA564A9D422A}"/>
              </a:ext>
            </a:extLst>
          </p:cNvPr>
          <p:cNvSpPr>
            <a:spLocks noGrp="1"/>
          </p:cNvSpPr>
          <p:nvPr>
            <p:ph type="ftr" sz="quarter" idx="10"/>
          </p:nvPr>
        </p:nvSpPr>
        <p:spPr>
          <a:xfrm>
            <a:off x="4871720" y="6739035"/>
            <a:ext cx="2448560" cy="118965"/>
          </a:xfrm>
        </p:spPr>
        <p:txBody>
          <a:bodyPr/>
          <a:lstStyle>
            <a:lvl1pPr algn="ctr">
              <a:defRPr sz="600" b="0" i="0">
                <a:latin typeface="Source Han Sans JP" panose="020B0500000000000000" pitchFamily="34" charset="-128"/>
                <a:cs typeface="Gotham Light" pitchFamily="2" charset="0"/>
              </a:defRPr>
            </a:lvl1pPr>
          </a:lstStyle>
          <a:p>
            <a:r>
              <a:rPr lang="en-US" dirty="0"/>
              <a:t>© Leadership Circle | All Rights Reserved</a:t>
            </a:r>
          </a:p>
        </p:txBody>
      </p:sp>
      <p:sp>
        <p:nvSpPr>
          <p:cNvPr id="20" name="Title 1">
            <a:extLst>
              <a:ext uri="{FF2B5EF4-FFF2-40B4-BE49-F238E27FC236}">
                <a16:creationId xmlns:a16="http://schemas.microsoft.com/office/drawing/2014/main" id="{2D355A23-ACCC-8C40-A26D-8E61156CC636}"/>
              </a:ext>
            </a:extLst>
          </p:cNvPr>
          <p:cNvSpPr>
            <a:spLocks noGrp="1"/>
          </p:cNvSpPr>
          <p:nvPr>
            <p:ph type="title"/>
          </p:nvPr>
        </p:nvSpPr>
        <p:spPr>
          <a:xfrm>
            <a:off x="609600" y="510857"/>
            <a:ext cx="10972800" cy="681355"/>
          </a:xfrm>
          <a:prstGeom prst="rect">
            <a:avLst/>
          </a:prstGeom>
        </p:spPr>
        <p:txBody>
          <a:bodyPr>
            <a:noAutofit/>
          </a:bodyPr>
          <a:lstStyle>
            <a:lvl1pPr algn="l">
              <a:defRPr sz="3200" b="1">
                <a:solidFill>
                  <a:schemeClr val="tx2"/>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6198F029-9320-8C43-8E0E-12B2D328E6EF}"/>
              </a:ext>
            </a:extLst>
          </p:cNvPr>
          <p:cNvSpPr>
            <a:spLocks noGrp="1"/>
          </p:cNvSpPr>
          <p:nvPr>
            <p:ph sz="quarter" idx="12"/>
          </p:nvPr>
        </p:nvSpPr>
        <p:spPr>
          <a:xfrm>
            <a:off x="609600" y="1493838"/>
            <a:ext cx="10972800" cy="4541837"/>
          </a:xfrm>
          <a:prstGeom prst="rect">
            <a:avLst/>
          </a:prstGeom>
        </p:spPr>
        <p:txBody>
          <a:bodyPr/>
          <a:lstStyle>
            <a:lvl1pPr marL="342900" indent="-342900">
              <a:spcAft>
                <a:spcPts val="1200"/>
              </a:spcAft>
              <a:buFont typeface="Arial" panose="020B0604020202020204" pitchFamily="34" charset="0"/>
              <a:buChar char="•"/>
              <a:defRPr b="0" i="0">
                <a:latin typeface="Source Han Sans JP" panose="020B0500000000000000" pitchFamily="34" charset="-128"/>
              </a:defRPr>
            </a:lvl1pPr>
            <a:lvl2pPr marL="914400" indent="-457200">
              <a:spcBef>
                <a:spcPts val="0"/>
              </a:spcBef>
              <a:spcAft>
                <a:spcPts val="600"/>
              </a:spcAft>
              <a:buSzPct val="100000"/>
              <a:buFont typeface="System Font Regular"/>
              <a:buChar char="⎼"/>
              <a:defRPr sz="2400" b="0" i="0">
                <a:latin typeface="Source Han Sans JP" panose="020B0500000000000000" pitchFamily="34" charset="-128"/>
              </a:defRPr>
            </a:lvl2pPr>
            <a:lvl3pPr marL="1257300" indent="-342900">
              <a:spcAft>
                <a:spcPts val="600"/>
              </a:spcAft>
              <a:buFont typeface="Arial" panose="020B0604020202020204" pitchFamily="34" charset="0"/>
              <a:buChar char="•"/>
              <a:defRPr b="0" i="0">
                <a:latin typeface="Source Han Sans JP" panose="020B0500000000000000" pitchFamily="34" charset="-128"/>
              </a:defRPr>
            </a:lvl3pPr>
            <a:lvl4pPr marL="1714500" indent="-342900">
              <a:spcAft>
                <a:spcPts val="600"/>
              </a:spcAft>
              <a:buSzPct val="75000"/>
              <a:buFont typeface="Courier New" panose="02070309020205020404" pitchFamily="49" charset="0"/>
              <a:buChar char="o"/>
              <a:defRPr b="0" i="0">
                <a:latin typeface="Source Han Sans JP" panose="020B0500000000000000" pitchFamily="34" charset="-128"/>
              </a:defRPr>
            </a:lvl4pPr>
            <a:lvl5pPr marL="2171700" indent="-342900">
              <a:spcAft>
                <a:spcPts val="600"/>
              </a:spcAft>
              <a:buFont typeface="Wingdings" pitchFamily="2" charset="2"/>
              <a:buChar char="§"/>
              <a:defRPr b="0" i="0">
                <a:latin typeface="Source Han Sans JP" panose="020B0500000000000000" pitchFamily="34" charset="-128"/>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16122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2B49"/>
        </a:solidFill>
        <a:effectLst/>
      </p:bgPr>
    </p:bg>
    <p:spTree>
      <p:nvGrpSpPr>
        <p:cNvPr id="1" name=""/>
        <p:cNvGrpSpPr/>
        <p:nvPr/>
      </p:nvGrpSpPr>
      <p:grpSpPr>
        <a:xfrm>
          <a:off x="0" y="0"/>
          <a:ext cx="0" cy="0"/>
          <a:chOff x="0" y="0"/>
          <a:chExt cx="0" cy="0"/>
        </a:xfrm>
      </p:grpSpPr>
      <p:pic>
        <p:nvPicPr>
          <p:cNvPr id="2" name="Picture 4" descr="A picture containing wall, rock, nature, valley&#10;&#10;Description automatically generated">
            <a:extLst>
              <a:ext uri="{FF2B5EF4-FFF2-40B4-BE49-F238E27FC236}">
                <a16:creationId xmlns:a16="http://schemas.microsoft.com/office/drawing/2014/main" id="{5F8F5F88-80D1-F5F5-6BBB-49EF26B98BD2}"/>
              </a:ext>
            </a:extLst>
          </p:cNvPr>
          <p:cNvPicPr>
            <a:picLocks noChangeAspect="1"/>
          </p:cNvPicPr>
          <p:nvPr/>
        </p:nvPicPr>
        <p:blipFill>
          <a:blip r:embed="rId2"/>
          <a:stretch>
            <a:fillRect/>
          </a:stretch>
        </p:blipFill>
        <p:spPr>
          <a:xfrm>
            <a:off x="-7251" y="0"/>
            <a:ext cx="12206490" cy="6858000"/>
          </a:xfrm>
          <a:prstGeom prst="rect">
            <a:avLst/>
          </a:prstGeom>
          <a:noFill/>
          <a:ln cap="flat">
            <a:noFill/>
          </a:ln>
        </p:spPr>
      </p:pic>
      <p:pic>
        <p:nvPicPr>
          <p:cNvPr id="3" name="Picture 14">
            <a:extLst>
              <a:ext uri="{FF2B5EF4-FFF2-40B4-BE49-F238E27FC236}">
                <a16:creationId xmlns:a16="http://schemas.microsoft.com/office/drawing/2014/main" id="{692DE8DD-0C82-4272-BCED-7A48315E2FB7}"/>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7041730" y="2612651"/>
            <a:ext cx="4164982" cy="1342805"/>
          </a:xfrm>
          <a:prstGeom prst="rect">
            <a:avLst/>
          </a:prstGeom>
          <a:noFill/>
          <a:ln cap="flat">
            <a:noFill/>
          </a:ln>
        </p:spPr>
      </p:pic>
      <p:sp>
        <p:nvSpPr>
          <p:cNvPr id="4" name="Title 1">
            <a:extLst>
              <a:ext uri="{FF2B5EF4-FFF2-40B4-BE49-F238E27FC236}">
                <a16:creationId xmlns:a16="http://schemas.microsoft.com/office/drawing/2014/main" id="{B2BD4DD8-E8F8-508C-0895-E651DF93189E}"/>
              </a:ext>
            </a:extLst>
          </p:cNvPr>
          <p:cNvSpPr txBox="1">
            <a:spLocks noGrp="1"/>
          </p:cNvSpPr>
          <p:nvPr>
            <p:ph type="ctrTitle"/>
          </p:nvPr>
        </p:nvSpPr>
        <p:spPr>
          <a:xfrm>
            <a:off x="846322" y="2198638"/>
            <a:ext cx="5202881" cy="1487756"/>
          </a:xfrm>
        </p:spPr>
        <p:txBody>
          <a:bodyPr anchor="b"/>
          <a:lstStyle>
            <a:lvl1pPr>
              <a:defRPr sz="4800">
                <a:solidFill>
                  <a:srgbClr val="FFFFFF"/>
                </a:solidFill>
              </a:defRPr>
            </a:lvl1pPr>
          </a:lstStyle>
          <a:p>
            <a:pPr lvl="0"/>
            <a:r>
              <a:rPr lang="en-US"/>
              <a:t>Click to edit Master title style</a:t>
            </a:r>
          </a:p>
        </p:txBody>
      </p:sp>
      <p:sp>
        <p:nvSpPr>
          <p:cNvPr id="5" name="Subtitle 2">
            <a:extLst>
              <a:ext uri="{FF2B5EF4-FFF2-40B4-BE49-F238E27FC236}">
                <a16:creationId xmlns:a16="http://schemas.microsoft.com/office/drawing/2014/main" id="{7A8CEF3F-40D4-CA17-C79B-19AC974180D4}"/>
              </a:ext>
            </a:extLst>
          </p:cNvPr>
          <p:cNvSpPr txBox="1">
            <a:spLocks noGrp="1"/>
          </p:cNvSpPr>
          <p:nvPr>
            <p:ph type="subTitle" idx="1"/>
          </p:nvPr>
        </p:nvSpPr>
        <p:spPr>
          <a:xfrm>
            <a:off x="846322" y="3839830"/>
            <a:ext cx="5202881" cy="625842"/>
          </a:xfrm>
        </p:spPr>
        <p:txBody>
          <a:bodyPr anchorCtr="1"/>
          <a:lstStyle>
            <a:lvl1pPr algn="ctr">
              <a:defRPr>
                <a:solidFill>
                  <a:srgbClr val="FFFFFF"/>
                </a:solidFill>
              </a:defRPr>
            </a:lvl1pPr>
          </a:lstStyle>
          <a:p>
            <a:pPr lvl="0"/>
            <a:r>
              <a:rPr lang="en-US"/>
              <a:t>Click to edit Master subtitle style</a:t>
            </a:r>
          </a:p>
        </p:txBody>
      </p:sp>
      <p:sp>
        <p:nvSpPr>
          <p:cNvPr id="6" name="Footer Placeholder 5">
            <a:extLst>
              <a:ext uri="{FF2B5EF4-FFF2-40B4-BE49-F238E27FC236}">
                <a16:creationId xmlns:a16="http://schemas.microsoft.com/office/drawing/2014/main" id="{C20EE4C9-A0E3-D69C-19FC-1674948C2D35}"/>
              </a:ext>
            </a:extLst>
          </p:cNvPr>
          <p:cNvSpPr txBox="1">
            <a:spLocks noGrp="1"/>
          </p:cNvSpPr>
          <p:nvPr>
            <p:ph type="ftr" sz="quarter" idx="9"/>
          </p:nvPr>
        </p:nvSpPr>
        <p:spPr>
          <a:xfrm>
            <a:off x="4871722" y="6455279"/>
            <a:ext cx="2448562" cy="118963"/>
          </a:xfrm>
        </p:spPr>
        <p:txBody>
          <a:bodyPr anchorCtr="1"/>
          <a:lstStyle>
            <a:lvl1pPr algn="ctr">
              <a:defRPr sz="900">
                <a:solidFill>
                  <a:srgbClr val="D0B5A8"/>
                </a:solidFill>
              </a:defRPr>
            </a:lvl1pPr>
          </a:lstStyle>
          <a:p>
            <a:pPr lvl="0"/>
            <a:r>
              <a:rPr lang="en-US"/>
              <a:t>© Leadership Circle | All Rights Reserved</a:t>
            </a:r>
          </a:p>
        </p:txBody>
      </p:sp>
    </p:spTree>
    <p:extLst>
      <p:ext uri="{BB962C8B-B14F-4D97-AF65-F5344CB8AC3E}">
        <p14:creationId xmlns:p14="http://schemas.microsoft.com/office/powerpoint/2010/main" val="40925323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pic>
        <p:nvPicPr>
          <p:cNvPr id="2" name="Picture 11">
            <a:extLst>
              <a:ext uri="{FF2B5EF4-FFF2-40B4-BE49-F238E27FC236}">
                <a16:creationId xmlns:a16="http://schemas.microsoft.com/office/drawing/2014/main" id="{792CD4DD-E9C2-6A4F-6DDE-28A5AC09501B}"/>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5927726" y="6332320"/>
            <a:ext cx="336554" cy="336554"/>
          </a:xfrm>
          <a:prstGeom prst="rect">
            <a:avLst/>
          </a:prstGeom>
          <a:noFill/>
          <a:ln cap="flat">
            <a:noFill/>
          </a:ln>
        </p:spPr>
      </p:pic>
      <p:sp>
        <p:nvSpPr>
          <p:cNvPr id="3" name="Slide Number Placeholder 6">
            <a:extLst>
              <a:ext uri="{FF2B5EF4-FFF2-40B4-BE49-F238E27FC236}">
                <a16:creationId xmlns:a16="http://schemas.microsoft.com/office/drawing/2014/main" id="{16D57CC7-B0D7-2DFA-8804-C74D5E19D47A}"/>
              </a:ext>
            </a:extLst>
          </p:cNvPr>
          <p:cNvSpPr txBox="1">
            <a:spLocks noGrp="1"/>
          </p:cNvSpPr>
          <p:nvPr>
            <p:ph type="sldNum" sz="quarter" idx="8"/>
          </p:nvPr>
        </p:nvSpPr>
        <p:spPr>
          <a:xfrm>
            <a:off x="5638803" y="6315075"/>
            <a:ext cx="914400" cy="365129"/>
          </a:xfrm>
        </p:spPr>
        <p:txBody>
          <a:bodyPr/>
          <a:lstStyle>
            <a:lvl1pPr>
              <a:defRPr/>
            </a:lvl1pPr>
          </a:lstStyle>
          <a:p>
            <a:pPr lvl="0"/>
            <a:fld id="{DBCDDD20-01B6-E847-9364-138E566B4765}" type="slidenum">
              <a:t>‹Nº›</a:t>
            </a:fld>
            <a:endParaRPr lang="en-US"/>
          </a:p>
        </p:txBody>
      </p:sp>
      <p:pic>
        <p:nvPicPr>
          <p:cNvPr id="4" name="Picture 7">
            <a:extLst>
              <a:ext uri="{FF2B5EF4-FFF2-40B4-BE49-F238E27FC236}">
                <a16:creationId xmlns:a16="http://schemas.microsoft.com/office/drawing/2014/main" id="{819DC16C-3ABA-BB7C-DEF5-7A7672753156}"/>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10867104" y="6349995"/>
            <a:ext cx="1024182" cy="330198"/>
          </a:xfrm>
          <a:prstGeom prst="rect">
            <a:avLst/>
          </a:prstGeom>
          <a:noFill/>
          <a:ln cap="flat">
            <a:noFill/>
          </a:ln>
        </p:spPr>
      </p:pic>
      <p:sp>
        <p:nvSpPr>
          <p:cNvPr id="5" name="Footer Placeholder 5">
            <a:extLst>
              <a:ext uri="{FF2B5EF4-FFF2-40B4-BE49-F238E27FC236}">
                <a16:creationId xmlns:a16="http://schemas.microsoft.com/office/drawing/2014/main" id="{40732A7C-424F-3F3B-2B21-0FFF4301C27F}"/>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sp>
        <p:nvSpPr>
          <p:cNvPr id="6" name="Donut 11">
            <a:extLst>
              <a:ext uri="{FF2B5EF4-FFF2-40B4-BE49-F238E27FC236}">
                <a16:creationId xmlns:a16="http://schemas.microsoft.com/office/drawing/2014/main" id="{400BE234-49B3-FEDF-321F-3C01E2AA0B95}"/>
              </a:ext>
            </a:extLst>
          </p:cNvPr>
          <p:cNvSpPr/>
          <p:nvPr/>
        </p:nvSpPr>
        <p:spPr>
          <a:xfrm>
            <a:off x="-640080" y="-656264"/>
            <a:ext cx="3535683" cy="3535683"/>
          </a:xfrm>
          <a:custGeom>
            <a:avLst>
              <a:gd name="f11" fmla="val 10692"/>
            </a:avLst>
            <a:gdLst>
              <a:gd name="f1" fmla="val 21600000"/>
              <a:gd name="f2" fmla="val 10800000"/>
              <a:gd name="f3" fmla="val 5400000"/>
              <a:gd name="f4" fmla="val 180"/>
              <a:gd name="f5" fmla="val w"/>
              <a:gd name="f6" fmla="val h"/>
              <a:gd name="f7" fmla="val ss"/>
              <a:gd name="f8" fmla="val 0"/>
              <a:gd name="f9" fmla="*/ 5419351 1 1725033"/>
              <a:gd name="f10" fmla="+- 0 0 21600000"/>
              <a:gd name="f11" fmla="val 10692"/>
              <a:gd name="f12" fmla="+- 0 0 -360"/>
              <a:gd name="f13" fmla="+- 0 0 -180"/>
              <a:gd name="f14" fmla="abs f5"/>
              <a:gd name="f15" fmla="abs f6"/>
              <a:gd name="f16" fmla="abs f7"/>
              <a:gd name="f17" fmla="val f8"/>
              <a:gd name="f18" fmla="val f11"/>
              <a:gd name="f19" fmla="+- 2700000 f3 0"/>
              <a:gd name="f20" fmla="*/ f12 f2 1"/>
              <a:gd name="f21" fmla="*/ f13 f2 1"/>
              <a:gd name="f22" fmla="?: f14 f5 1"/>
              <a:gd name="f23" fmla="?: f15 f6 1"/>
              <a:gd name="f24" fmla="?: f16 f7 1"/>
              <a:gd name="f25" fmla="*/ f19 f9 1"/>
              <a:gd name="f26" fmla="*/ f20 1 f4"/>
              <a:gd name="f27" fmla="*/ f21 1 f4"/>
              <a:gd name="f28" fmla="*/ f22 1 21600"/>
              <a:gd name="f29" fmla="*/ f23 1 21600"/>
              <a:gd name="f30" fmla="*/ 21600 f22 1"/>
              <a:gd name="f31" fmla="*/ 21600 f23 1"/>
              <a:gd name="f32" fmla="*/ f25 1 f2"/>
              <a:gd name="f33" fmla="+- f26 0 f3"/>
              <a:gd name="f34" fmla="+- f27 0 f3"/>
              <a:gd name="f35" fmla="min f29 f28"/>
              <a:gd name="f36" fmla="*/ f30 1 f24"/>
              <a:gd name="f37" fmla="*/ f31 1 f24"/>
              <a:gd name="f38" fmla="+- 0 0 f32"/>
              <a:gd name="f39" fmla="val f36"/>
              <a:gd name="f40" fmla="val f37"/>
              <a:gd name="f41" fmla="+- 0 0 f38"/>
              <a:gd name="f42" fmla="*/ f17 f35 1"/>
              <a:gd name="f43" fmla="+- f40 0 f17"/>
              <a:gd name="f44" fmla="+- f39 0 f17"/>
              <a:gd name="f45" fmla="*/ f41 f2 1"/>
              <a:gd name="f46" fmla="*/ f43 1 2"/>
              <a:gd name="f47" fmla="*/ f44 1 2"/>
              <a:gd name="f48" fmla="min f44 f43"/>
              <a:gd name="f49" fmla="*/ f45 1 f9"/>
              <a:gd name="f50" fmla="+- f17 f46 0"/>
              <a:gd name="f51" fmla="+- f17 f47 0"/>
              <a:gd name="f52" fmla="*/ f48 f18 1"/>
              <a:gd name="f53" fmla="+- f49 0 f3"/>
              <a:gd name="f54" fmla="*/ f47 f35 1"/>
              <a:gd name="f55" fmla="*/ f46 f35 1"/>
              <a:gd name="f56" fmla="*/ f52 1 100000"/>
              <a:gd name="f57" fmla="cos 1 f53"/>
              <a:gd name="f58" fmla="sin 1 f53"/>
              <a:gd name="f59" fmla="*/ f50 f35 1"/>
              <a:gd name="f60" fmla="+- f47 0 f56"/>
              <a:gd name="f61" fmla="+- f46 0 f56"/>
              <a:gd name="f62" fmla="+- 0 0 f57"/>
              <a:gd name="f63" fmla="+- 0 0 f58"/>
              <a:gd name="f64" fmla="*/ f56 f35 1"/>
              <a:gd name="f65" fmla="+- 0 0 f62"/>
              <a:gd name="f66" fmla="+- 0 0 f63"/>
              <a:gd name="f67" fmla="*/ f60 f35 1"/>
              <a:gd name="f68" fmla="*/ f61 f35 1"/>
              <a:gd name="f69" fmla="*/ f65 f47 1"/>
              <a:gd name="f70" fmla="*/ f66 f46 1"/>
              <a:gd name="f71" fmla="+- f51 0 f69"/>
              <a:gd name="f72" fmla="+- f51 f69 0"/>
              <a:gd name="f73" fmla="+- f50 0 f70"/>
              <a:gd name="f74" fmla="+- f50 f70 0"/>
              <a:gd name="f75" fmla="*/ f71 f35 1"/>
              <a:gd name="f76" fmla="*/ f73 f35 1"/>
              <a:gd name="f77" fmla="*/ f72 f35 1"/>
              <a:gd name="f78" fmla="*/ f74 f35 1"/>
            </a:gdLst>
            <a:ahLst/>
            <a:cxnLst>
              <a:cxn ang="3cd4">
                <a:pos x="hc" y="t"/>
              </a:cxn>
              <a:cxn ang="0">
                <a:pos x="r" y="vc"/>
              </a:cxn>
              <a:cxn ang="cd4">
                <a:pos x="hc" y="b"/>
              </a:cxn>
              <a:cxn ang="cd2">
                <a:pos x="l" y="vc"/>
              </a:cxn>
              <a:cxn ang="f33">
                <a:pos x="f75" y="f76"/>
              </a:cxn>
              <a:cxn ang="f34">
                <a:pos x="f75" y="f78"/>
              </a:cxn>
              <a:cxn ang="f34">
                <a:pos x="f77" y="f78"/>
              </a:cxn>
              <a:cxn ang="f33">
                <a:pos x="f77" y="f76"/>
              </a:cxn>
            </a:cxnLst>
            <a:rect l="f75" t="f76" r="f77" b="f78"/>
            <a:pathLst>
              <a:path>
                <a:moveTo>
                  <a:pt x="f42" y="f59"/>
                </a:moveTo>
                <a:arcTo wR="f54" hR="f55" stAng="f2" swAng="f1"/>
                <a:close/>
                <a:moveTo>
                  <a:pt x="f64" y="f59"/>
                </a:moveTo>
                <a:arcTo wR="f67" hR="f68" stAng="f2" swAng="f10"/>
                <a:close/>
              </a:path>
            </a:pathLst>
          </a:custGeom>
          <a:solidFill>
            <a:srgbClr val="F1A053">
              <a:alpha val="29927"/>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414041"/>
              </a:solidFill>
              <a:uFillTx/>
              <a:latin typeface="Helvetica" pitchFamily="2"/>
            </a:endParaRPr>
          </a:p>
        </p:txBody>
      </p:sp>
      <p:sp>
        <p:nvSpPr>
          <p:cNvPr id="7" name="Title 1">
            <a:extLst>
              <a:ext uri="{FF2B5EF4-FFF2-40B4-BE49-F238E27FC236}">
                <a16:creationId xmlns:a16="http://schemas.microsoft.com/office/drawing/2014/main" id="{C7E392DA-CD25-6CE2-CD7E-04DA189B68D9}"/>
              </a:ext>
            </a:extLst>
          </p:cNvPr>
          <p:cNvSpPr txBox="1">
            <a:spLocks noGrp="1"/>
          </p:cNvSpPr>
          <p:nvPr>
            <p:ph type="title"/>
          </p:nvPr>
        </p:nvSpPr>
        <p:spPr>
          <a:xfrm>
            <a:off x="609603" y="510856"/>
            <a:ext cx="10972800" cy="681356"/>
          </a:xfrm>
        </p:spPr>
        <p:txBody>
          <a:bodyPr anchorCtr="0">
            <a:noAutofit/>
          </a:bodyPr>
          <a:lstStyle>
            <a:lvl1pPr algn="l">
              <a:defRPr sz="3200" b="1">
                <a:solidFill>
                  <a:srgbClr val="A12B2A"/>
                </a:solidFill>
              </a:defRPr>
            </a:lvl1pPr>
          </a:lstStyle>
          <a:p>
            <a:pPr lvl="0"/>
            <a:r>
              <a:rPr lang="en-US"/>
              <a:t>Click To Edit Master Title Style</a:t>
            </a:r>
          </a:p>
        </p:txBody>
      </p:sp>
      <p:sp>
        <p:nvSpPr>
          <p:cNvPr id="8" name="Content Placeholder 2">
            <a:extLst>
              <a:ext uri="{FF2B5EF4-FFF2-40B4-BE49-F238E27FC236}">
                <a16:creationId xmlns:a16="http://schemas.microsoft.com/office/drawing/2014/main" id="{C187D01D-5634-192F-A6F2-6BAB83544DBC}"/>
              </a:ext>
            </a:extLst>
          </p:cNvPr>
          <p:cNvSpPr txBox="1">
            <a:spLocks noGrp="1"/>
          </p:cNvSpPr>
          <p:nvPr>
            <p:ph idx="4294967295"/>
          </p:nvPr>
        </p:nvSpPr>
        <p:spPr>
          <a:xfrm>
            <a:off x="609603" y="1493836"/>
            <a:ext cx="10972800" cy="4541833"/>
          </a:xfrm>
        </p:spPr>
        <p:txBody>
          <a:bodyPr/>
          <a:lstStyle>
            <a:lvl1pPr marL="342900" indent="-342900">
              <a:buSzPct val="100000"/>
              <a:buFont typeface="Arial" pitchFamily="34"/>
              <a:buChar char="•"/>
              <a:defRPr>
                <a:latin typeface="Helvetica" pitchFamily="2"/>
              </a:defRPr>
            </a:lvl1pPr>
            <a:lvl2pPr marL="914400" indent="-457200">
              <a:spcBef>
                <a:spcPts val="0"/>
              </a:spcBef>
              <a:spcAft>
                <a:spcPts val="600"/>
              </a:spcAft>
              <a:buSzPct val="100000"/>
              <a:buFont typeface="System Font Regular"/>
              <a:buChar char="⎼"/>
              <a:defRPr sz="2400">
                <a:latin typeface="Helvetica" pitchFamily="2"/>
              </a:defRPr>
            </a:lvl2pPr>
            <a:lvl3pPr marL="1257300" indent="-342900">
              <a:spcAft>
                <a:spcPts val="600"/>
              </a:spcAft>
              <a:buSzPct val="100000"/>
              <a:buFont typeface="Arial" pitchFamily="34"/>
              <a:buChar char="•"/>
              <a:defRPr>
                <a:latin typeface="Helvetica" pitchFamily="2"/>
              </a:defRPr>
            </a:lvl3pPr>
            <a:lvl4pPr marL="1714500" indent="-342900">
              <a:spcAft>
                <a:spcPts val="600"/>
              </a:spcAft>
              <a:buSzPct val="75000"/>
              <a:buFont typeface="Courier New" pitchFamily="49"/>
              <a:buChar char="o"/>
              <a:defRPr>
                <a:latin typeface="Helvetica" pitchFamily="2"/>
              </a:defRPr>
            </a:lvl4pPr>
            <a:lvl5pPr marL="2171699" indent="-342900">
              <a:spcAft>
                <a:spcPts val="600"/>
              </a:spcAft>
              <a:buSzPct val="100000"/>
              <a:buFont typeface="Wingdings" pitchFamily="2"/>
              <a:buChar char="§"/>
              <a:defRPr>
                <a:latin typeface="Helvetica"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02316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92097-9AB0-C37A-1F00-86F56A5A0124}"/>
              </a:ext>
            </a:extLst>
          </p:cNvPr>
          <p:cNvSpPr txBox="1">
            <a:spLocks noGrp="1"/>
          </p:cNvSpPr>
          <p:nvPr>
            <p:ph type="title"/>
          </p:nvPr>
        </p:nvSpPr>
        <p:spPr>
          <a:xfrm>
            <a:off x="609603" y="510856"/>
            <a:ext cx="7890933" cy="681356"/>
          </a:xfrm>
        </p:spPr>
        <p:txBody>
          <a:bodyPr anchorCtr="0">
            <a:noAutofit/>
          </a:bodyPr>
          <a:lstStyle>
            <a:lvl1pPr algn="l">
              <a:defRPr sz="3200" b="1">
                <a:solidFill>
                  <a:srgbClr val="F1A053"/>
                </a:solidFill>
              </a:defRPr>
            </a:lvl1pPr>
          </a:lstStyle>
          <a:p>
            <a:pPr lvl="0"/>
            <a:r>
              <a:rPr lang="en-US"/>
              <a:t>Click to edit Master title style</a:t>
            </a:r>
          </a:p>
        </p:txBody>
      </p:sp>
      <p:pic>
        <p:nvPicPr>
          <p:cNvPr id="3" name="Picture 4">
            <a:extLst>
              <a:ext uri="{FF2B5EF4-FFF2-40B4-BE49-F238E27FC236}">
                <a16:creationId xmlns:a16="http://schemas.microsoft.com/office/drawing/2014/main" id="{12D7C341-D412-97F2-46AC-35844060F04E}"/>
              </a:ext>
            </a:extLst>
          </p:cNvPr>
          <p:cNvPicPr>
            <a:picLocks noChangeAspect="1"/>
          </p:cNvPicPr>
          <p:nvPr/>
        </p:nvPicPr>
        <p:blipFill>
          <a:blip r:embed="rId2">
            <a:extLst>
              <a:ext uri="{96DAC541-7B7A-43D3-8B79-37D633B846F1}">
                <asvg:svgBlip xmlns:asvg="http://schemas.microsoft.com/office/drawing/2016/SVG/main" r:embed="rId3"/>
              </a:ext>
            </a:extLst>
          </a:blip>
          <a:srcRect l="62334"/>
          <a:stretch>
            <a:fillRect/>
          </a:stretch>
        </p:blipFill>
        <p:spPr>
          <a:xfrm>
            <a:off x="8846289" y="0"/>
            <a:ext cx="3342808" cy="6858000"/>
          </a:xfrm>
          <a:prstGeom prst="rect">
            <a:avLst/>
          </a:prstGeom>
          <a:noFill/>
          <a:ln cap="flat">
            <a:noFill/>
          </a:ln>
        </p:spPr>
      </p:pic>
      <p:pic>
        <p:nvPicPr>
          <p:cNvPr id="4" name="Picture 11">
            <a:extLst>
              <a:ext uri="{FF2B5EF4-FFF2-40B4-BE49-F238E27FC236}">
                <a16:creationId xmlns:a16="http://schemas.microsoft.com/office/drawing/2014/main" id="{1C3CCF0B-1E11-0520-151F-5CAE7412A2D9}"/>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5927726" y="6332320"/>
            <a:ext cx="336554" cy="336554"/>
          </a:xfrm>
          <a:prstGeom prst="rect">
            <a:avLst/>
          </a:prstGeom>
          <a:noFill/>
          <a:ln cap="flat">
            <a:noFill/>
          </a:ln>
        </p:spPr>
      </p:pic>
      <p:sp>
        <p:nvSpPr>
          <p:cNvPr id="5" name="Slide Number Placeholder 6">
            <a:extLst>
              <a:ext uri="{FF2B5EF4-FFF2-40B4-BE49-F238E27FC236}">
                <a16:creationId xmlns:a16="http://schemas.microsoft.com/office/drawing/2014/main" id="{068EE590-52A2-92FA-ECA6-477B300A7E76}"/>
              </a:ext>
            </a:extLst>
          </p:cNvPr>
          <p:cNvSpPr txBox="1">
            <a:spLocks noGrp="1"/>
          </p:cNvSpPr>
          <p:nvPr>
            <p:ph type="sldNum" sz="quarter" idx="8"/>
          </p:nvPr>
        </p:nvSpPr>
        <p:spPr>
          <a:xfrm>
            <a:off x="5638803" y="6315075"/>
            <a:ext cx="914400" cy="365129"/>
          </a:xfrm>
        </p:spPr>
        <p:txBody>
          <a:bodyPr/>
          <a:lstStyle>
            <a:lvl1pPr>
              <a:defRPr/>
            </a:lvl1pPr>
          </a:lstStyle>
          <a:p>
            <a:pPr lvl="0"/>
            <a:fld id="{BDF6B736-BC81-364F-B7F2-4F17831036AD}" type="slidenum">
              <a:t>‹Nº›</a:t>
            </a:fld>
            <a:endParaRPr lang="en-US"/>
          </a:p>
        </p:txBody>
      </p:sp>
      <p:pic>
        <p:nvPicPr>
          <p:cNvPr id="6" name="Picture 7">
            <a:extLst>
              <a:ext uri="{FF2B5EF4-FFF2-40B4-BE49-F238E27FC236}">
                <a16:creationId xmlns:a16="http://schemas.microsoft.com/office/drawing/2014/main" id="{25C6ADC1-B16D-5D15-BEB3-DB373AD80839}"/>
              </a:ext>
            </a:extLst>
          </p:cNvPr>
          <p:cNvPicPr>
            <a:picLocks noChangeAspect="1"/>
          </p:cNvPicPr>
          <p:nvPr/>
        </p:nvPicPr>
        <p:blipFill>
          <a:blip r:embed="rId6">
            <a:extLst>
              <a:ext uri="{96DAC541-7B7A-43D3-8B79-37D633B846F1}">
                <asvg:svgBlip xmlns:asvg="http://schemas.microsoft.com/office/drawing/2016/SVG/main" r:embed="rId7"/>
              </a:ext>
            </a:extLst>
          </a:blip>
          <a:srcRect/>
          <a:stretch>
            <a:fillRect/>
          </a:stretch>
        </p:blipFill>
        <p:spPr>
          <a:xfrm>
            <a:off x="10867104" y="6349995"/>
            <a:ext cx="1024182" cy="330198"/>
          </a:xfrm>
          <a:prstGeom prst="rect">
            <a:avLst/>
          </a:prstGeom>
          <a:noFill/>
          <a:ln cap="flat">
            <a:noFill/>
          </a:ln>
        </p:spPr>
      </p:pic>
      <p:sp>
        <p:nvSpPr>
          <p:cNvPr id="7" name="Footer Placeholder 5">
            <a:extLst>
              <a:ext uri="{FF2B5EF4-FFF2-40B4-BE49-F238E27FC236}">
                <a16:creationId xmlns:a16="http://schemas.microsoft.com/office/drawing/2014/main" id="{1D38BCD2-A736-BE3E-1962-53F3EDDBB757}"/>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sp>
        <p:nvSpPr>
          <p:cNvPr id="8" name="Content Placeholder 2">
            <a:extLst>
              <a:ext uri="{FF2B5EF4-FFF2-40B4-BE49-F238E27FC236}">
                <a16:creationId xmlns:a16="http://schemas.microsoft.com/office/drawing/2014/main" id="{BDA69ABC-D889-A96C-4C42-3ECB0462B5AC}"/>
              </a:ext>
            </a:extLst>
          </p:cNvPr>
          <p:cNvSpPr txBox="1">
            <a:spLocks noGrp="1"/>
          </p:cNvSpPr>
          <p:nvPr>
            <p:ph idx="4294967295"/>
          </p:nvPr>
        </p:nvSpPr>
        <p:spPr>
          <a:xfrm>
            <a:off x="609603" y="1493836"/>
            <a:ext cx="7890933" cy="4541833"/>
          </a:xfrm>
        </p:spPr>
        <p:txBody>
          <a:bodyPr/>
          <a:lstStyle>
            <a:lvl1pPr marL="342900" indent="-342900">
              <a:buSzPct val="100000"/>
              <a:buFont typeface="Arial" pitchFamily="34"/>
              <a:buChar char="•"/>
              <a:defRPr>
                <a:latin typeface="Helvetica" pitchFamily="2"/>
              </a:defRPr>
            </a:lvl1pPr>
            <a:lvl2pPr marL="914400" indent="-457200">
              <a:spcBef>
                <a:spcPts val="0"/>
              </a:spcBef>
              <a:spcAft>
                <a:spcPts val="600"/>
              </a:spcAft>
              <a:buSzPct val="100000"/>
              <a:buFont typeface="System Font Regular"/>
              <a:buChar char="⎼"/>
              <a:defRPr sz="2400">
                <a:latin typeface="Helvetica" pitchFamily="2"/>
              </a:defRPr>
            </a:lvl2pPr>
            <a:lvl3pPr marL="1257300" indent="-342900">
              <a:spcAft>
                <a:spcPts val="600"/>
              </a:spcAft>
              <a:buSzPct val="100000"/>
              <a:buFont typeface="Arial" pitchFamily="34"/>
              <a:buChar char="•"/>
              <a:defRPr>
                <a:latin typeface="Helvetica" pitchFamily="2"/>
              </a:defRPr>
            </a:lvl3pPr>
            <a:lvl4pPr marL="1714500" indent="-342900">
              <a:spcAft>
                <a:spcPts val="600"/>
              </a:spcAft>
              <a:buSzPct val="75000"/>
              <a:buFont typeface="Courier New" pitchFamily="49"/>
              <a:buChar char="o"/>
              <a:defRPr>
                <a:latin typeface="Helvetica" pitchFamily="2"/>
              </a:defRPr>
            </a:lvl4pPr>
            <a:lvl5pPr marL="2171699" indent="-342900">
              <a:spcAft>
                <a:spcPts val="600"/>
              </a:spcAft>
              <a:buSzPct val="100000"/>
              <a:buFont typeface="Wingdings" pitchFamily="2"/>
              <a:buChar char="§"/>
              <a:defRPr>
                <a:latin typeface="Helvetica"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37470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pic>
        <p:nvPicPr>
          <p:cNvPr id="2" name="Graphic 11">
            <a:extLst>
              <a:ext uri="{FF2B5EF4-FFF2-40B4-BE49-F238E27FC236}">
                <a16:creationId xmlns:a16="http://schemas.microsoft.com/office/drawing/2014/main" id="{37640202-2998-B075-A82D-32F440C7CB7D}"/>
              </a:ext>
            </a:extLst>
          </p:cNvPr>
          <p:cNvPicPr>
            <a:picLocks noChangeAspect="1"/>
          </p:cNvPicPr>
          <p:nvPr/>
        </p:nvPicPr>
        <p:blipFill>
          <a:blip r:embed="rId2">
            <a:extLst>
              <a:ext uri="{96DAC541-7B7A-43D3-8B79-37D633B846F1}">
                <asvg:svgBlip xmlns:asvg="http://schemas.microsoft.com/office/drawing/2016/SVG/main" r:embed="rId3"/>
              </a:ext>
            </a:extLst>
          </a:blip>
          <a:srcRect t="-937" r="35725" b="64790"/>
          <a:stretch>
            <a:fillRect/>
          </a:stretch>
        </p:blipFill>
        <p:spPr>
          <a:xfrm>
            <a:off x="0" y="0"/>
            <a:ext cx="12191996" cy="6858000"/>
          </a:xfrm>
          <a:prstGeom prst="rect">
            <a:avLst/>
          </a:prstGeom>
          <a:noFill/>
          <a:ln cap="flat">
            <a:noFill/>
          </a:ln>
        </p:spPr>
      </p:pic>
      <p:pic>
        <p:nvPicPr>
          <p:cNvPr id="3" name="Picture 11">
            <a:extLst>
              <a:ext uri="{FF2B5EF4-FFF2-40B4-BE49-F238E27FC236}">
                <a16:creationId xmlns:a16="http://schemas.microsoft.com/office/drawing/2014/main" id="{6904EDE9-C47F-FFF5-4BB9-929DD58B22E5}"/>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5927726" y="6332320"/>
            <a:ext cx="336554" cy="336554"/>
          </a:xfrm>
          <a:prstGeom prst="rect">
            <a:avLst/>
          </a:prstGeom>
          <a:noFill/>
          <a:ln cap="flat">
            <a:noFill/>
          </a:ln>
        </p:spPr>
      </p:pic>
      <p:sp>
        <p:nvSpPr>
          <p:cNvPr id="4" name="Slide Number Placeholder 6">
            <a:extLst>
              <a:ext uri="{FF2B5EF4-FFF2-40B4-BE49-F238E27FC236}">
                <a16:creationId xmlns:a16="http://schemas.microsoft.com/office/drawing/2014/main" id="{C1DCF408-F934-C3B1-F1E3-4E32698C2638}"/>
              </a:ext>
            </a:extLst>
          </p:cNvPr>
          <p:cNvSpPr txBox="1">
            <a:spLocks noGrp="1"/>
          </p:cNvSpPr>
          <p:nvPr>
            <p:ph type="sldNum" sz="quarter" idx="8"/>
          </p:nvPr>
        </p:nvSpPr>
        <p:spPr>
          <a:xfrm>
            <a:off x="5638803" y="6315075"/>
            <a:ext cx="914400" cy="365129"/>
          </a:xfrm>
        </p:spPr>
        <p:txBody>
          <a:bodyPr/>
          <a:lstStyle>
            <a:lvl1pPr>
              <a:defRPr/>
            </a:lvl1pPr>
          </a:lstStyle>
          <a:p>
            <a:pPr lvl="0"/>
            <a:fld id="{08F4BF6B-805F-D841-913C-9166527BCD16}" type="slidenum">
              <a:t>‹Nº›</a:t>
            </a:fld>
            <a:endParaRPr lang="en-US"/>
          </a:p>
        </p:txBody>
      </p:sp>
      <p:pic>
        <p:nvPicPr>
          <p:cNvPr id="5" name="Picture 7">
            <a:extLst>
              <a:ext uri="{FF2B5EF4-FFF2-40B4-BE49-F238E27FC236}">
                <a16:creationId xmlns:a16="http://schemas.microsoft.com/office/drawing/2014/main" id="{3D075EFF-6611-586A-2B99-75B0DED678E1}"/>
              </a:ext>
            </a:extLst>
          </p:cNvPr>
          <p:cNvPicPr>
            <a:picLocks noChangeAspect="1"/>
          </p:cNvPicPr>
          <p:nvPr/>
        </p:nvPicPr>
        <p:blipFill>
          <a:blip r:embed="rId6">
            <a:extLst>
              <a:ext uri="{96DAC541-7B7A-43D3-8B79-37D633B846F1}">
                <asvg:svgBlip xmlns:asvg="http://schemas.microsoft.com/office/drawing/2016/SVG/main" r:embed="rId7"/>
              </a:ext>
            </a:extLst>
          </a:blip>
          <a:srcRect/>
          <a:stretch>
            <a:fillRect/>
          </a:stretch>
        </p:blipFill>
        <p:spPr>
          <a:xfrm>
            <a:off x="10867104" y="6349995"/>
            <a:ext cx="1024182" cy="330198"/>
          </a:xfrm>
          <a:prstGeom prst="rect">
            <a:avLst/>
          </a:prstGeom>
          <a:noFill/>
          <a:ln cap="flat">
            <a:noFill/>
          </a:ln>
        </p:spPr>
      </p:pic>
      <p:sp>
        <p:nvSpPr>
          <p:cNvPr id="6" name="Footer Placeholder 5">
            <a:extLst>
              <a:ext uri="{FF2B5EF4-FFF2-40B4-BE49-F238E27FC236}">
                <a16:creationId xmlns:a16="http://schemas.microsoft.com/office/drawing/2014/main" id="{FDFFBCE3-4E6C-F685-1076-C9BFBBEBCBFF}"/>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sp>
        <p:nvSpPr>
          <p:cNvPr id="7" name="Title 1">
            <a:extLst>
              <a:ext uri="{FF2B5EF4-FFF2-40B4-BE49-F238E27FC236}">
                <a16:creationId xmlns:a16="http://schemas.microsoft.com/office/drawing/2014/main" id="{13A01B6E-A294-3FCD-E2CB-F24282903BD0}"/>
              </a:ext>
            </a:extLst>
          </p:cNvPr>
          <p:cNvSpPr txBox="1">
            <a:spLocks noGrp="1"/>
          </p:cNvSpPr>
          <p:nvPr>
            <p:ph type="title"/>
          </p:nvPr>
        </p:nvSpPr>
        <p:spPr>
          <a:xfrm>
            <a:off x="609603" y="510856"/>
            <a:ext cx="10972800" cy="681356"/>
          </a:xfrm>
        </p:spPr>
        <p:txBody>
          <a:bodyPr anchorCtr="0">
            <a:noAutofit/>
          </a:bodyPr>
          <a:lstStyle>
            <a:lvl1pPr algn="l">
              <a:defRPr sz="3200" b="1">
                <a:solidFill>
                  <a:srgbClr val="002B49"/>
                </a:solidFill>
              </a:defRPr>
            </a:lvl1pPr>
          </a:lstStyle>
          <a:p>
            <a:pPr lvl="0"/>
            <a:r>
              <a:rPr lang="en-US"/>
              <a:t>Click to edit Master title style</a:t>
            </a:r>
          </a:p>
        </p:txBody>
      </p:sp>
      <p:sp>
        <p:nvSpPr>
          <p:cNvPr id="8" name="Content Placeholder 2">
            <a:extLst>
              <a:ext uri="{FF2B5EF4-FFF2-40B4-BE49-F238E27FC236}">
                <a16:creationId xmlns:a16="http://schemas.microsoft.com/office/drawing/2014/main" id="{5662ABB2-2F62-AAA2-19F8-60ED186CEDFD}"/>
              </a:ext>
            </a:extLst>
          </p:cNvPr>
          <p:cNvSpPr txBox="1">
            <a:spLocks noGrp="1"/>
          </p:cNvSpPr>
          <p:nvPr>
            <p:ph idx="4294967295"/>
          </p:nvPr>
        </p:nvSpPr>
        <p:spPr>
          <a:xfrm>
            <a:off x="609603" y="1493836"/>
            <a:ext cx="10972800" cy="4541833"/>
          </a:xfrm>
        </p:spPr>
        <p:txBody>
          <a:bodyPr/>
          <a:lstStyle>
            <a:lvl1pPr marL="342900" indent="-342900">
              <a:buSzPct val="100000"/>
              <a:buFont typeface="Arial" pitchFamily="34"/>
              <a:buChar char="•"/>
              <a:defRPr>
                <a:latin typeface="Helvetica" pitchFamily="2"/>
              </a:defRPr>
            </a:lvl1pPr>
            <a:lvl2pPr marL="914400" indent="-457200">
              <a:spcBef>
                <a:spcPts val="0"/>
              </a:spcBef>
              <a:spcAft>
                <a:spcPts val="600"/>
              </a:spcAft>
              <a:buSzPct val="100000"/>
              <a:buFont typeface="System Font Regular"/>
              <a:buChar char="⎼"/>
              <a:defRPr sz="2400">
                <a:latin typeface="Helvetica" pitchFamily="2"/>
              </a:defRPr>
            </a:lvl2pPr>
            <a:lvl3pPr marL="1257300" indent="-342900">
              <a:spcAft>
                <a:spcPts val="600"/>
              </a:spcAft>
              <a:buSzPct val="100000"/>
              <a:buFont typeface="Arial" pitchFamily="34"/>
              <a:buChar char="•"/>
              <a:defRPr>
                <a:latin typeface="Helvetica" pitchFamily="2"/>
              </a:defRPr>
            </a:lvl3pPr>
            <a:lvl4pPr marL="1714500" indent="-342900">
              <a:spcAft>
                <a:spcPts val="600"/>
              </a:spcAft>
              <a:buSzPct val="75000"/>
              <a:buFont typeface="Courier New" pitchFamily="49"/>
              <a:buChar char="o"/>
              <a:defRPr>
                <a:latin typeface="Helvetica" pitchFamily="2"/>
              </a:defRPr>
            </a:lvl4pPr>
            <a:lvl5pPr marL="2171699" indent="-342900">
              <a:spcAft>
                <a:spcPts val="600"/>
              </a:spcAft>
              <a:buSzPct val="100000"/>
              <a:buFont typeface="Wingdings" pitchFamily="2"/>
              <a:buChar char="§"/>
              <a:defRPr>
                <a:latin typeface="Helvetica"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90574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pic>
        <p:nvPicPr>
          <p:cNvPr id="2" name="Picture 11">
            <a:extLst>
              <a:ext uri="{FF2B5EF4-FFF2-40B4-BE49-F238E27FC236}">
                <a16:creationId xmlns:a16="http://schemas.microsoft.com/office/drawing/2014/main" id="{C86050AA-9452-6C79-DEA3-6FE723E0FEC2}"/>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5927726" y="6332320"/>
            <a:ext cx="336554" cy="336554"/>
          </a:xfrm>
          <a:prstGeom prst="rect">
            <a:avLst/>
          </a:prstGeom>
          <a:noFill/>
          <a:ln cap="flat">
            <a:noFill/>
          </a:ln>
        </p:spPr>
      </p:pic>
      <p:sp>
        <p:nvSpPr>
          <p:cNvPr id="3" name="Slide Number Placeholder 6">
            <a:extLst>
              <a:ext uri="{FF2B5EF4-FFF2-40B4-BE49-F238E27FC236}">
                <a16:creationId xmlns:a16="http://schemas.microsoft.com/office/drawing/2014/main" id="{4A02CD0C-14B5-101D-41B1-F9D52EBDB7DA}"/>
              </a:ext>
            </a:extLst>
          </p:cNvPr>
          <p:cNvSpPr txBox="1">
            <a:spLocks noGrp="1"/>
          </p:cNvSpPr>
          <p:nvPr>
            <p:ph type="sldNum" sz="quarter" idx="8"/>
          </p:nvPr>
        </p:nvSpPr>
        <p:spPr>
          <a:xfrm>
            <a:off x="5638803" y="6315075"/>
            <a:ext cx="914400" cy="365129"/>
          </a:xfrm>
        </p:spPr>
        <p:txBody>
          <a:bodyPr/>
          <a:lstStyle>
            <a:lvl1pPr>
              <a:defRPr/>
            </a:lvl1pPr>
          </a:lstStyle>
          <a:p>
            <a:pPr lvl="0"/>
            <a:fld id="{78A29B82-F906-9E47-8FED-D6CB1BC52A23}" type="slidenum">
              <a:t>‹Nº›</a:t>
            </a:fld>
            <a:endParaRPr lang="en-US"/>
          </a:p>
        </p:txBody>
      </p:sp>
      <p:pic>
        <p:nvPicPr>
          <p:cNvPr id="4" name="Picture 7">
            <a:extLst>
              <a:ext uri="{FF2B5EF4-FFF2-40B4-BE49-F238E27FC236}">
                <a16:creationId xmlns:a16="http://schemas.microsoft.com/office/drawing/2014/main" id="{F523E8BA-6975-03BA-78E7-5CB47B5D10AE}"/>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10867104" y="6349995"/>
            <a:ext cx="1024182" cy="330198"/>
          </a:xfrm>
          <a:prstGeom prst="rect">
            <a:avLst/>
          </a:prstGeom>
          <a:noFill/>
          <a:ln cap="flat">
            <a:noFill/>
          </a:ln>
        </p:spPr>
      </p:pic>
      <p:sp>
        <p:nvSpPr>
          <p:cNvPr id="5" name="Footer Placeholder 5">
            <a:extLst>
              <a:ext uri="{FF2B5EF4-FFF2-40B4-BE49-F238E27FC236}">
                <a16:creationId xmlns:a16="http://schemas.microsoft.com/office/drawing/2014/main" id="{CEC9C741-CC3E-A294-C142-98B6CAE7D57B}"/>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sp>
        <p:nvSpPr>
          <p:cNvPr id="6" name="Title 1">
            <a:extLst>
              <a:ext uri="{FF2B5EF4-FFF2-40B4-BE49-F238E27FC236}">
                <a16:creationId xmlns:a16="http://schemas.microsoft.com/office/drawing/2014/main" id="{1532AF28-1ACF-6965-AA52-2B587A55BB08}"/>
              </a:ext>
            </a:extLst>
          </p:cNvPr>
          <p:cNvSpPr txBox="1">
            <a:spLocks noGrp="1"/>
          </p:cNvSpPr>
          <p:nvPr>
            <p:ph type="title"/>
          </p:nvPr>
        </p:nvSpPr>
        <p:spPr>
          <a:xfrm>
            <a:off x="609603" y="510856"/>
            <a:ext cx="10972800" cy="681356"/>
          </a:xfrm>
        </p:spPr>
        <p:txBody>
          <a:bodyPr anchorCtr="0">
            <a:noAutofit/>
          </a:bodyPr>
          <a:lstStyle>
            <a:lvl1pPr algn="l">
              <a:defRPr sz="3200" b="1">
                <a:solidFill>
                  <a:srgbClr val="004F51"/>
                </a:solidFill>
              </a:defRPr>
            </a:lvl1pPr>
          </a:lstStyle>
          <a:p>
            <a:pPr lvl="0"/>
            <a:r>
              <a:rPr lang="en-US"/>
              <a:t>Click to edit Master title style</a:t>
            </a:r>
          </a:p>
        </p:txBody>
      </p:sp>
      <p:sp>
        <p:nvSpPr>
          <p:cNvPr id="7" name="Content Placeholder 2">
            <a:extLst>
              <a:ext uri="{FF2B5EF4-FFF2-40B4-BE49-F238E27FC236}">
                <a16:creationId xmlns:a16="http://schemas.microsoft.com/office/drawing/2014/main" id="{D2FBC86C-C6DE-7BEF-9E95-524DAA02A588}"/>
              </a:ext>
            </a:extLst>
          </p:cNvPr>
          <p:cNvSpPr txBox="1">
            <a:spLocks noGrp="1"/>
          </p:cNvSpPr>
          <p:nvPr>
            <p:ph idx="4294967295"/>
          </p:nvPr>
        </p:nvSpPr>
        <p:spPr>
          <a:xfrm>
            <a:off x="609603" y="1493836"/>
            <a:ext cx="10972800" cy="4541833"/>
          </a:xfrm>
        </p:spPr>
        <p:txBody>
          <a:bodyPr/>
          <a:lstStyle>
            <a:lvl1pPr marL="342900" indent="-342900">
              <a:buSzPct val="100000"/>
              <a:buFont typeface="Arial" pitchFamily="34"/>
              <a:buChar char="•"/>
              <a:defRPr>
                <a:latin typeface="Helvetica" pitchFamily="2"/>
              </a:defRPr>
            </a:lvl1pPr>
            <a:lvl2pPr marL="914400" indent="-457200">
              <a:spcBef>
                <a:spcPts val="0"/>
              </a:spcBef>
              <a:spcAft>
                <a:spcPts val="600"/>
              </a:spcAft>
              <a:buSzPct val="100000"/>
              <a:buFont typeface="System Font Regular"/>
              <a:buChar char="⎼"/>
              <a:defRPr sz="2400">
                <a:latin typeface="Helvetica" pitchFamily="2"/>
              </a:defRPr>
            </a:lvl2pPr>
            <a:lvl3pPr marL="1257300" indent="-342900">
              <a:spcAft>
                <a:spcPts val="600"/>
              </a:spcAft>
              <a:buSzPct val="100000"/>
              <a:buFont typeface="Arial" pitchFamily="34"/>
              <a:buChar char="•"/>
              <a:defRPr>
                <a:latin typeface="Helvetica" pitchFamily="2"/>
              </a:defRPr>
            </a:lvl3pPr>
            <a:lvl4pPr marL="1714500" indent="-342900">
              <a:spcAft>
                <a:spcPts val="600"/>
              </a:spcAft>
              <a:buSzPct val="75000"/>
              <a:buFont typeface="Courier New" pitchFamily="49"/>
              <a:buChar char="o"/>
              <a:defRPr>
                <a:latin typeface="Helvetica" pitchFamily="2"/>
              </a:defRPr>
            </a:lvl4pPr>
            <a:lvl5pPr marL="2171699" indent="-342900">
              <a:spcAft>
                <a:spcPts val="600"/>
              </a:spcAft>
              <a:buSzPct val="100000"/>
              <a:buFont typeface="Wingdings" pitchFamily="2"/>
              <a:buChar char="§"/>
              <a:defRPr>
                <a:latin typeface="Helvetica"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6429975"/>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5A54E033-0BE3-BAF4-16AB-A9F0FE69FDDF}"/>
              </a:ext>
            </a:extLst>
          </p:cNvPr>
          <p:cNvSpPr/>
          <p:nvPr/>
        </p:nvSpPr>
        <p:spPr>
          <a:xfrm>
            <a:off x="0" y="0"/>
            <a:ext cx="3840480" cy="6858000"/>
          </a:xfrm>
          <a:prstGeom prst="rect">
            <a:avLst/>
          </a:prstGeom>
          <a:solidFill>
            <a:srgbClr val="F1A05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Helvetica"/>
            </a:endParaRPr>
          </a:p>
        </p:txBody>
      </p:sp>
      <p:sp>
        <p:nvSpPr>
          <p:cNvPr id="3" name="Title 1">
            <a:extLst>
              <a:ext uri="{FF2B5EF4-FFF2-40B4-BE49-F238E27FC236}">
                <a16:creationId xmlns:a16="http://schemas.microsoft.com/office/drawing/2014/main" id="{5786B480-6701-25F6-5739-BCB4FEF3FD60}"/>
              </a:ext>
            </a:extLst>
          </p:cNvPr>
          <p:cNvSpPr txBox="1">
            <a:spLocks noGrp="1"/>
          </p:cNvSpPr>
          <p:nvPr>
            <p:ph type="title"/>
          </p:nvPr>
        </p:nvSpPr>
        <p:spPr>
          <a:xfrm>
            <a:off x="4216398" y="510856"/>
            <a:ext cx="7552267" cy="681356"/>
          </a:xfrm>
        </p:spPr>
        <p:txBody>
          <a:bodyPr anchorCtr="0">
            <a:noAutofit/>
          </a:bodyPr>
          <a:lstStyle>
            <a:lvl1pPr algn="l">
              <a:defRPr sz="3200" b="1"/>
            </a:lvl1pPr>
          </a:lstStyle>
          <a:p>
            <a:pPr lvl="0"/>
            <a:r>
              <a:rPr lang="en-US"/>
              <a:t>Click to edit Master title style</a:t>
            </a:r>
          </a:p>
        </p:txBody>
      </p:sp>
      <p:pic>
        <p:nvPicPr>
          <p:cNvPr id="4" name="Picture 11">
            <a:extLst>
              <a:ext uri="{FF2B5EF4-FFF2-40B4-BE49-F238E27FC236}">
                <a16:creationId xmlns:a16="http://schemas.microsoft.com/office/drawing/2014/main" id="{9EFAC7D6-D75C-568F-8943-63D1EBFA6F32}"/>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5927726" y="6332320"/>
            <a:ext cx="336554" cy="336554"/>
          </a:xfrm>
          <a:prstGeom prst="rect">
            <a:avLst/>
          </a:prstGeom>
          <a:noFill/>
          <a:ln cap="flat">
            <a:noFill/>
          </a:ln>
        </p:spPr>
      </p:pic>
      <p:sp>
        <p:nvSpPr>
          <p:cNvPr id="5" name="Slide Number Placeholder 6">
            <a:extLst>
              <a:ext uri="{FF2B5EF4-FFF2-40B4-BE49-F238E27FC236}">
                <a16:creationId xmlns:a16="http://schemas.microsoft.com/office/drawing/2014/main" id="{C783FFB2-7AB8-2B84-6114-E78CF88477FD}"/>
              </a:ext>
            </a:extLst>
          </p:cNvPr>
          <p:cNvSpPr txBox="1">
            <a:spLocks noGrp="1"/>
          </p:cNvSpPr>
          <p:nvPr>
            <p:ph type="sldNum" sz="quarter" idx="8"/>
          </p:nvPr>
        </p:nvSpPr>
        <p:spPr>
          <a:xfrm>
            <a:off x="5638803" y="6315075"/>
            <a:ext cx="914400" cy="365129"/>
          </a:xfrm>
        </p:spPr>
        <p:txBody>
          <a:bodyPr/>
          <a:lstStyle>
            <a:lvl1pPr>
              <a:defRPr/>
            </a:lvl1pPr>
          </a:lstStyle>
          <a:p>
            <a:pPr lvl="0"/>
            <a:fld id="{42795BA7-55FB-C04A-8A8F-8C0560E6146A}" type="slidenum">
              <a:t>‹Nº›</a:t>
            </a:fld>
            <a:endParaRPr lang="en-US"/>
          </a:p>
        </p:txBody>
      </p:sp>
      <p:pic>
        <p:nvPicPr>
          <p:cNvPr id="6" name="Picture 7">
            <a:extLst>
              <a:ext uri="{FF2B5EF4-FFF2-40B4-BE49-F238E27FC236}">
                <a16:creationId xmlns:a16="http://schemas.microsoft.com/office/drawing/2014/main" id="{B97C1AD8-803C-0FF2-24F3-E1970DE6E899}"/>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10867104" y="6349995"/>
            <a:ext cx="1024182" cy="330198"/>
          </a:xfrm>
          <a:prstGeom prst="rect">
            <a:avLst/>
          </a:prstGeom>
          <a:noFill/>
          <a:ln cap="flat">
            <a:noFill/>
          </a:ln>
        </p:spPr>
      </p:pic>
      <p:sp>
        <p:nvSpPr>
          <p:cNvPr id="7" name="Footer Placeholder 5">
            <a:extLst>
              <a:ext uri="{FF2B5EF4-FFF2-40B4-BE49-F238E27FC236}">
                <a16:creationId xmlns:a16="http://schemas.microsoft.com/office/drawing/2014/main" id="{37C68310-15CF-E59D-88A8-031DFFA3CD54}"/>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pic>
        <p:nvPicPr>
          <p:cNvPr id="8" name="Graphic 22">
            <a:extLst>
              <a:ext uri="{FF2B5EF4-FFF2-40B4-BE49-F238E27FC236}">
                <a16:creationId xmlns:a16="http://schemas.microsoft.com/office/drawing/2014/main" id="{FB6C84D8-0EDD-1893-7DB0-D9AE63E31EEB}"/>
              </a:ext>
            </a:extLst>
          </p:cNvPr>
          <p:cNvPicPr>
            <a:picLocks noChangeAspect="1"/>
          </p:cNvPicPr>
          <p:nvPr/>
        </p:nvPicPr>
        <p:blipFill>
          <a:blip r:embed="rId6">
            <a:extLst>
              <a:ext uri="{96DAC541-7B7A-43D3-8B79-37D633B846F1}">
                <asvg:svgBlip xmlns:asvg="http://schemas.microsoft.com/office/drawing/2016/SVG/main" r:embed="rId7"/>
              </a:ext>
            </a:extLst>
          </a:blip>
          <a:srcRect l="40218" t="-963" r="40218" b="66048"/>
          <a:stretch>
            <a:fillRect/>
          </a:stretch>
        </p:blipFill>
        <p:spPr>
          <a:xfrm>
            <a:off x="0" y="0"/>
            <a:ext cx="3840480" cy="6858000"/>
          </a:xfrm>
          <a:prstGeom prst="rect">
            <a:avLst/>
          </a:prstGeom>
          <a:noFill/>
          <a:ln cap="flat">
            <a:noFill/>
          </a:ln>
        </p:spPr>
      </p:pic>
      <p:sp>
        <p:nvSpPr>
          <p:cNvPr id="9" name="Content Placeholder 2">
            <a:extLst>
              <a:ext uri="{FF2B5EF4-FFF2-40B4-BE49-F238E27FC236}">
                <a16:creationId xmlns:a16="http://schemas.microsoft.com/office/drawing/2014/main" id="{656E0006-4403-582A-8D51-A439310B370E}"/>
              </a:ext>
            </a:extLst>
          </p:cNvPr>
          <p:cNvSpPr txBox="1">
            <a:spLocks noGrp="1"/>
          </p:cNvSpPr>
          <p:nvPr>
            <p:ph idx="4294967295"/>
          </p:nvPr>
        </p:nvSpPr>
        <p:spPr>
          <a:xfrm>
            <a:off x="4216398" y="1493836"/>
            <a:ext cx="7552267" cy="4541833"/>
          </a:xfrm>
        </p:spPr>
        <p:txBody>
          <a:bodyPr/>
          <a:lstStyle>
            <a:lvl1pPr marL="342900" indent="-342900">
              <a:buSzPct val="100000"/>
              <a:buFont typeface="Arial" pitchFamily="34"/>
              <a:buChar char="•"/>
              <a:defRPr>
                <a:latin typeface="Helvetica" pitchFamily="2"/>
              </a:defRPr>
            </a:lvl1pPr>
            <a:lvl2pPr marL="914400" indent="-457200">
              <a:spcBef>
                <a:spcPts val="0"/>
              </a:spcBef>
              <a:spcAft>
                <a:spcPts val="600"/>
              </a:spcAft>
              <a:buSzPct val="100000"/>
              <a:buFont typeface="System Font Regular"/>
              <a:buChar char="⎼"/>
              <a:defRPr sz="2400">
                <a:latin typeface="Helvetica" pitchFamily="2"/>
              </a:defRPr>
            </a:lvl2pPr>
            <a:lvl3pPr marL="1257300" indent="-342900">
              <a:spcAft>
                <a:spcPts val="600"/>
              </a:spcAft>
              <a:buSzPct val="100000"/>
              <a:buFont typeface="Arial" pitchFamily="34"/>
              <a:buChar char="•"/>
              <a:defRPr>
                <a:latin typeface="Helvetica" pitchFamily="2"/>
              </a:defRPr>
            </a:lvl3pPr>
            <a:lvl4pPr marL="1714500" indent="-342900">
              <a:spcAft>
                <a:spcPts val="600"/>
              </a:spcAft>
              <a:buSzPct val="75000"/>
              <a:buFont typeface="Courier New" pitchFamily="49"/>
              <a:buChar char="o"/>
              <a:defRPr>
                <a:latin typeface="Helvetica" pitchFamily="2"/>
              </a:defRPr>
            </a:lvl4pPr>
            <a:lvl5pPr marL="2171699" indent="-342900">
              <a:spcAft>
                <a:spcPts val="600"/>
              </a:spcAft>
              <a:buSzPct val="100000"/>
              <a:buFont typeface="Wingdings" pitchFamily="2"/>
              <a:buChar char="§"/>
              <a:defRPr>
                <a:latin typeface="Helvetica"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89695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2200B-1AC6-745E-2FFE-802B83596DDC}"/>
              </a:ext>
            </a:extLst>
          </p:cNvPr>
          <p:cNvSpPr txBox="1">
            <a:spLocks noGrp="1"/>
          </p:cNvSpPr>
          <p:nvPr>
            <p:ph type="title"/>
          </p:nvPr>
        </p:nvSpPr>
        <p:spPr>
          <a:xfrm>
            <a:off x="609603" y="510856"/>
            <a:ext cx="6393365" cy="681356"/>
          </a:xfrm>
        </p:spPr>
        <p:txBody>
          <a:bodyPr anchorCtr="0">
            <a:noAutofit/>
          </a:bodyPr>
          <a:lstStyle>
            <a:lvl1pPr algn="l">
              <a:defRPr sz="3200" b="1"/>
            </a:lvl1pPr>
          </a:lstStyle>
          <a:p>
            <a:pPr lvl="0"/>
            <a:r>
              <a:rPr lang="en-US"/>
              <a:t>Click to edit Master title style</a:t>
            </a:r>
          </a:p>
        </p:txBody>
      </p:sp>
      <p:pic>
        <p:nvPicPr>
          <p:cNvPr id="3" name="Picture 11">
            <a:extLst>
              <a:ext uri="{FF2B5EF4-FFF2-40B4-BE49-F238E27FC236}">
                <a16:creationId xmlns:a16="http://schemas.microsoft.com/office/drawing/2014/main" id="{9466797B-C37B-79F2-DF0D-2152DBAEC15B}"/>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5927726" y="6332320"/>
            <a:ext cx="336554" cy="336554"/>
          </a:xfrm>
          <a:prstGeom prst="rect">
            <a:avLst/>
          </a:prstGeom>
          <a:noFill/>
          <a:ln cap="flat">
            <a:noFill/>
          </a:ln>
        </p:spPr>
      </p:pic>
      <p:sp>
        <p:nvSpPr>
          <p:cNvPr id="4" name="Slide Number Placeholder 6">
            <a:extLst>
              <a:ext uri="{FF2B5EF4-FFF2-40B4-BE49-F238E27FC236}">
                <a16:creationId xmlns:a16="http://schemas.microsoft.com/office/drawing/2014/main" id="{ED933E20-252B-E02D-86C3-2823B008D7F4}"/>
              </a:ext>
            </a:extLst>
          </p:cNvPr>
          <p:cNvSpPr txBox="1">
            <a:spLocks noGrp="1"/>
          </p:cNvSpPr>
          <p:nvPr>
            <p:ph type="sldNum" sz="quarter" idx="8"/>
          </p:nvPr>
        </p:nvSpPr>
        <p:spPr>
          <a:xfrm>
            <a:off x="5638803" y="6315075"/>
            <a:ext cx="914400" cy="365129"/>
          </a:xfrm>
        </p:spPr>
        <p:txBody>
          <a:bodyPr/>
          <a:lstStyle>
            <a:lvl1pPr>
              <a:defRPr/>
            </a:lvl1pPr>
          </a:lstStyle>
          <a:p>
            <a:pPr lvl="0"/>
            <a:fld id="{A5F5D1A3-83D6-5144-894C-61AB9DF38536}" type="slidenum">
              <a:t>‹Nº›</a:t>
            </a:fld>
            <a:endParaRPr lang="en-US"/>
          </a:p>
        </p:txBody>
      </p:sp>
      <p:pic>
        <p:nvPicPr>
          <p:cNvPr id="5" name="Picture 7">
            <a:extLst>
              <a:ext uri="{FF2B5EF4-FFF2-40B4-BE49-F238E27FC236}">
                <a16:creationId xmlns:a16="http://schemas.microsoft.com/office/drawing/2014/main" id="{611B665C-028E-B9A3-D7BA-C9AB0A642844}"/>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10867104" y="6349995"/>
            <a:ext cx="1024182" cy="330198"/>
          </a:xfrm>
          <a:prstGeom prst="rect">
            <a:avLst/>
          </a:prstGeom>
          <a:noFill/>
          <a:ln cap="flat">
            <a:noFill/>
          </a:ln>
        </p:spPr>
      </p:pic>
      <p:sp>
        <p:nvSpPr>
          <p:cNvPr id="6" name="Footer Placeholder 5">
            <a:extLst>
              <a:ext uri="{FF2B5EF4-FFF2-40B4-BE49-F238E27FC236}">
                <a16:creationId xmlns:a16="http://schemas.microsoft.com/office/drawing/2014/main" id="{67C77CAC-53EB-E8BE-A832-09547A99A7B4}"/>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sp>
        <p:nvSpPr>
          <p:cNvPr id="7" name="Picture Placeholder 2">
            <a:extLst>
              <a:ext uri="{FF2B5EF4-FFF2-40B4-BE49-F238E27FC236}">
                <a16:creationId xmlns:a16="http://schemas.microsoft.com/office/drawing/2014/main" id="{46CF29DC-F38B-F4F0-95F4-CE3B64ED679D}"/>
              </a:ext>
            </a:extLst>
          </p:cNvPr>
          <p:cNvSpPr txBox="1">
            <a:spLocks noGrp="1"/>
          </p:cNvSpPr>
          <p:nvPr>
            <p:ph type="pic" idx="4294967295"/>
          </p:nvPr>
        </p:nvSpPr>
        <p:spPr>
          <a:xfrm>
            <a:off x="7170231" y="510856"/>
            <a:ext cx="4721056" cy="5662138"/>
          </a:xfrm>
        </p:spPr>
        <p:txBody>
          <a:bodyPr/>
          <a:lstStyle>
            <a:lvl1pPr>
              <a:defRPr sz="3200"/>
            </a:lvl1pPr>
          </a:lstStyle>
          <a:p>
            <a:pPr lvl="0"/>
            <a:endParaRPr lang="en-US"/>
          </a:p>
        </p:txBody>
      </p:sp>
      <p:sp>
        <p:nvSpPr>
          <p:cNvPr id="8" name="Content Placeholder 2">
            <a:extLst>
              <a:ext uri="{FF2B5EF4-FFF2-40B4-BE49-F238E27FC236}">
                <a16:creationId xmlns:a16="http://schemas.microsoft.com/office/drawing/2014/main" id="{85B715BE-4AAD-8099-2C0B-3A498E1DACDF}"/>
              </a:ext>
            </a:extLst>
          </p:cNvPr>
          <p:cNvSpPr txBox="1">
            <a:spLocks noGrp="1"/>
          </p:cNvSpPr>
          <p:nvPr>
            <p:ph idx="4294967295"/>
          </p:nvPr>
        </p:nvSpPr>
        <p:spPr>
          <a:xfrm>
            <a:off x="609603" y="1493836"/>
            <a:ext cx="6393365" cy="4679158"/>
          </a:xfrm>
        </p:spPr>
        <p:txBody>
          <a:bodyPr/>
          <a:lstStyle>
            <a:lvl1pPr marL="342900" indent="-342900">
              <a:buSzPct val="100000"/>
              <a:buFont typeface="Arial" pitchFamily="34"/>
              <a:buChar char="•"/>
              <a:defRPr>
                <a:latin typeface="Helvetica" pitchFamily="2"/>
              </a:defRPr>
            </a:lvl1pPr>
            <a:lvl2pPr marL="914400" indent="-457200">
              <a:spcBef>
                <a:spcPts val="0"/>
              </a:spcBef>
              <a:spcAft>
                <a:spcPts val="600"/>
              </a:spcAft>
              <a:buSzPct val="100000"/>
              <a:buFont typeface="System Font Regular"/>
              <a:buChar char="⎼"/>
              <a:defRPr sz="2400">
                <a:latin typeface="Helvetica" pitchFamily="2"/>
              </a:defRPr>
            </a:lvl2pPr>
            <a:lvl3pPr marL="1257300" indent="-342900">
              <a:spcAft>
                <a:spcPts val="600"/>
              </a:spcAft>
              <a:buSzPct val="100000"/>
              <a:buFont typeface="Arial" pitchFamily="34"/>
              <a:buChar char="•"/>
              <a:defRPr>
                <a:latin typeface="Helvetica" pitchFamily="2"/>
              </a:defRPr>
            </a:lvl3pPr>
            <a:lvl4pPr marL="1714500" indent="-342900">
              <a:spcAft>
                <a:spcPts val="600"/>
              </a:spcAft>
              <a:buSzPct val="75000"/>
              <a:buFont typeface="Courier New" pitchFamily="49"/>
              <a:buChar char="o"/>
              <a:defRPr>
                <a:latin typeface="Helvetica" pitchFamily="2"/>
              </a:defRPr>
            </a:lvl4pPr>
            <a:lvl5pPr marL="2171699" indent="-342900">
              <a:spcAft>
                <a:spcPts val="600"/>
              </a:spcAft>
              <a:buSzPct val="100000"/>
              <a:buFont typeface="Wingdings" pitchFamily="2"/>
              <a:buChar char="§"/>
              <a:defRPr>
                <a:latin typeface="Helvetica"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14589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8BE90-2205-6FED-1233-9D05AF604B5E}"/>
              </a:ext>
            </a:extLst>
          </p:cNvPr>
          <p:cNvSpPr txBox="1">
            <a:spLocks noGrp="1"/>
          </p:cNvSpPr>
          <p:nvPr>
            <p:ph type="title"/>
          </p:nvPr>
        </p:nvSpPr>
        <p:spPr>
          <a:xfrm>
            <a:off x="609603" y="246695"/>
            <a:ext cx="10972800" cy="681356"/>
          </a:xfrm>
        </p:spPr>
        <p:txBody>
          <a:bodyPr>
            <a:noAutofit/>
          </a:bodyPr>
          <a:lstStyle>
            <a:lvl1pPr>
              <a:defRPr sz="3200" b="1"/>
            </a:lvl1pPr>
          </a:lstStyle>
          <a:p>
            <a:pPr lvl="0"/>
            <a:r>
              <a:rPr lang="en-US"/>
              <a:t>Click To Edit Master Title Style</a:t>
            </a:r>
          </a:p>
        </p:txBody>
      </p:sp>
      <p:pic>
        <p:nvPicPr>
          <p:cNvPr id="3" name="Picture 11">
            <a:extLst>
              <a:ext uri="{FF2B5EF4-FFF2-40B4-BE49-F238E27FC236}">
                <a16:creationId xmlns:a16="http://schemas.microsoft.com/office/drawing/2014/main" id="{98705295-9F4D-B0F1-99E1-06681E9861A8}"/>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5927726" y="6332320"/>
            <a:ext cx="336554" cy="336554"/>
          </a:xfrm>
          <a:prstGeom prst="rect">
            <a:avLst/>
          </a:prstGeom>
          <a:noFill/>
          <a:ln cap="flat">
            <a:noFill/>
          </a:ln>
        </p:spPr>
      </p:pic>
      <p:sp>
        <p:nvSpPr>
          <p:cNvPr id="4" name="Slide Number Placeholder 6">
            <a:extLst>
              <a:ext uri="{FF2B5EF4-FFF2-40B4-BE49-F238E27FC236}">
                <a16:creationId xmlns:a16="http://schemas.microsoft.com/office/drawing/2014/main" id="{91B8CF6B-1F69-EBE3-3404-DA98725014EF}"/>
              </a:ext>
            </a:extLst>
          </p:cNvPr>
          <p:cNvSpPr txBox="1">
            <a:spLocks noGrp="1"/>
          </p:cNvSpPr>
          <p:nvPr>
            <p:ph type="sldNum" sz="quarter" idx="8"/>
          </p:nvPr>
        </p:nvSpPr>
        <p:spPr>
          <a:xfrm>
            <a:off x="5638803" y="6315075"/>
            <a:ext cx="914400" cy="365129"/>
          </a:xfrm>
        </p:spPr>
        <p:txBody>
          <a:bodyPr/>
          <a:lstStyle>
            <a:lvl1pPr>
              <a:defRPr/>
            </a:lvl1pPr>
          </a:lstStyle>
          <a:p>
            <a:pPr lvl="0"/>
            <a:fld id="{EFA32DBD-94D9-454A-9BF7-518D1DC499BB}" type="slidenum">
              <a:t>‹Nº›</a:t>
            </a:fld>
            <a:endParaRPr lang="en-US"/>
          </a:p>
        </p:txBody>
      </p:sp>
      <p:pic>
        <p:nvPicPr>
          <p:cNvPr id="5" name="Picture 7">
            <a:extLst>
              <a:ext uri="{FF2B5EF4-FFF2-40B4-BE49-F238E27FC236}">
                <a16:creationId xmlns:a16="http://schemas.microsoft.com/office/drawing/2014/main" id="{3022F307-ADF6-01EE-C950-D3E97DF52473}"/>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10867104" y="6349995"/>
            <a:ext cx="1024182" cy="330198"/>
          </a:xfrm>
          <a:prstGeom prst="rect">
            <a:avLst/>
          </a:prstGeom>
          <a:noFill/>
          <a:ln cap="flat">
            <a:noFill/>
          </a:ln>
        </p:spPr>
      </p:pic>
      <p:sp>
        <p:nvSpPr>
          <p:cNvPr id="6" name="Footer Placeholder 5">
            <a:extLst>
              <a:ext uri="{FF2B5EF4-FFF2-40B4-BE49-F238E27FC236}">
                <a16:creationId xmlns:a16="http://schemas.microsoft.com/office/drawing/2014/main" id="{11192680-B5AE-B82D-D18D-8CB9745CFE37}"/>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spTree>
    <p:extLst>
      <p:ext uri="{BB962C8B-B14F-4D97-AF65-F5344CB8AC3E}">
        <p14:creationId xmlns:p14="http://schemas.microsoft.com/office/powerpoint/2010/main" val="3726791627"/>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D248EB1A-09F5-56AC-CB78-2609EDA1C84B}"/>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10867104" y="6349995"/>
            <a:ext cx="1024182" cy="330198"/>
          </a:xfrm>
          <a:prstGeom prst="rect">
            <a:avLst/>
          </a:prstGeom>
          <a:noFill/>
          <a:ln cap="flat">
            <a:noFill/>
          </a:ln>
        </p:spPr>
      </p:pic>
    </p:spTree>
    <p:extLst>
      <p:ext uri="{BB962C8B-B14F-4D97-AF65-F5344CB8AC3E}">
        <p14:creationId xmlns:p14="http://schemas.microsoft.com/office/powerpoint/2010/main" val="2526064659"/>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37206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13" name="Picture 11">
            <a:extLst>
              <a:ext uri="{FF2B5EF4-FFF2-40B4-BE49-F238E27FC236}">
                <a16:creationId xmlns:a16="http://schemas.microsoft.com/office/drawing/2014/main" id="{E97F4B38-9846-0E4E-9D9C-1CF3B063B5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14" name="Slide Number Placeholder 6">
            <a:extLst>
              <a:ext uri="{FF2B5EF4-FFF2-40B4-BE49-F238E27FC236}">
                <a16:creationId xmlns:a16="http://schemas.microsoft.com/office/drawing/2014/main" id="{F6A4E062-851D-3C4B-9945-E632D9272BF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8" name="Picture 7">
            <a:extLst>
              <a:ext uri="{FF2B5EF4-FFF2-40B4-BE49-F238E27FC236}">
                <a16:creationId xmlns:a16="http://schemas.microsoft.com/office/drawing/2014/main" id="{7FE0139E-DCFD-5447-B9D5-C07F8ADAC0D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9" name="Footer Placeholder 5">
            <a:extLst>
              <a:ext uri="{FF2B5EF4-FFF2-40B4-BE49-F238E27FC236}">
                <a16:creationId xmlns:a16="http://schemas.microsoft.com/office/drawing/2014/main" id="{0DDDD7B5-D527-C743-8E7E-BA564A9D422A}"/>
              </a:ext>
            </a:extLst>
          </p:cNvPr>
          <p:cNvSpPr>
            <a:spLocks noGrp="1"/>
          </p:cNvSpPr>
          <p:nvPr>
            <p:ph type="ftr" sz="quarter" idx="10"/>
          </p:nvPr>
        </p:nvSpPr>
        <p:spPr>
          <a:xfrm>
            <a:off x="4871720" y="6739035"/>
            <a:ext cx="2448560" cy="118965"/>
          </a:xfrm>
        </p:spPr>
        <p:txBody>
          <a:bodyPr/>
          <a:lstStyle>
            <a:lvl1pPr algn="ctr">
              <a:defRPr sz="600" b="0" i="0">
                <a:latin typeface="Source Han Sans JP" panose="020B0500000000000000" pitchFamily="34" charset="-128"/>
                <a:cs typeface="Gotham Light" pitchFamily="2" charset="0"/>
              </a:defRPr>
            </a:lvl1pPr>
          </a:lstStyle>
          <a:p>
            <a:r>
              <a:rPr lang="en-US" dirty="0"/>
              <a:t>© Leadership Circle | All Rights Reserved</a:t>
            </a:r>
          </a:p>
        </p:txBody>
      </p:sp>
      <p:sp>
        <p:nvSpPr>
          <p:cNvPr id="20" name="Title 1">
            <a:extLst>
              <a:ext uri="{FF2B5EF4-FFF2-40B4-BE49-F238E27FC236}">
                <a16:creationId xmlns:a16="http://schemas.microsoft.com/office/drawing/2014/main" id="{2D355A23-ACCC-8C40-A26D-8E61156CC636}"/>
              </a:ext>
            </a:extLst>
          </p:cNvPr>
          <p:cNvSpPr>
            <a:spLocks noGrp="1"/>
          </p:cNvSpPr>
          <p:nvPr>
            <p:ph type="title"/>
          </p:nvPr>
        </p:nvSpPr>
        <p:spPr>
          <a:xfrm>
            <a:off x="609600" y="510857"/>
            <a:ext cx="10972800" cy="681355"/>
          </a:xfrm>
          <a:prstGeom prst="rect">
            <a:avLst/>
          </a:prstGeom>
        </p:spPr>
        <p:txBody>
          <a:bodyPr>
            <a:noAutofit/>
          </a:bodyPr>
          <a:lstStyle>
            <a:lvl1pPr algn="l">
              <a:defRPr sz="3200" b="1">
                <a:solidFill>
                  <a:schemeClr val="accent5"/>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6198F029-9320-8C43-8E0E-12B2D328E6EF}"/>
              </a:ext>
            </a:extLst>
          </p:cNvPr>
          <p:cNvSpPr>
            <a:spLocks noGrp="1"/>
          </p:cNvSpPr>
          <p:nvPr>
            <p:ph sz="quarter" idx="12"/>
          </p:nvPr>
        </p:nvSpPr>
        <p:spPr>
          <a:xfrm>
            <a:off x="609600" y="1493838"/>
            <a:ext cx="10972800" cy="4541837"/>
          </a:xfrm>
          <a:prstGeom prst="rect">
            <a:avLst/>
          </a:prstGeom>
        </p:spPr>
        <p:txBody>
          <a:bodyPr/>
          <a:lstStyle>
            <a:lvl1pPr marL="342900" indent="-342900">
              <a:spcAft>
                <a:spcPts val="1200"/>
              </a:spcAft>
              <a:buFont typeface="Arial" panose="020B0604020202020204" pitchFamily="34" charset="0"/>
              <a:buChar char="•"/>
              <a:defRPr b="0" i="0">
                <a:latin typeface="Source Han Sans JP" panose="020B0500000000000000" pitchFamily="34" charset="-128"/>
              </a:defRPr>
            </a:lvl1pPr>
            <a:lvl2pPr marL="914400" indent="-457200">
              <a:spcBef>
                <a:spcPts val="0"/>
              </a:spcBef>
              <a:spcAft>
                <a:spcPts val="600"/>
              </a:spcAft>
              <a:buSzPct val="100000"/>
              <a:buFont typeface="System Font Regular"/>
              <a:buChar char="⎼"/>
              <a:defRPr sz="2400" b="0" i="0">
                <a:latin typeface="Source Han Sans JP" panose="020B0500000000000000" pitchFamily="34" charset="-128"/>
              </a:defRPr>
            </a:lvl2pPr>
            <a:lvl3pPr marL="1257300" indent="-342900">
              <a:spcAft>
                <a:spcPts val="600"/>
              </a:spcAft>
              <a:buFont typeface="Arial" panose="020B0604020202020204" pitchFamily="34" charset="0"/>
              <a:buChar char="•"/>
              <a:defRPr b="0" i="0">
                <a:latin typeface="Source Han Sans JP" panose="020B0500000000000000" pitchFamily="34" charset="-128"/>
              </a:defRPr>
            </a:lvl3pPr>
            <a:lvl4pPr marL="1714500" indent="-342900">
              <a:spcAft>
                <a:spcPts val="600"/>
              </a:spcAft>
              <a:buSzPct val="75000"/>
              <a:buFont typeface="Courier New" panose="02070309020205020404" pitchFamily="49" charset="0"/>
              <a:buChar char="o"/>
              <a:defRPr b="0" i="0">
                <a:latin typeface="Source Han Sans JP" panose="020B0500000000000000" pitchFamily="34" charset="-128"/>
              </a:defRPr>
            </a:lvl4pPr>
            <a:lvl5pPr marL="2171700" indent="-342900">
              <a:spcAft>
                <a:spcPts val="600"/>
              </a:spcAft>
              <a:buFont typeface="Wingdings" pitchFamily="2" charset="2"/>
              <a:buChar char="§"/>
              <a:defRPr b="0" i="0">
                <a:latin typeface="Source Han Sans JP" panose="020B0500000000000000" pitchFamily="34" charset="-128"/>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41349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Title Only">
    <p:bg>
      <p:bgPr>
        <a:solidFill>
          <a:srgbClr val="4140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8F4BD-D695-05F5-337D-C4B2FC8B5045}"/>
              </a:ext>
            </a:extLst>
          </p:cNvPr>
          <p:cNvSpPr txBox="1">
            <a:spLocks noGrp="1"/>
          </p:cNvSpPr>
          <p:nvPr>
            <p:ph type="title"/>
          </p:nvPr>
        </p:nvSpPr>
        <p:spPr>
          <a:xfrm>
            <a:off x="609603" y="246695"/>
            <a:ext cx="10972800" cy="681356"/>
          </a:xfrm>
        </p:spPr>
        <p:txBody>
          <a:bodyPr>
            <a:noAutofit/>
          </a:bodyPr>
          <a:lstStyle>
            <a:lvl1pPr>
              <a:defRPr sz="3200" b="1">
                <a:solidFill>
                  <a:srgbClr val="FFFFFF"/>
                </a:solidFill>
              </a:defRPr>
            </a:lvl1pPr>
          </a:lstStyle>
          <a:p>
            <a:pPr lvl="0"/>
            <a:r>
              <a:rPr lang="en-US"/>
              <a:t>Click To Edit Master Title Style</a:t>
            </a:r>
          </a:p>
        </p:txBody>
      </p:sp>
      <p:pic>
        <p:nvPicPr>
          <p:cNvPr id="3" name="Picture 11">
            <a:extLst>
              <a:ext uri="{FF2B5EF4-FFF2-40B4-BE49-F238E27FC236}">
                <a16:creationId xmlns:a16="http://schemas.microsoft.com/office/drawing/2014/main" id="{DFEF790A-9634-7E40-4ACA-3C61EC4BABE0}"/>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5927726" y="6332320"/>
            <a:ext cx="336554" cy="336554"/>
          </a:xfrm>
          <a:prstGeom prst="rect">
            <a:avLst/>
          </a:prstGeom>
          <a:noFill/>
          <a:ln cap="flat">
            <a:noFill/>
          </a:ln>
        </p:spPr>
      </p:pic>
      <p:sp>
        <p:nvSpPr>
          <p:cNvPr id="4" name="Slide Number Placeholder 6">
            <a:extLst>
              <a:ext uri="{FF2B5EF4-FFF2-40B4-BE49-F238E27FC236}">
                <a16:creationId xmlns:a16="http://schemas.microsoft.com/office/drawing/2014/main" id="{E3CABFF0-8EFA-40AE-7AE8-4C6CEB076E87}"/>
              </a:ext>
            </a:extLst>
          </p:cNvPr>
          <p:cNvSpPr txBox="1">
            <a:spLocks noGrp="1"/>
          </p:cNvSpPr>
          <p:nvPr>
            <p:ph type="sldNum" sz="quarter" idx="8"/>
          </p:nvPr>
        </p:nvSpPr>
        <p:spPr>
          <a:xfrm>
            <a:off x="5638803" y="6315075"/>
            <a:ext cx="914400" cy="365129"/>
          </a:xfrm>
        </p:spPr>
        <p:txBody>
          <a:bodyPr/>
          <a:lstStyle>
            <a:lvl1pPr>
              <a:defRPr>
                <a:solidFill>
                  <a:srgbClr val="FFFFFF"/>
                </a:solidFill>
              </a:defRPr>
            </a:lvl1pPr>
          </a:lstStyle>
          <a:p>
            <a:pPr lvl="0"/>
            <a:fld id="{BBD71C75-1A4B-EC41-8373-2B1F876A46EF}" type="slidenum">
              <a:t>‹Nº›</a:t>
            </a:fld>
            <a:endParaRPr lang="en-US"/>
          </a:p>
        </p:txBody>
      </p:sp>
      <p:sp>
        <p:nvSpPr>
          <p:cNvPr id="5" name="Footer Placeholder 5">
            <a:extLst>
              <a:ext uri="{FF2B5EF4-FFF2-40B4-BE49-F238E27FC236}">
                <a16:creationId xmlns:a16="http://schemas.microsoft.com/office/drawing/2014/main" id="{16A02C32-BEEF-6F86-5E65-5B4557A1CE54}"/>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pic>
        <p:nvPicPr>
          <p:cNvPr id="6" name="Picture 7">
            <a:extLst>
              <a:ext uri="{FF2B5EF4-FFF2-40B4-BE49-F238E27FC236}">
                <a16:creationId xmlns:a16="http://schemas.microsoft.com/office/drawing/2014/main" id="{DD4270B5-FF29-97A0-C729-B49B15D1E8AB}"/>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10867104" y="6349995"/>
            <a:ext cx="1024182" cy="330198"/>
          </a:xfrm>
          <a:prstGeom prst="rect">
            <a:avLst/>
          </a:prstGeom>
          <a:noFill/>
          <a:ln cap="flat">
            <a:noFill/>
          </a:ln>
        </p:spPr>
      </p:pic>
    </p:spTree>
    <p:extLst>
      <p:ext uri="{BB962C8B-B14F-4D97-AF65-F5344CB8AC3E}">
        <p14:creationId xmlns:p14="http://schemas.microsoft.com/office/powerpoint/2010/main" val="2269864613"/>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414041"/>
        </a:solid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2FE838C-965B-3305-1B28-519B9C19E48D}"/>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10867104" y="6349995"/>
            <a:ext cx="1024182" cy="330198"/>
          </a:xfrm>
          <a:prstGeom prst="rect">
            <a:avLst/>
          </a:prstGeom>
          <a:noFill/>
          <a:ln cap="flat">
            <a:noFill/>
          </a:ln>
        </p:spPr>
      </p:pic>
    </p:spTree>
    <p:extLst>
      <p:ext uri="{BB962C8B-B14F-4D97-AF65-F5344CB8AC3E}">
        <p14:creationId xmlns:p14="http://schemas.microsoft.com/office/powerpoint/2010/main" val="3494853979"/>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Blank Gray">
    <p:bg>
      <p:bgPr>
        <a:solidFill>
          <a:srgbClr val="41404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166914"/>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2" name="Picture 11">
            <a:extLst>
              <a:ext uri="{FF2B5EF4-FFF2-40B4-BE49-F238E27FC236}">
                <a16:creationId xmlns:a16="http://schemas.microsoft.com/office/drawing/2014/main" id="{E5A343D6-571B-20DC-D6CE-41606CFF710B}"/>
              </a:ext>
            </a:extLst>
          </p:cNvPr>
          <p:cNvPicPr>
            <a:picLocks noChangeAspect="1"/>
          </p:cNvPicPr>
          <p:nvPr/>
        </p:nvPicPr>
        <p:blipFill>
          <a:blip r:embed="rId2"/>
          <a:srcRect l="59" r="53758"/>
          <a:stretch>
            <a:fillRect/>
          </a:stretch>
        </p:blipFill>
        <p:spPr>
          <a:xfrm>
            <a:off x="0" y="0"/>
            <a:ext cx="5638803" cy="6858000"/>
          </a:xfrm>
          <a:prstGeom prst="rect">
            <a:avLst/>
          </a:prstGeom>
          <a:noFill/>
          <a:ln cap="flat">
            <a:noFill/>
          </a:ln>
        </p:spPr>
      </p:pic>
      <p:pic>
        <p:nvPicPr>
          <p:cNvPr id="3" name="Picture 11">
            <a:extLst>
              <a:ext uri="{FF2B5EF4-FFF2-40B4-BE49-F238E27FC236}">
                <a16:creationId xmlns:a16="http://schemas.microsoft.com/office/drawing/2014/main" id="{B8D7339C-25AF-69F9-5102-B2260BEB6C91}"/>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5927726" y="6332320"/>
            <a:ext cx="336554" cy="336554"/>
          </a:xfrm>
          <a:prstGeom prst="rect">
            <a:avLst/>
          </a:prstGeom>
          <a:noFill/>
          <a:ln cap="flat">
            <a:noFill/>
          </a:ln>
        </p:spPr>
      </p:pic>
      <p:sp>
        <p:nvSpPr>
          <p:cNvPr id="4" name="Slide Number Placeholder 6">
            <a:extLst>
              <a:ext uri="{FF2B5EF4-FFF2-40B4-BE49-F238E27FC236}">
                <a16:creationId xmlns:a16="http://schemas.microsoft.com/office/drawing/2014/main" id="{33ED99C0-E58F-1018-4FFD-2D1CBF0BD2A7}"/>
              </a:ext>
            </a:extLst>
          </p:cNvPr>
          <p:cNvSpPr txBox="1">
            <a:spLocks noGrp="1"/>
          </p:cNvSpPr>
          <p:nvPr>
            <p:ph type="sldNum" sz="quarter" idx="8"/>
          </p:nvPr>
        </p:nvSpPr>
        <p:spPr>
          <a:xfrm>
            <a:off x="5638803" y="6315075"/>
            <a:ext cx="914400" cy="365129"/>
          </a:xfrm>
        </p:spPr>
        <p:txBody>
          <a:bodyPr/>
          <a:lstStyle>
            <a:lvl1pPr>
              <a:defRPr/>
            </a:lvl1pPr>
          </a:lstStyle>
          <a:p>
            <a:pPr lvl="0"/>
            <a:fld id="{E1FE91F2-EF88-9449-BFAC-7A5A20AC8326}" type="slidenum">
              <a:t>‹Nº›</a:t>
            </a:fld>
            <a:endParaRPr lang="en-US"/>
          </a:p>
        </p:txBody>
      </p:sp>
      <p:pic>
        <p:nvPicPr>
          <p:cNvPr id="5" name="Picture 7">
            <a:extLst>
              <a:ext uri="{FF2B5EF4-FFF2-40B4-BE49-F238E27FC236}">
                <a16:creationId xmlns:a16="http://schemas.microsoft.com/office/drawing/2014/main" id="{5707590A-89E9-5A46-4024-E63F0316454E}"/>
              </a:ext>
            </a:extLst>
          </p:cNvPr>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10867104" y="6349995"/>
            <a:ext cx="1024182" cy="330198"/>
          </a:xfrm>
          <a:prstGeom prst="rect">
            <a:avLst/>
          </a:prstGeom>
          <a:noFill/>
          <a:ln cap="flat">
            <a:noFill/>
          </a:ln>
        </p:spPr>
      </p:pic>
      <p:sp>
        <p:nvSpPr>
          <p:cNvPr id="6" name="Footer Placeholder 5">
            <a:extLst>
              <a:ext uri="{FF2B5EF4-FFF2-40B4-BE49-F238E27FC236}">
                <a16:creationId xmlns:a16="http://schemas.microsoft.com/office/drawing/2014/main" id="{2BB6FCCF-3657-0C9D-02BC-4C6CCDA1EECE}"/>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sp>
        <p:nvSpPr>
          <p:cNvPr id="7" name="Title 1">
            <a:extLst>
              <a:ext uri="{FF2B5EF4-FFF2-40B4-BE49-F238E27FC236}">
                <a16:creationId xmlns:a16="http://schemas.microsoft.com/office/drawing/2014/main" id="{2182EFF0-8116-C075-F1FE-07521F724CE8}"/>
              </a:ext>
            </a:extLst>
          </p:cNvPr>
          <p:cNvSpPr txBox="1">
            <a:spLocks noGrp="1"/>
          </p:cNvSpPr>
          <p:nvPr>
            <p:ph type="title"/>
          </p:nvPr>
        </p:nvSpPr>
        <p:spPr>
          <a:xfrm>
            <a:off x="6390394" y="510856"/>
            <a:ext cx="5192008" cy="681356"/>
          </a:xfrm>
        </p:spPr>
        <p:txBody>
          <a:bodyPr anchorCtr="0">
            <a:noAutofit/>
          </a:bodyPr>
          <a:lstStyle>
            <a:lvl1pPr algn="l">
              <a:defRPr sz="3200" b="1">
                <a:solidFill>
                  <a:srgbClr val="A12B2A"/>
                </a:solidFill>
              </a:defRPr>
            </a:lvl1pPr>
          </a:lstStyle>
          <a:p>
            <a:pPr lvl="0"/>
            <a:r>
              <a:rPr lang="en-US"/>
              <a:t>Click To Edit Master Title Style</a:t>
            </a:r>
          </a:p>
        </p:txBody>
      </p:sp>
      <p:sp>
        <p:nvSpPr>
          <p:cNvPr id="8" name="Content Placeholder 2">
            <a:extLst>
              <a:ext uri="{FF2B5EF4-FFF2-40B4-BE49-F238E27FC236}">
                <a16:creationId xmlns:a16="http://schemas.microsoft.com/office/drawing/2014/main" id="{C00D7A9D-09A4-233D-D9E3-4EE2B38AA651}"/>
              </a:ext>
            </a:extLst>
          </p:cNvPr>
          <p:cNvSpPr txBox="1">
            <a:spLocks noGrp="1"/>
          </p:cNvSpPr>
          <p:nvPr>
            <p:ph idx="4294967295"/>
          </p:nvPr>
        </p:nvSpPr>
        <p:spPr>
          <a:xfrm>
            <a:off x="6390394" y="1493836"/>
            <a:ext cx="5192008" cy="4541833"/>
          </a:xfrm>
        </p:spPr>
        <p:txBody>
          <a:bodyPr/>
          <a:lstStyle>
            <a:lvl1pPr marL="342900" indent="-342900">
              <a:buSzPct val="100000"/>
              <a:buFont typeface="Arial" pitchFamily="34"/>
              <a:buChar char="•"/>
              <a:defRPr>
                <a:latin typeface="Helvetica" pitchFamily="2"/>
              </a:defRPr>
            </a:lvl1pPr>
            <a:lvl2pPr marL="914400" indent="-457200">
              <a:spcBef>
                <a:spcPts val="0"/>
              </a:spcBef>
              <a:spcAft>
                <a:spcPts val="600"/>
              </a:spcAft>
              <a:buSzPct val="100000"/>
              <a:buFont typeface="System Font Regular"/>
              <a:buChar char="⎼"/>
              <a:defRPr sz="2400">
                <a:latin typeface="Helvetica" pitchFamily="2"/>
              </a:defRPr>
            </a:lvl2pPr>
            <a:lvl3pPr marL="1257300" indent="-342900">
              <a:spcAft>
                <a:spcPts val="600"/>
              </a:spcAft>
              <a:buSzPct val="100000"/>
              <a:buFont typeface="Arial" pitchFamily="34"/>
              <a:buChar char="•"/>
              <a:defRPr>
                <a:latin typeface="Helvetica" pitchFamily="2"/>
              </a:defRPr>
            </a:lvl3pPr>
            <a:lvl4pPr marL="1714500" indent="-342900">
              <a:spcAft>
                <a:spcPts val="600"/>
              </a:spcAft>
              <a:buSzPct val="75000"/>
              <a:buFont typeface="Courier New" pitchFamily="49"/>
              <a:buChar char="o"/>
              <a:defRPr>
                <a:latin typeface="Helvetica" pitchFamily="2"/>
              </a:defRPr>
            </a:lvl4pPr>
            <a:lvl5pPr marL="2171699" indent="-342900">
              <a:spcAft>
                <a:spcPts val="600"/>
              </a:spcAft>
              <a:buSzPct val="100000"/>
              <a:buFont typeface="Wingdings" pitchFamily="2"/>
              <a:buChar char="§"/>
              <a:defRPr>
                <a:latin typeface="Helvetica"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59270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88B2C-48E3-F0F1-318F-99AAB5E6D546}"/>
              </a:ext>
            </a:extLst>
          </p:cNvPr>
          <p:cNvSpPr txBox="1">
            <a:spLocks noGrp="1"/>
          </p:cNvSpPr>
          <p:nvPr>
            <p:ph type="title"/>
          </p:nvPr>
        </p:nvSpPr>
        <p:spPr>
          <a:xfrm>
            <a:off x="609603" y="510856"/>
            <a:ext cx="5158139" cy="681356"/>
          </a:xfrm>
        </p:spPr>
        <p:txBody>
          <a:bodyPr anchorCtr="0">
            <a:noAutofit/>
          </a:bodyPr>
          <a:lstStyle>
            <a:lvl1pPr algn="l">
              <a:defRPr sz="3200" b="1">
                <a:solidFill>
                  <a:srgbClr val="92C0E9"/>
                </a:solidFill>
              </a:defRPr>
            </a:lvl1pPr>
          </a:lstStyle>
          <a:p>
            <a:pPr lvl="0"/>
            <a:r>
              <a:rPr lang="en-US"/>
              <a:t>Click To Edit Master Title Style</a:t>
            </a:r>
          </a:p>
        </p:txBody>
      </p:sp>
      <p:pic>
        <p:nvPicPr>
          <p:cNvPr id="3" name="Picture 9" descr="A blue sky with clouds&#10;&#10;Description automatically generated with low confidence">
            <a:extLst>
              <a:ext uri="{FF2B5EF4-FFF2-40B4-BE49-F238E27FC236}">
                <a16:creationId xmlns:a16="http://schemas.microsoft.com/office/drawing/2014/main" id="{22048756-B677-2A73-8F02-5EA359FD4EDF}"/>
              </a:ext>
            </a:extLst>
          </p:cNvPr>
          <p:cNvPicPr>
            <a:picLocks noChangeAspect="1"/>
          </p:cNvPicPr>
          <p:nvPr/>
        </p:nvPicPr>
        <p:blipFill>
          <a:blip r:embed="rId2"/>
          <a:srcRect r="-1"/>
          <a:stretch>
            <a:fillRect/>
          </a:stretch>
        </p:blipFill>
        <p:spPr>
          <a:xfrm>
            <a:off x="6457949" y="0"/>
            <a:ext cx="5734046" cy="6858000"/>
          </a:xfrm>
          <a:prstGeom prst="rect">
            <a:avLst/>
          </a:prstGeom>
          <a:noFill/>
          <a:ln cap="flat">
            <a:noFill/>
          </a:ln>
        </p:spPr>
      </p:pic>
      <p:pic>
        <p:nvPicPr>
          <p:cNvPr id="4" name="Picture 11">
            <a:extLst>
              <a:ext uri="{FF2B5EF4-FFF2-40B4-BE49-F238E27FC236}">
                <a16:creationId xmlns:a16="http://schemas.microsoft.com/office/drawing/2014/main" id="{DDE88CB0-84C5-3276-EE8B-CF0BD3A02BBB}"/>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5927726" y="6332320"/>
            <a:ext cx="336554" cy="336554"/>
          </a:xfrm>
          <a:prstGeom prst="rect">
            <a:avLst/>
          </a:prstGeom>
          <a:noFill/>
          <a:ln cap="flat">
            <a:noFill/>
          </a:ln>
        </p:spPr>
      </p:pic>
      <p:sp>
        <p:nvSpPr>
          <p:cNvPr id="5" name="Slide Number Placeholder 6">
            <a:extLst>
              <a:ext uri="{FF2B5EF4-FFF2-40B4-BE49-F238E27FC236}">
                <a16:creationId xmlns:a16="http://schemas.microsoft.com/office/drawing/2014/main" id="{9D0EE6A6-EE30-B3A7-B649-112557467F4C}"/>
              </a:ext>
            </a:extLst>
          </p:cNvPr>
          <p:cNvSpPr txBox="1">
            <a:spLocks noGrp="1"/>
          </p:cNvSpPr>
          <p:nvPr>
            <p:ph type="sldNum" sz="quarter" idx="8"/>
          </p:nvPr>
        </p:nvSpPr>
        <p:spPr>
          <a:xfrm>
            <a:off x="5638803" y="6323112"/>
            <a:ext cx="914400" cy="365129"/>
          </a:xfrm>
        </p:spPr>
        <p:txBody>
          <a:bodyPr/>
          <a:lstStyle>
            <a:lvl1pPr>
              <a:defRPr/>
            </a:lvl1pPr>
          </a:lstStyle>
          <a:p>
            <a:pPr lvl="0"/>
            <a:fld id="{977CD3A6-073B-724E-A1C6-3550D7C9AF8B}" type="slidenum">
              <a:t>‹Nº›</a:t>
            </a:fld>
            <a:endParaRPr lang="en-US"/>
          </a:p>
        </p:txBody>
      </p:sp>
      <p:sp>
        <p:nvSpPr>
          <p:cNvPr id="6" name="Footer Placeholder 5">
            <a:extLst>
              <a:ext uri="{FF2B5EF4-FFF2-40B4-BE49-F238E27FC236}">
                <a16:creationId xmlns:a16="http://schemas.microsoft.com/office/drawing/2014/main" id="{723DA3B4-74BD-C209-4276-711E740858AE}"/>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pic>
        <p:nvPicPr>
          <p:cNvPr id="7" name="Picture 7">
            <a:extLst>
              <a:ext uri="{FF2B5EF4-FFF2-40B4-BE49-F238E27FC236}">
                <a16:creationId xmlns:a16="http://schemas.microsoft.com/office/drawing/2014/main" id="{BDFFB84F-8E85-928A-8600-FA9C7F942422}"/>
              </a:ext>
            </a:extLst>
          </p:cNvPr>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10867104" y="6349995"/>
            <a:ext cx="1024182" cy="330198"/>
          </a:xfrm>
          <a:prstGeom prst="rect">
            <a:avLst/>
          </a:prstGeom>
          <a:noFill/>
          <a:ln cap="flat">
            <a:noFill/>
          </a:ln>
        </p:spPr>
      </p:pic>
      <p:sp>
        <p:nvSpPr>
          <p:cNvPr id="8" name="Content Placeholder 2">
            <a:extLst>
              <a:ext uri="{FF2B5EF4-FFF2-40B4-BE49-F238E27FC236}">
                <a16:creationId xmlns:a16="http://schemas.microsoft.com/office/drawing/2014/main" id="{22B8C44F-D5BE-E5C9-61C2-28FCCBCB84C0}"/>
              </a:ext>
            </a:extLst>
          </p:cNvPr>
          <p:cNvSpPr txBox="1">
            <a:spLocks noGrp="1"/>
          </p:cNvSpPr>
          <p:nvPr>
            <p:ph idx="4294967295"/>
          </p:nvPr>
        </p:nvSpPr>
        <p:spPr>
          <a:xfrm>
            <a:off x="609603" y="1493836"/>
            <a:ext cx="5158139" cy="4541833"/>
          </a:xfrm>
        </p:spPr>
        <p:txBody>
          <a:bodyPr/>
          <a:lstStyle>
            <a:lvl1pPr marL="342900" indent="-342900">
              <a:buSzPct val="100000"/>
              <a:buFont typeface="Arial" pitchFamily="34"/>
              <a:buChar char="•"/>
              <a:defRPr>
                <a:latin typeface="Helvetica" pitchFamily="2"/>
              </a:defRPr>
            </a:lvl1pPr>
            <a:lvl2pPr marL="914400" indent="-457200">
              <a:spcBef>
                <a:spcPts val="0"/>
              </a:spcBef>
              <a:spcAft>
                <a:spcPts val="600"/>
              </a:spcAft>
              <a:buSzPct val="100000"/>
              <a:buFont typeface="System Font Regular"/>
              <a:buChar char="⎼"/>
              <a:defRPr sz="2400">
                <a:latin typeface="Helvetica" pitchFamily="2"/>
              </a:defRPr>
            </a:lvl2pPr>
            <a:lvl3pPr marL="1257300" indent="-342900">
              <a:spcAft>
                <a:spcPts val="600"/>
              </a:spcAft>
              <a:buSzPct val="100000"/>
              <a:buFont typeface="Arial" pitchFamily="34"/>
              <a:buChar char="•"/>
              <a:defRPr>
                <a:latin typeface="Helvetica" pitchFamily="2"/>
              </a:defRPr>
            </a:lvl3pPr>
            <a:lvl4pPr marL="1714500" indent="-342900">
              <a:spcAft>
                <a:spcPts val="600"/>
              </a:spcAft>
              <a:buSzPct val="75000"/>
              <a:buFont typeface="Courier New" pitchFamily="49"/>
              <a:buChar char="o"/>
              <a:defRPr>
                <a:latin typeface="Helvetica" pitchFamily="2"/>
              </a:defRPr>
            </a:lvl4pPr>
            <a:lvl5pPr marL="2171699" indent="-342900">
              <a:spcAft>
                <a:spcPts val="600"/>
              </a:spcAft>
              <a:buSzPct val="100000"/>
              <a:buFont typeface="Wingdings" pitchFamily="2"/>
              <a:buChar char="§"/>
              <a:defRPr>
                <a:latin typeface="Helvetica"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850287"/>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pic>
        <p:nvPicPr>
          <p:cNvPr id="2" name="Picture 11" descr="A picture containing text, sky, outdoor, sign&#10;&#10;Description automatically generated">
            <a:extLst>
              <a:ext uri="{FF2B5EF4-FFF2-40B4-BE49-F238E27FC236}">
                <a16:creationId xmlns:a16="http://schemas.microsoft.com/office/drawing/2014/main" id="{E870052A-85B0-633B-AACE-890E70F575D5}"/>
              </a:ext>
            </a:extLst>
          </p:cNvPr>
          <p:cNvPicPr>
            <a:picLocks noChangeAspect="1"/>
          </p:cNvPicPr>
          <p:nvPr/>
        </p:nvPicPr>
        <p:blipFill>
          <a:blip r:embed="rId2"/>
          <a:srcRect l="10055" r="-2"/>
          <a:stretch>
            <a:fillRect/>
          </a:stretch>
        </p:blipFill>
        <p:spPr>
          <a:xfrm>
            <a:off x="7033857" y="0"/>
            <a:ext cx="5158139" cy="6858000"/>
          </a:xfrm>
          <a:prstGeom prst="rect">
            <a:avLst/>
          </a:prstGeom>
          <a:noFill/>
          <a:ln cap="flat">
            <a:noFill/>
          </a:ln>
        </p:spPr>
      </p:pic>
      <p:sp>
        <p:nvSpPr>
          <p:cNvPr id="3" name="Title 1">
            <a:extLst>
              <a:ext uri="{FF2B5EF4-FFF2-40B4-BE49-F238E27FC236}">
                <a16:creationId xmlns:a16="http://schemas.microsoft.com/office/drawing/2014/main" id="{529895F4-2752-E8DD-A37D-B7BFD2B3897F}"/>
              </a:ext>
            </a:extLst>
          </p:cNvPr>
          <p:cNvSpPr txBox="1">
            <a:spLocks noGrp="1"/>
          </p:cNvSpPr>
          <p:nvPr>
            <p:ph type="title"/>
          </p:nvPr>
        </p:nvSpPr>
        <p:spPr>
          <a:xfrm>
            <a:off x="609603" y="510856"/>
            <a:ext cx="5158139" cy="681356"/>
          </a:xfrm>
        </p:spPr>
        <p:txBody>
          <a:bodyPr anchorCtr="0">
            <a:noAutofit/>
          </a:bodyPr>
          <a:lstStyle>
            <a:lvl1pPr algn="l">
              <a:defRPr sz="3200" b="1">
                <a:solidFill>
                  <a:srgbClr val="92C0E9"/>
                </a:solidFill>
              </a:defRPr>
            </a:lvl1pPr>
          </a:lstStyle>
          <a:p>
            <a:pPr lvl="0"/>
            <a:r>
              <a:rPr lang="en-US"/>
              <a:t>Click To Edit Master Title Style</a:t>
            </a:r>
          </a:p>
        </p:txBody>
      </p:sp>
      <p:pic>
        <p:nvPicPr>
          <p:cNvPr id="4" name="Picture 11">
            <a:extLst>
              <a:ext uri="{FF2B5EF4-FFF2-40B4-BE49-F238E27FC236}">
                <a16:creationId xmlns:a16="http://schemas.microsoft.com/office/drawing/2014/main" id="{6FD07EEE-0232-F3F7-3587-2F9CF2E44F75}"/>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5927726" y="6332320"/>
            <a:ext cx="336554" cy="336554"/>
          </a:xfrm>
          <a:prstGeom prst="rect">
            <a:avLst/>
          </a:prstGeom>
          <a:noFill/>
          <a:ln cap="flat">
            <a:noFill/>
          </a:ln>
        </p:spPr>
      </p:pic>
      <p:sp>
        <p:nvSpPr>
          <p:cNvPr id="5" name="Slide Number Placeholder 6">
            <a:extLst>
              <a:ext uri="{FF2B5EF4-FFF2-40B4-BE49-F238E27FC236}">
                <a16:creationId xmlns:a16="http://schemas.microsoft.com/office/drawing/2014/main" id="{53093328-8589-ECC0-07C0-724FBC5D8AF2}"/>
              </a:ext>
            </a:extLst>
          </p:cNvPr>
          <p:cNvSpPr txBox="1">
            <a:spLocks noGrp="1"/>
          </p:cNvSpPr>
          <p:nvPr>
            <p:ph type="sldNum" sz="quarter" idx="8"/>
          </p:nvPr>
        </p:nvSpPr>
        <p:spPr>
          <a:xfrm>
            <a:off x="5638803" y="6323112"/>
            <a:ext cx="914400" cy="365129"/>
          </a:xfrm>
        </p:spPr>
        <p:txBody>
          <a:bodyPr/>
          <a:lstStyle>
            <a:lvl1pPr>
              <a:defRPr/>
            </a:lvl1pPr>
          </a:lstStyle>
          <a:p>
            <a:pPr lvl="0"/>
            <a:fld id="{7D99979F-8894-994F-804B-52143DF816B2}" type="slidenum">
              <a:t>‹Nº›</a:t>
            </a:fld>
            <a:endParaRPr lang="en-US"/>
          </a:p>
        </p:txBody>
      </p:sp>
      <p:sp>
        <p:nvSpPr>
          <p:cNvPr id="6" name="Footer Placeholder 5">
            <a:extLst>
              <a:ext uri="{FF2B5EF4-FFF2-40B4-BE49-F238E27FC236}">
                <a16:creationId xmlns:a16="http://schemas.microsoft.com/office/drawing/2014/main" id="{BE4B879B-4562-D0CC-7699-808237C74B88}"/>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pic>
        <p:nvPicPr>
          <p:cNvPr id="7" name="Picture 7">
            <a:extLst>
              <a:ext uri="{FF2B5EF4-FFF2-40B4-BE49-F238E27FC236}">
                <a16:creationId xmlns:a16="http://schemas.microsoft.com/office/drawing/2014/main" id="{D2B8D588-7E60-D3C9-A5D1-E9FC706CF9A9}"/>
              </a:ext>
            </a:extLst>
          </p:cNvPr>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10867104" y="6349995"/>
            <a:ext cx="1024182" cy="330198"/>
          </a:xfrm>
          <a:prstGeom prst="rect">
            <a:avLst/>
          </a:prstGeom>
          <a:noFill/>
          <a:ln cap="flat">
            <a:noFill/>
          </a:ln>
        </p:spPr>
      </p:pic>
      <p:sp>
        <p:nvSpPr>
          <p:cNvPr id="8" name="Content Placeholder 2">
            <a:extLst>
              <a:ext uri="{FF2B5EF4-FFF2-40B4-BE49-F238E27FC236}">
                <a16:creationId xmlns:a16="http://schemas.microsoft.com/office/drawing/2014/main" id="{8787E42E-9AE5-26CC-557F-CCCF8E33239C}"/>
              </a:ext>
            </a:extLst>
          </p:cNvPr>
          <p:cNvSpPr txBox="1">
            <a:spLocks noGrp="1"/>
          </p:cNvSpPr>
          <p:nvPr>
            <p:ph idx="4294967295"/>
          </p:nvPr>
        </p:nvSpPr>
        <p:spPr>
          <a:xfrm>
            <a:off x="609603" y="1493836"/>
            <a:ext cx="5158139" cy="4541833"/>
          </a:xfrm>
        </p:spPr>
        <p:txBody>
          <a:bodyPr/>
          <a:lstStyle>
            <a:lvl1pPr marL="342900" indent="-342900">
              <a:buSzPct val="100000"/>
              <a:buFont typeface="Arial" pitchFamily="34"/>
              <a:buChar char="•"/>
              <a:defRPr>
                <a:latin typeface="Helvetica" pitchFamily="2"/>
              </a:defRPr>
            </a:lvl1pPr>
            <a:lvl2pPr marL="914400" indent="-457200">
              <a:spcBef>
                <a:spcPts val="0"/>
              </a:spcBef>
              <a:spcAft>
                <a:spcPts val="600"/>
              </a:spcAft>
              <a:buSzPct val="100000"/>
              <a:buFont typeface="System Font Regular"/>
              <a:buChar char="⎼"/>
              <a:defRPr sz="2400">
                <a:latin typeface="Helvetica" pitchFamily="2"/>
              </a:defRPr>
            </a:lvl2pPr>
            <a:lvl3pPr marL="1257300" indent="-342900">
              <a:spcAft>
                <a:spcPts val="600"/>
              </a:spcAft>
              <a:buSzPct val="100000"/>
              <a:buFont typeface="Arial" pitchFamily="34"/>
              <a:buChar char="•"/>
              <a:defRPr>
                <a:latin typeface="Helvetica" pitchFamily="2"/>
              </a:defRPr>
            </a:lvl3pPr>
            <a:lvl4pPr marL="1714500" indent="-342900">
              <a:spcAft>
                <a:spcPts val="600"/>
              </a:spcAft>
              <a:buSzPct val="75000"/>
              <a:buFont typeface="Courier New" pitchFamily="49"/>
              <a:buChar char="o"/>
              <a:defRPr>
                <a:latin typeface="Helvetica" pitchFamily="2"/>
              </a:defRPr>
            </a:lvl4pPr>
            <a:lvl5pPr marL="2171699" indent="-342900">
              <a:spcAft>
                <a:spcPts val="600"/>
              </a:spcAft>
              <a:buSzPct val="100000"/>
              <a:buFont typeface="Wingdings" pitchFamily="2"/>
              <a:buChar char="§"/>
              <a:defRPr>
                <a:latin typeface="Helvetica"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86673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pic>
        <p:nvPicPr>
          <p:cNvPr id="2" name="Picture 11" descr="A picture containing water, riding, wave, ocean&#10;&#10;Description automatically generated">
            <a:extLst>
              <a:ext uri="{FF2B5EF4-FFF2-40B4-BE49-F238E27FC236}">
                <a16:creationId xmlns:a16="http://schemas.microsoft.com/office/drawing/2014/main" id="{FC6814ED-0415-3FA6-EF4F-04CC42FF0D56}"/>
              </a:ext>
            </a:extLst>
          </p:cNvPr>
          <p:cNvPicPr>
            <a:picLocks noChangeAspect="1"/>
          </p:cNvPicPr>
          <p:nvPr/>
        </p:nvPicPr>
        <p:blipFill>
          <a:blip r:embed="rId2"/>
          <a:stretch>
            <a:fillRect/>
          </a:stretch>
        </p:blipFill>
        <p:spPr>
          <a:xfrm>
            <a:off x="7621652" y="0"/>
            <a:ext cx="4570344" cy="6858000"/>
          </a:xfrm>
          <a:prstGeom prst="rect">
            <a:avLst/>
          </a:prstGeom>
          <a:noFill/>
          <a:ln cap="flat">
            <a:noFill/>
          </a:ln>
        </p:spPr>
      </p:pic>
      <p:sp>
        <p:nvSpPr>
          <p:cNvPr id="3" name="Title 1">
            <a:extLst>
              <a:ext uri="{FF2B5EF4-FFF2-40B4-BE49-F238E27FC236}">
                <a16:creationId xmlns:a16="http://schemas.microsoft.com/office/drawing/2014/main" id="{F7D077B9-5F34-B7A8-4EEC-2DD79498B45A}"/>
              </a:ext>
            </a:extLst>
          </p:cNvPr>
          <p:cNvSpPr txBox="1">
            <a:spLocks noGrp="1"/>
          </p:cNvSpPr>
          <p:nvPr>
            <p:ph type="title"/>
          </p:nvPr>
        </p:nvSpPr>
        <p:spPr>
          <a:xfrm>
            <a:off x="609603" y="510856"/>
            <a:ext cx="5158139" cy="681356"/>
          </a:xfrm>
        </p:spPr>
        <p:txBody>
          <a:bodyPr anchorCtr="0">
            <a:noAutofit/>
          </a:bodyPr>
          <a:lstStyle>
            <a:lvl1pPr algn="l">
              <a:defRPr sz="3200" b="1">
                <a:solidFill>
                  <a:srgbClr val="92C0E9"/>
                </a:solidFill>
              </a:defRPr>
            </a:lvl1pPr>
          </a:lstStyle>
          <a:p>
            <a:pPr lvl="0"/>
            <a:r>
              <a:rPr lang="en-US"/>
              <a:t>Click To Edit Master Title Style</a:t>
            </a:r>
          </a:p>
        </p:txBody>
      </p:sp>
      <p:pic>
        <p:nvPicPr>
          <p:cNvPr id="4" name="Picture 11">
            <a:extLst>
              <a:ext uri="{FF2B5EF4-FFF2-40B4-BE49-F238E27FC236}">
                <a16:creationId xmlns:a16="http://schemas.microsoft.com/office/drawing/2014/main" id="{01D0E2BB-D1BD-CB23-EEE7-A562281C9B65}"/>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5927726" y="6332320"/>
            <a:ext cx="336554" cy="336554"/>
          </a:xfrm>
          <a:prstGeom prst="rect">
            <a:avLst/>
          </a:prstGeom>
          <a:noFill/>
          <a:ln cap="flat">
            <a:noFill/>
          </a:ln>
        </p:spPr>
      </p:pic>
      <p:sp>
        <p:nvSpPr>
          <p:cNvPr id="5" name="Slide Number Placeholder 6">
            <a:extLst>
              <a:ext uri="{FF2B5EF4-FFF2-40B4-BE49-F238E27FC236}">
                <a16:creationId xmlns:a16="http://schemas.microsoft.com/office/drawing/2014/main" id="{FC310F07-D405-58D9-AAEE-23752D82D936}"/>
              </a:ext>
            </a:extLst>
          </p:cNvPr>
          <p:cNvSpPr txBox="1">
            <a:spLocks noGrp="1"/>
          </p:cNvSpPr>
          <p:nvPr>
            <p:ph type="sldNum" sz="quarter" idx="8"/>
          </p:nvPr>
        </p:nvSpPr>
        <p:spPr>
          <a:xfrm>
            <a:off x="5638803" y="6323112"/>
            <a:ext cx="914400" cy="365129"/>
          </a:xfrm>
        </p:spPr>
        <p:txBody>
          <a:bodyPr/>
          <a:lstStyle>
            <a:lvl1pPr>
              <a:defRPr/>
            </a:lvl1pPr>
          </a:lstStyle>
          <a:p>
            <a:pPr lvl="0"/>
            <a:fld id="{7100F97F-17FA-C649-B503-DA63D53755AB}" type="slidenum">
              <a:t>‹Nº›</a:t>
            </a:fld>
            <a:endParaRPr lang="en-US"/>
          </a:p>
        </p:txBody>
      </p:sp>
      <p:sp>
        <p:nvSpPr>
          <p:cNvPr id="6" name="Footer Placeholder 5">
            <a:extLst>
              <a:ext uri="{FF2B5EF4-FFF2-40B4-BE49-F238E27FC236}">
                <a16:creationId xmlns:a16="http://schemas.microsoft.com/office/drawing/2014/main" id="{0A4B3462-69AC-9305-E6DC-9C85BB26CDB9}"/>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pic>
        <p:nvPicPr>
          <p:cNvPr id="7" name="Picture 7">
            <a:extLst>
              <a:ext uri="{FF2B5EF4-FFF2-40B4-BE49-F238E27FC236}">
                <a16:creationId xmlns:a16="http://schemas.microsoft.com/office/drawing/2014/main" id="{C0119856-F41F-FE8D-AEDE-C59B660657AF}"/>
              </a:ext>
            </a:extLst>
          </p:cNvPr>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10867104" y="6349995"/>
            <a:ext cx="1024182" cy="330198"/>
          </a:xfrm>
          <a:prstGeom prst="rect">
            <a:avLst/>
          </a:prstGeom>
          <a:noFill/>
          <a:ln cap="flat">
            <a:noFill/>
          </a:ln>
        </p:spPr>
      </p:pic>
      <p:sp>
        <p:nvSpPr>
          <p:cNvPr id="8" name="Content Placeholder 2">
            <a:extLst>
              <a:ext uri="{FF2B5EF4-FFF2-40B4-BE49-F238E27FC236}">
                <a16:creationId xmlns:a16="http://schemas.microsoft.com/office/drawing/2014/main" id="{419E6E1C-3075-FA94-4467-6E1A2733EDE8}"/>
              </a:ext>
            </a:extLst>
          </p:cNvPr>
          <p:cNvSpPr txBox="1">
            <a:spLocks noGrp="1"/>
          </p:cNvSpPr>
          <p:nvPr>
            <p:ph idx="4294967295"/>
          </p:nvPr>
        </p:nvSpPr>
        <p:spPr>
          <a:xfrm>
            <a:off x="609603" y="1493836"/>
            <a:ext cx="5158139" cy="4541833"/>
          </a:xfrm>
        </p:spPr>
        <p:txBody>
          <a:bodyPr/>
          <a:lstStyle>
            <a:lvl1pPr marL="342900" indent="-342900">
              <a:buSzPct val="100000"/>
              <a:buFont typeface="Arial" pitchFamily="34"/>
              <a:buChar char="•"/>
              <a:defRPr>
                <a:latin typeface="Helvetica" pitchFamily="2"/>
              </a:defRPr>
            </a:lvl1pPr>
            <a:lvl2pPr marL="914400" indent="-457200">
              <a:spcBef>
                <a:spcPts val="0"/>
              </a:spcBef>
              <a:spcAft>
                <a:spcPts val="600"/>
              </a:spcAft>
              <a:buSzPct val="100000"/>
              <a:buFont typeface="System Font Regular"/>
              <a:buChar char="⎼"/>
              <a:defRPr sz="2400">
                <a:latin typeface="Helvetica" pitchFamily="2"/>
              </a:defRPr>
            </a:lvl2pPr>
            <a:lvl3pPr marL="1257300" indent="-342900">
              <a:spcAft>
                <a:spcPts val="600"/>
              </a:spcAft>
              <a:buSzPct val="100000"/>
              <a:buFont typeface="Arial" pitchFamily="34"/>
              <a:buChar char="•"/>
              <a:defRPr>
                <a:latin typeface="Helvetica" pitchFamily="2"/>
              </a:defRPr>
            </a:lvl3pPr>
            <a:lvl4pPr marL="1714500" indent="-342900">
              <a:spcAft>
                <a:spcPts val="600"/>
              </a:spcAft>
              <a:buSzPct val="75000"/>
              <a:buFont typeface="Courier New" pitchFamily="49"/>
              <a:buChar char="o"/>
              <a:defRPr>
                <a:latin typeface="Helvetica" pitchFamily="2"/>
              </a:defRPr>
            </a:lvl4pPr>
            <a:lvl5pPr marL="2171699" indent="-342900">
              <a:spcAft>
                <a:spcPts val="600"/>
              </a:spcAft>
              <a:buSzPct val="100000"/>
              <a:buFont typeface="Wingdings" pitchFamily="2"/>
              <a:buChar char="§"/>
              <a:defRPr>
                <a:latin typeface="Helvetica"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0978227"/>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pic>
        <p:nvPicPr>
          <p:cNvPr id="2" name="Picture 18" descr="A picture containing building, road, outdoor, street&#10;&#10;Description automatically generated">
            <a:extLst>
              <a:ext uri="{FF2B5EF4-FFF2-40B4-BE49-F238E27FC236}">
                <a16:creationId xmlns:a16="http://schemas.microsoft.com/office/drawing/2014/main" id="{B5877F2A-D193-F4B7-3B7D-36B790E9FAD0}"/>
              </a:ext>
            </a:extLst>
          </p:cNvPr>
          <p:cNvPicPr>
            <a:picLocks noChangeAspect="1"/>
          </p:cNvPicPr>
          <p:nvPr/>
        </p:nvPicPr>
        <p:blipFill>
          <a:blip r:embed="rId2"/>
          <a:srcRect/>
          <a:stretch>
            <a:fillRect/>
          </a:stretch>
        </p:blipFill>
        <p:spPr>
          <a:xfrm>
            <a:off x="497634" y="4114800"/>
            <a:ext cx="11196727" cy="2743200"/>
          </a:xfrm>
          <a:prstGeom prst="rect">
            <a:avLst/>
          </a:prstGeom>
          <a:noFill/>
          <a:ln cap="flat">
            <a:noFill/>
          </a:ln>
        </p:spPr>
      </p:pic>
      <p:pic>
        <p:nvPicPr>
          <p:cNvPr id="3" name="Picture 7">
            <a:extLst>
              <a:ext uri="{FF2B5EF4-FFF2-40B4-BE49-F238E27FC236}">
                <a16:creationId xmlns:a16="http://schemas.microsoft.com/office/drawing/2014/main" id="{94B3E5D9-42B9-F08B-7175-89CAE47C7AB1}"/>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10443773" y="6349995"/>
            <a:ext cx="1024182" cy="330198"/>
          </a:xfrm>
          <a:prstGeom prst="rect">
            <a:avLst/>
          </a:prstGeom>
          <a:noFill/>
          <a:ln cap="flat">
            <a:noFill/>
          </a:ln>
        </p:spPr>
      </p:pic>
      <p:pic>
        <p:nvPicPr>
          <p:cNvPr id="4" name="Picture 11">
            <a:extLst>
              <a:ext uri="{FF2B5EF4-FFF2-40B4-BE49-F238E27FC236}">
                <a16:creationId xmlns:a16="http://schemas.microsoft.com/office/drawing/2014/main" id="{F36975F3-61D9-0930-87B7-A34535EFC074}"/>
              </a:ext>
            </a:extLst>
          </p:cNvPr>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5927726" y="6332320"/>
            <a:ext cx="336554" cy="336554"/>
          </a:xfrm>
          <a:prstGeom prst="rect">
            <a:avLst/>
          </a:prstGeom>
          <a:noFill/>
          <a:ln cap="flat">
            <a:noFill/>
          </a:ln>
        </p:spPr>
      </p:pic>
      <p:sp>
        <p:nvSpPr>
          <p:cNvPr id="5" name="Slide Number Placeholder 6">
            <a:extLst>
              <a:ext uri="{FF2B5EF4-FFF2-40B4-BE49-F238E27FC236}">
                <a16:creationId xmlns:a16="http://schemas.microsoft.com/office/drawing/2014/main" id="{DFBBA3F3-4212-6440-8229-0C2FB3EC819A}"/>
              </a:ext>
            </a:extLst>
          </p:cNvPr>
          <p:cNvSpPr txBox="1">
            <a:spLocks noGrp="1"/>
          </p:cNvSpPr>
          <p:nvPr>
            <p:ph type="sldNum" sz="quarter" idx="8"/>
          </p:nvPr>
        </p:nvSpPr>
        <p:spPr>
          <a:xfrm>
            <a:off x="5638803" y="6323112"/>
            <a:ext cx="914400" cy="365129"/>
          </a:xfrm>
        </p:spPr>
        <p:txBody>
          <a:bodyPr/>
          <a:lstStyle>
            <a:lvl1pPr>
              <a:defRPr/>
            </a:lvl1pPr>
          </a:lstStyle>
          <a:p>
            <a:pPr lvl="0"/>
            <a:fld id="{D4C9003D-EAB6-3A4A-A880-610768D5011B}" type="slidenum">
              <a:t>‹Nº›</a:t>
            </a:fld>
            <a:endParaRPr lang="en-US"/>
          </a:p>
        </p:txBody>
      </p:sp>
      <p:sp>
        <p:nvSpPr>
          <p:cNvPr id="6" name="Footer Placeholder 5">
            <a:extLst>
              <a:ext uri="{FF2B5EF4-FFF2-40B4-BE49-F238E27FC236}">
                <a16:creationId xmlns:a16="http://schemas.microsoft.com/office/drawing/2014/main" id="{6D4B7AD2-8565-A0D7-F0D2-6899B22BE925}"/>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sp>
        <p:nvSpPr>
          <p:cNvPr id="7" name="Title 1">
            <a:extLst>
              <a:ext uri="{FF2B5EF4-FFF2-40B4-BE49-F238E27FC236}">
                <a16:creationId xmlns:a16="http://schemas.microsoft.com/office/drawing/2014/main" id="{69EC28C2-15B7-1AAA-9E3D-9ACEAC352300}"/>
              </a:ext>
            </a:extLst>
          </p:cNvPr>
          <p:cNvSpPr txBox="1">
            <a:spLocks noGrp="1"/>
          </p:cNvSpPr>
          <p:nvPr>
            <p:ph type="title"/>
          </p:nvPr>
        </p:nvSpPr>
        <p:spPr>
          <a:xfrm>
            <a:off x="508004" y="510856"/>
            <a:ext cx="11139485" cy="681356"/>
          </a:xfrm>
        </p:spPr>
        <p:txBody>
          <a:bodyPr anchorCtr="0">
            <a:noAutofit/>
          </a:bodyPr>
          <a:lstStyle>
            <a:lvl1pPr algn="l">
              <a:defRPr sz="3200" b="1">
                <a:solidFill>
                  <a:srgbClr val="F1A053"/>
                </a:solidFill>
              </a:defRPr>
            </a:lvl1pPr>
          </a:lstStyle>
          <a:p>
            <a:pPr lvl="0"/>
            <a:r>
              <a:rPr lang="en-US"/>
              <a:t>Click To Edit Master Title Style</a:t>
            </a:r>
          </a:p>
        </p:txBody>
      </p:sp>
      <p:sp>
        <p:nvSpPr>
          <p:cNvPr id="8" name="Content Placeholder 2">
            <a:extLst>
              <a:ext uri="{FF2B5EF4-FFF2-40B4-BE49-F238E27FC236}">
                <a16:creationId xmlns:a16="http://schemas.microsoft.com/office/drawing/2014/main" id="{4A117B76-92D6-AE9C-63F6-96EB548694E3}"/>
              </a:ext>
            </a:extLst>
          </p:cNvPr>
          <p:cNvSpPr txBox="1">
            <a:spLocks noGrp="1"/>
          </p:cNvSpPr>
          <p:nvPr>
            <p:ph idx="4294967295"/>
          </p:nvPr>
        </p:nvSpPr>
        <p:spPr>
          <a:xfrm>
            <a:off x="508004" y="1392238"/>
            <a:ext cx="11175997" cy="2544766"/>
          </a:xfrm>
        </p:spPr>
        <p:txBody>
          <a:bodyPr/>
          <a:lstStyle>
            <a:lvl1pPr marL="342900" indent="-342900">
              <a:buSzPct val="100000"/>
              <a:buFont typeface="Arial" pitchFamily="34"/>
              <a:buChar char="•"/>
              <a:defRPr>
                <a:latin typeface="Helvetica" pitchFamily="2"/>
              </a:defRPr>
            </a:lvl1pPr>
            <a:lvl2pPr marL="914400" indent="-457200">
              <a:spcBef>
                <a:spcPts val="0"/>
              </a:spcBef>
              <a:spcAft>
                <a:spcPts val="600"/>
              </a:spcAft>
              <a:buSzPct val="100000"/>
              <a:buFont typeface="System Font Regular"/>
              <a:buChar char="⎼"/>
              <a:defRPr sz="2400">
                <a:latin typeface="Helvetica" pitchFamily="2"/>
              </a:defRPr>
            </a:lvl2pPr>
            <a:lvl3pPr marL="1257300" indent="-342900">
              <a:spcAft>
                <a:spcPts val="600"/>
              </a:spcAft>
              <a:buSzPct val="100000"/>
              <a:buFont typeface="Arial" pitchFamily="34"/>
              <a:buChar char="•"/>
              <a:defRPr>
                <a:latin typeface="Helvetica" pitchFamily="2"/>
              </a:defRPr>
            </a:lvl3pPr>
            <a:lvl4pPr marL="1714500" indent="-342900">
              <a:spcAft>
                <a:spcPts val="600"/>
              </a:spcAft>
              <a:buSzPct val="75000"/>
              <a:buFont typeface="Courier New" pitchFamily="49"/>
              <a:buChar char="o"/>
              <a:defRPr>
                <a:latin typeface="Helvetica" pitchFamily="2"/>
              </a:defRPr>
            </a:lvl4pPr>
            <a:lvl5pPr marL="2171699" indent="-342900">
              <a:spcAft>
                <a:spcPts val="600"/>
              </a:spcAft>
              <a:buSzPct val="100000"/>
              <a:buFont typeface="Wingdings" pitchFamily="2"/>
              <a:buChar char="§"/>
              <a:defRPr>
                <a:latin typeface="Helvetica"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13380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526EF-C238-9080-3141-0747C076D639}"/>
              </a:ext>
            </a:extLst>
          </p:cNvPr>
          <p:cNvSpPr txBox="1">
            <a:spLocks noGrp="1"/>
          </p:cNvSpPr>
          <p:nvPr>
            <p:ph type="title"/>
          </p:nvPr>
        </p:nvSpPr>
        <p:spPr>
          <a:xfrm>
            <a:off x="4871722" y="510856"/>
            <a:ext cx="6710681" cy="681356"/>
          </a:xfrm>
        </p:spPr>
        <p:txBody>
          <a:bodyPr anchorCtr="0">
            <a:noAutofit/>
          </a:bodyPr>
          <a:lstStyle>
            <a:lvl1pPr algn="l">
              <a:defRPr sz="3200" b="1">
                <a:solidFill>
                  <a:srgbClr val="A12B2A"/>
                </a:solidFill>
              </a:defRPr>
            </a:lvl1pPr>
          </a:lstStyle>
          <a:p>
            <a:pPr lvl="0"/>
            <a:r>
              <a:rPr lang="en-US"/>
              <a:t>Click to edit Master title style</a:t>
            </a:r>
          </a:p>
        </p:txBody>
      </p:sp>
      <p:pic>
        <p:nvPicPr>
          <p:cNvPr id="3" name="Picture 11">
            <a:extLst>
              <a:ext uri="{FF2B5EF4-FFF2-40B4-BE49-F238E27FC236}">
                <a16:creationId xmlns:a16="http://schemas.microsoft.com/office/drawing/2014/main" id="{94963211-13B2-526A-0F9E-098C4E974FB5}"/>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5927726" y="6332320"/>
            <a:ext cx="336554" cy="336554"/>
          </a:xfrm>
          <a:prstGeom prst="rect">
            <a:avLst/>
          </a:prstGeom>
          <a:noFill/>
          <a:ln cap="flat">
            <a:noFill/>
          </a:ln>
        </p:spPr>
      </p:pic>
      <p:sp>
        <p:nvSpPr>
          <p:cNvPr id="4" name="Slide Number Placeholder 6">
            <a:extLst>
              <a:ext uri="{FF2B5EF4-FFF2-40B4-BE49-F238E27FC236}">
                <a16:creationId xmlns:a16="http://schemas.microsoft.com/office/drawing/2014/main" id="{ECC8EEB6-700D-1B2A-A418-E2A22F1AE048}"/>
              </a:ext>
            </a:extLst>
          </p:cNvPr>
          <p:cNvSpPr txBox="1">
            <a:spLocks noGrp="1"/>
          </p:cNvSpPr>
          <p:nvPr>
            <p:ph type="sldNum" sz="quarter" idx="8"/>
          </p:nvPr>
        </p:nvSpPr>
        <p:spPr>
          <a:xfrm>
            <a:off x="5638803" y="6315075"/>
            <a:ext cx="914400" cy="365129"/>
          </a:xfrm>
        </p:spPr>
        <p:txBody>
          <a:bodyPr/>
          <a:lstStyle>
            <a:lvl1pPr>
              <a:defRPr/>
            </a:lvl1pPr>
          </a:lstStyle>
          <a:p>
            <a:pPr lvl="0"/>
            <a:fld id="{EEFEF3F4-17DE-9943-A274-E5E6580ADC1A}" type="slidenum">
              <a:t>‹Nº›</a:t>
            </a:fld>
            <a:endParaRPr lang="en-US"/>
          </a:p>
        </p:txBody>
      </p:sp>
      <p:pic>
        <p:nvPicPr>
          <p:cNvPr id="5" name="Picture 7">
            <a:extLst>
              <a:ext uri="{FF2B5EF4-FFF2-40B4-BE49-F238E27FC236}">
                <a16:creationId xmlns:a16="http://schemas.microsoft.com/office/drawing/2014/main" id="{FDA77681-EFFD-A95E-0015-6C33F1B61274}"/>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10867104" y="6349995"/>
            <a:ext cx="1024182" cy="330198"/>
          </a:xfrm>
          <a:prstGeom prst="rect">
            <a:avLst/>
          </a:prstGeom>
          <a:noFill/>
          <a:ln cap="flat">
            <a:noFill/>
          </a:ln>
        </p:spPr>
      </p:pic>
      <p:sp>
        <p:nvSpPr>
          <p:cNvPr id="6" name="Footer Placeholder 5">
            <a:extLst>
              <a:ext uri="{FF2B5EF4-FFF2-40B4-BE49-F238E27FC236}">
                <a16:creationId xmlns:a16="http://schemas.microsoft.com/office/drawing/2014/main" id="{99B4716A-A632-8C64-F466-716D6B3E8132}"/>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pic>
        <p:nvPicPr>
          <p:cNvPr id="7" name="Graphic 11">
            <a:extLst>
              <a:ext uri="{FF2B5EF4-FFF2-40B4-BE49-F238E27FC236}">
                <a16:creationId xmlns:a16="http://schemas.microsoft.com/office/drawing/2014/main" id="{91C7E253-072E-BBB9-695B-A3813599F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0"/>
            <a:ext cx="4104238" cy="6858000"/>
          </a:xfrm>
          <a:prstGeom prst="rect">
            <a:avLst/>
          </a:prstGeom>
          <a:noFill/>
          <a:ln cap="flat">
            <a:noFill/>
          </a:ln>
        </p:spPr>
      </p:pic>
      <p:sp>
        <p:nvSpPr>
          <p:cNvPr id="8" name="Content Placeholder 2">
            <a:extLst>
              <a:ext uri="{FF2B5EF4-FFF2-40B4-BE49-F238E27FC236}">
                <a16:creationId xmlns:a16="http://schemas.microsoft.com/office/drawing/2014/main" id="{45858916-79EE-A042-CC50-A03D8D89F500}"/>
              </a:ext>
            </a:extLst>
          </p:cNvPr>
          <p:cNvSpPr txBox="1">
            <a:spLocks noGrp="1"/>
          </p:cNvSpPr>
          <p:nvPr>
            <p:ph idx="4294967295"/>
          </p:nvPr>
        </p:nvSpPr>
        <p:spPr>
          <a:xfrm>
            <a:off x="4871722" y="1493836"/>
            <a:ext cx="6710681" cy="4541833"/>
          </a:xfrm>
        </p:spPr>
        <p:txBody>
          <a:bodyPr/>
          <a:lstStyle>
            <a:lvl1pPr marL="342900" indent="-342900">
              <a:buSzPct val="100000"/>
              <a:buFont typeface="Arial" pitchFamily="34"/>
              <a:buChar char="•"/>
              <a:defRPr>
                <a:latin typeface="Helvetica" pitchFamily="2"/>
              </a:defRPr>
            </a:lvl1pPr>
            <a:lvl2pPr marL="914400" indent="-457200">
              <a:spcBef>
                <a:spcPts val="0"/>
              </a:spcBef>
              <a:spcAft>
                <a:spcPts val="600"/>
              </a:spcAft>
              <a:buSzPct val="100000"/>
              <a:buFont typeface="System Font Regular"/>
              <a:buChar char="⎼"/>
              <a:defRPr sz="2400">
                <a:latin typeface="Helvetica" pitchFamily="2"/>
              </a:defRPr>
            </a:lvl2pPr>
            <a:lvl3pPr marL="1257300" indent="-342900">
              <a:spcAft>
                <a:spcPts val="600"/>
              </a:spcAft>
              <a:buSzPct val="100000"/>
              <a:buFont typeface="Arial" pitchFamily="34"/>
              <a:buChar char="•"/>
              <a:defRPr>
                <a:latin typeface="Helvetica" pitchFamily="2"/>
              </a:defRPr>
            </a:lvl3pPr>
            <a:lvl4pPr marL="1714500" indent="-342900">
              <a:spcAft>
                <a:spcPts val="600"/>
              </a:spcAft>
              <a:buSzPct val="75000"/>
              <a:buFont typeface="Courier New" pitchFamily="49"/>
              <a:buChar char="o"/>
              <a:defRPr>
                <a:latin typeface="Helvetica" pitchFamily="2"/>
              </a:defRPr>
            </a:lvl4pPr>
            <a:lvl5pPr marL="2171699" indent="-342900">
              <a:spcAft>
                <a:spcPts val="600"/>
              </a:spcAft>
              <a:buSzPct val="100000"/>
              <a:buFont typeface="Wingdings" pitchFamily="2"/>
              <a:buChar char="§"/>
              <a:defRPr>
                <a:latin typeface="Helvetica"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48871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2" name="Graphic 12">
            <a:extLst>
              <a:ext uri="{FF2B5EF4-FFF2-40B4-BE49-F238E27FC236}">
                <a16:creationId xmlns:a16="http://schemas.microsoft.com/office/drawing/2014/main" id="{CDE59B5B-1BE3-BD56-70AA-9077D6F6E2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7062" y="5103906"/>
            <a:ext cx="8203091" cy="1754093"/>
          </a:xfrm>
          <a:prstGeom prst="rect">
            <a:avLst/>
          </a:prstGeom>
          <a:noFill/>
          <a:ln cap="flat">
            <a:noFill/>
          </a:ln>
        </p:spPr>
      </p:pic>
      <p:pic>
        <p:nvPicPr>
          <p:cNvPr id="3" name="Picture 11">
            <a:extLst>
              <a:ext uri="{FF2B5EF4-FFF2-40B4-BE49-F238E27FC236}">
                <a16:creationId xmlns:a16="http://schemas.microsoft.com/office/drawing/2014/main" id="{5AA421E7-B09B-479A-BA79-EACE99B06355}"/>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5927726" y="6332320"/>
            <a:ext cx="336554" cy="336554"/>
          </a:xfrm>
          <a:prstGeom prst="rect">
            <a:avLst/>
          </a:prstGeom>
          <a:noFill/>
          <a:ln cap="flat">
            <a:noFill/>
          </a:ln>
        </p:spPr>
      </p:pic>
      <p:sp>
        <p:nvSpPr>
          <p:cNvPr id="4" name="Slide Number Placeholder 6">
            <a:extLst>
              <a:ext uri="{FF2B5EF4-FFF2-40B4-BE49-F238E27FC236}">
                <a16:creationId xmlns:a16="http://schemas.microsoft.com/office/drawing/2014/main" id="{950F4A0B-EAC6-9E07-43F1-8C8957387167}"/>
              </a:ext>
            </a:extLst>
          </p:cNvPr>
          <p:cNvSpPr txBox="1">
            <a:spLocks noGrp="1"/>
          </p:cNvSpPr>
          <p:nvPr>
            <p:ph type="sldNum" sz="quarter" idx="8"/>
          </p:nvPr>
        </p:nvSpPr>
        <p:spPr>
          <a:xfrm>
            <a:off x="5638803" y="6315075"/>
            <a:ext cx="914400" cy="365129"/>
          </a:xfrm>
        </p:spPr>
        <p:txBody>
          <a:bodyPr/>
          <a:lstStyle>
            <a:lvl1pPr>
              <a:defRPr/>
            </a:lvl1pPr>
          </a:lstStyle>
          <a:p>
            <a:pPr lvl="0"/>
            <a:fld id="{F549C6D2-8410-8A4F-9216-5A2461AF6653}" type="slidenum">
              <a:t>‹Nº›</a:t>
            </a:fld>
            <a:endParaRPr lang="en-US"/>
          </a:p>
        </p:txBody>
      </p:sp>
      <p:pic>
        <p:nvPicPr>
          <p:cNvPr id="5" name="Picture 7">
            <a:extLst>
              <a:ext uri="{FF2B5EF4-FFF2-40B4-BE49-F238E27FC236}">
                <a16:creationId xmlns:a16="http://schemas.microsoft.com/office/drawing/2014/main" id="{5B944F6C-168A-39B0-9123-55EB40779B47}"/>
              </a:ext>
            </a:extLst>
          </p:cNvPr>
          <p:cNvPicPr>
            <a:picLocks noChangeAspect="1"/>
          </p:cNvPicPr>
          <p:nvPr/>
        </p:nvPicPr>
        <p:blipFill>
          <a:blip r:embed="rId6">
            <a:extLst>
              <a:ext uri="{96DAC541-7B7A-43D3-8B79-37D633B846F1}">
                <asvg:svgBlip xmlns:asvg="http://schemas.microsoft.com/office/drawing/2016/SVG/main" r:embed="rId7"/>
              </a:ext>
            </a:extLst>
          </a:blip>
          <a:srcRect/>
          <a:stretch>
            <a:fillRect/>
          </a:stretch>
        </p:blipFill>
        <p:spPr>
          <a:xfrm>
            <a:off x="10867104" y="6349995"/>
            <a:ext cx="1024182" cy="330198"/>
          </a:xfrm>
          <a:prstGeom prst="rect">
            <a:avLst/>
          </a:prstGeom>
          <a:noFill/>
          <a:ln cap="flat">
            <a:noFill/>
          </a:ln>
        </p:spPr>
      </p:pic>
      <p:sp>
        <p:nvSpPr>
          <p:cNvPr id="6" name="Footer Placeholder 5">
            <a:extLst>
              <a:ext uri="{FF2B5EF4-FFF2-40B4-BE49-F238E27FC236}">
                <a16:creationId xmlns:a16="http://schemas.microsoft.com/office/drawing/2014/main" id="{EE1CC1C8-5450-D9D7-BB01-B7A82FCC28B1}"/>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sp>
        <p:nvSpPr>
          <p:cNvPr id="7" name="Text Placeholder 2">
            <a:extLst>
              <a:ext uri="{FF2B5EF4-FFF2-40B4-BE49-F238E27FC236}">
                <a16:creationId xmlns:a16="http://schemas.microsoft.com/office/drawing/2014/main" id="{BFEE06C4-EAF0-67C7-E1D4-D5581A2E809E}"/>
              </a:ext>
            </a:extLst>
          </p:cNvPr>
          <p:cNvSpPr txBox="1">
            <a:spLocks noGrp="1"/>
          </p:cNvSpPr>
          <p:nvPr>
            <p:ph type="body" idx="4294967295"/>
          </p:nvPr>
        </p:nvSpPr>
        <p:spPr>
          <a:xfrm>
            <a:off x="8710153" y="5103815"/>
            <a:ext cx="2948446" cy="1593854"/>
          </a:xfrm>
        </p:spPr>
        <p:txBody>
          <a:bodyPr anchor="ctr" anchorCtr="1"/>
          <a:lstStyle>
            <a:lvl1pPr algn="ctr">
              <a:defRPr sz="1800">
                <a:solidFill>
                  <a:srgbClr val="F1A053"/>
                </a:solidFill>
                <a:latin typeface="Helvetica Bold Oblique" pitchFamily="2"/>
              </a:defRPr>
            </a:lvl1pPr>
          </a:lstStyle>
          <a:p>
            <a:pPr lvl="0"/>
            <a:r>
              <a:rPr lang="en-US"/>
              <a:t>“A small quote about leadership or the like maybe?”</a:t>
            </a:r>
          </a:p>
        </p:txBody>
      </p:sp>
      <p:sp>
        <p:nvSpPr>
          <p:cNvPr id="8" name="Title 1">
            <a:extLst>
              <a:ext uri="{FF2B5EF4-FFF2-40B4-BE49-F238E27FC236}">
                <a16:creationId xmlns:a16="http://schemas.microsoft.com/office/drawing/2014/main" id="{1A328126-F500-AE23-93C2-70CD149C2F8A}"/>
              </a:ext>
            </a:extLst>
          </p:cNvPr>
          <p:cNvSpPr txBox="1">
            <a:spLocks noGrp="1"/>
          </p:cNvSpPr>
          <p:nvPr>
            <p:ph type="title"/>
          </p:nvPr>
        </p:nvSpPr>
        <p:spPr>
          <a:xfrm>
            <a:off x="507062" y="510856"/>
            <a:ext cx="11151537" cy="681356"/>
          </a:xfrm>
        </p:spPr>
        <p:txBody>
          <a:bodyPr anchorCtr="0">
            <a:noAutofit/>
          </a:bodyPr>
          <a:lstStyle>
            <a:lvl1pPr algn="l">
              <a:defRPr sz="3200" b="1">
                <a:solidFill>
                  <a:srgbClr val="A12B2A"/>
                </a:solidFill>
              </a:defRPr>
            </a:lvl1pPr>
          </a:lstStyle>
          <a:p>
            <a:pPr lvl="0"/>
            <a:r>
              <a:rPr lang="en-US"/>
              <a:t>Click To Edit Master Title Style</a:t>
            </a:r>
          </a:p>
        </p:txBody>
      </p:sp>
      <p:sp>
        <p:nvSpPr>
          <p:cNvPr id="9" name="Content Placeholder 2">
            <a:extLst>
              <a:ext uri="{FF2B5EF4-FFF2-40B4-BE49-F238E27FC236}">
                <a16:creationId xmlns:a16="http://schemas.microsoft.com/office/drawing/2014/main" id="{C640F533-D43E-4844-79A1-465C30A8897D}"/>
              </a:ext>
            </a:extLst>
          </p:cNvPr>
          <p:cNvSpPr txBox="1">
            <a:spLocks noGrp="1"/>
          </p:cNvSpPr>
          <p:nvPr>
            <p:ph idx="4294967295"/>
          </p:nvPr>
        </p:nvSpPr>
        <p:spPr>
          <a:xfrm>
            <a:off x="508004" y="1392238"/>
            <a:ext cx="11175997" cy="3291519"/>
          </a:xfrm>
        </p:spPr>
        <p:txBody>
          <a:bodyPr/>
          <a:lstStyle>
            <a:lvl1pPr marL="342900" indent="-342900">
              <a:buSzPct val="100000"/>
              <a:buFont typeface="Arial" pitchFamily="34"/>
              <a:buChar char="•"/>
              <a:defRPr>
                <a:latin typeface="Helvetica" pitchFamily="2"/>
              </a:defRPr>
            </a:lvl1pPr>
            <a:lvl2pPr marL="914400" indent="-457200">
              <a:spcBef>
                <a:spcPts val="0"/>
              </a:spcBef>
              <a:spcAft>
                <a:spcPts val="600"/>
              </a:spcAft>
              <a:buSzPct val="100000"/>
              <a:buFont typeface="System Font Regular"/>
              <a:buChar char="⎼"/>
              <a:defRPr sz="2400">
                <a:latin typeface="Helvetica" pitchFamily="2"/>
              </a:defRPr>
            </a:lvl2pPr>
            <a:lvl3pPr marL="1257300" indent="-342900">
              <a:spcAft>
                <a:spcPts val="600"/>
              </a:spcAft>
              <a:buSzPct val="100000"/>
              <a:buFont typeface="Arial" pitchFamily="34"/>
              <a:buChar char="•"/>
              <a:defRPr>
                <a:latin typeface="Helvetica" pitchFamily="2"/>
              </a:defRPr>
            </a:lvl3pPr>
            <a:lvl4pPr marL="1714500" indent="-342900">
              <a:spcAft>
                <a:spcPts val="600"/>
              </a:spcAft>
              <a:buSzPct val="75000"/>
              <a:buFont typeface="Courier New" pitchFamily="49"/>
              <a:buChar char="o"/>
              <a:defRPr>
                <a:latin typeface="Helvetica" pitchFamily="2"/>
              </a:defRPr>
            </a:lvl4pPr>
            <a:lvl5pPr marL="2171699" indent="-342900">
              <a:spcAft>
                <a:spcPts val="600"/>
              </a:spcAft>
              <a:buSzPct val="100000"/>
              <a:buFont typeface="Wingdings" pitchFamily="2"/>
              <a:buChar char="§"/>
              <a:defRPr>
                <a:latin typeface="Helvetica"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6468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F568BA-9E22-BD46-B3C8-01C4A040F851}"/>
              </a:ext>
            </a:extLst>
          </p:cNvPr>
          <p:cNvSpPr/>
          <p:nvPr userDrawn="1"/>
        </p:nvSpPr>
        <p:spPr>
          <a:xfrm>
            <a:off x="0" y="0"/>
            <a:ext cx="384048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Han Sans JP" panose="020B0500000000000000" pitchFamily="34" charset="-128"/>
            </a:endParaRPr>
          </a:p>
        </p:txBody>
      </p:sp>
      <p:sp>
        <p:nvSpPr>
          <p:cNvPr id="10" name="Title 1">
            <a:extLst>
              <a:ext uri="{FF2B5EF4-FFF2-40B4-BE49-F238E27FC236}">
                <a16:creationId xmlns:a16="http://schemas.microsoft.com/office/drawing/2014/main" id="{59D100D9-68EA-5D4F-9A5A-50B5421B81B4}"/>
              </a:ext>
            </a:extLst>
          </p:cNvPr>
          <p:cNvSpPr>
            <a:spLocks noGrp="1"/>
          </p:cNvSpPr>
          <p:nvPr>
            <p:ph type="title"/>
          </p:nvPr>
        </p:nvSpPr>
        <p:spPr>
          <a:xfrm>
            <a:off x="4216400" y="510857"/>
            <a:ext cx="7552268" cy="681355"/>
          </a:xfrm>
          <a:prstGeom prst="rect">
            <a:avLst/>
          </a:prstGeom>
        </p:spPr>
        <p:txBody>
          <a:bodyPr>
            <a:noAutofit/>
          </a:bodyPr>
          <a:lstStyle>
            <a:lvl1pPr algn="l">
              <a:defRPr sz="3200" b="1"/>
            </a:lvl1pPr>
          </a:lstStyle>
          <a:p>
            <a:r>
              <a:rPr lang="en-US" dirty="0"/>
              <a:t>Click to edit Master title style</a:t>
            </a:r>
          </a:p>
        </p:txBody>
      </p:sp>
      <p:pic>
        <p:nvPicPr>
          <p:cNvPr id="15" name="Picture 11">
            <a:extLst>
              <a:ext uri="{FF2B5EF4-FFF2-40B4-BE49-F238E27FC236}">
                <a16:creationId xmlns:a16="http://schemas.microsoft.com/office/drawing/2014/main" id="{E0D51C99-FE3B-4242-926C-07AC9B1D57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16" name="Slide Number Placeholder 6">
            <a:extLst>
              <a:ext uri="{FF2B5EF4-FFF2-40B4-BE49-F238E27FC236}">
                <a16:creationId xmlns:a16="http://schemas.microsoft.com/office/drawing/2014/main" id="{0FE4575F-B809-634E-BD26-79B5EB588B8B}"/>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7" name="Picture 7">
            <a:extLst>
              <a:ext uri="{FF2B5EF4-FFF2-40B4-BE49-F238E27FC236}">
                <a16:creationId xmlns:a16="http://schemas.microsoft.com/office/drawing/2014/main" id="{E6590398-5CB5-8B49-9138-40AA97EACEC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22" name="Footer Placeholder 5">
            <a:extLst>
              <a:ext uri="{FF2B5EF4-FFF2-40B4-BE49-F238E27FC236}">
                <a16:creationId xmlns:a16="http://schemas.microsoft.com/office/drawing/2014/main" id="{1C315B76-B53A-D742-8C13-7B657BBF81AF}"/>
              </a:ext>
            </a:extLst>
          </p:cNvPr>
          <p:cNvSpPr>
            <a:spLocks noGrp="1"/>
          </p:cNvSpPr>
          <p:nvPr>
            <p:ph type="ftr" sz="quarter" idx="10"/>
          </p:nvPr>
        </p:nvSpPr>
        <p:spPr>
          <a:xfrm>
            <a:off x="4871720" y="6739035"/>
            <a:ext cx="2448560" cy="118965"/>
          </a:xfrm>
        </p:spPr>
        <p:txBody>
          <a:bodyPr/>
          <a:lstStyle>
            <a:lvl1pPr algn="ctr">
              <a:defRPr sz="600" b="0" i="0">
                <a:latin typeface="Source Han Sans JP" panose="020B0500000000000000" pitchFamily="34" charset="-128"/>
                <a:cs typeface="Gotham Light" pitchFamily="2" charset="0"/>
              </a:defRPr>
            </a:lvl1pPr>
          </a:lstStyle>
          <a:p>
            <a:r>
              <a:rPr lang="en-US" dirty="0"/>
              <a:t>© Leadership Circle | All Rights Reserved</a:t>
            </a:r>
          </a:p>
        </p:txBody>
      </p:sp>
      <p:pic>
        <p:nvPicPr>
          <p:cNvPr id="23" name="Graphic 22">
            <a:extLst>
              <a:ext uri="{FF2B5EF4-FFF2-40B4-BE49-F238E27FC236}">
                <a16:creationId xmlns:a16="http://schemas.microsoft.com/office/drawing/2014/main" id="{43F52A56-B6E4-AF46-B09D-EA427CF8DE54}"/>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0218" t="-963" r="40218" b="66037"/>
          <a:stretch/>
        </p:blipFill>
        <p:spPr>
          <a:xfrm>
            <a:off x="-1" y="0"/>
            <a:ext cx="3840480" cy="6858000"/>
          </a:xfrm>
          <a:prstGeom prst="rect">
            <a:avLst/>
          </a:prstGeom>
        </p:spPr>
      </p:pic>
      <p:sp>
        <p:nvSpPr>
          <p:cNvPr id="13" name="Content Placeholder 2">
            <a:extLst>
              <a:ext uri="{FF2B5EF4-FFF2-40B4-BE49-F238E27FC236}">
                <a16:creationId xmlns:a16="http://schemas.microsoft.com/office/drawing/2014/main" id="{A6ACA22B-5219-F646-9CBC-E88B535B7382}"/>
              </a:ext>
            </a:extLst>
          </p:cNvPr>
          <p:cNvSpPr>
            <a:spLocks noGrp="1"/>
          </p:cNvSpPr>
          <p:nvPr>
            <p:ph sz="quarter" idx="12"/>
          </p:nvPr>
        </p:nvSpPr>
        <p:spPr>
          <a:xfrm>
            <a:off x="4216400" y="1493838"/>
            <a:ext cx="7552268" cy="4541837"/>
          </a:xfrm>
          <a:prstGeom prst="rect">
            <a:avLst/>
          </a:prstGeom>
        </p:spPr>
        <p:txBody>
          <a:bodyPr/>
          <a:lstStyle>
            <a:lvl1pPr marL="342900" indent="-342900">
              <a:spcAft>
                <a:spcPts val="1200"/>
              </a:spcAft>
              <a:buFont typeface="Arial" panose="020B0604020202020204" pitchFamily="34" charset="0"/>
              <a:buChar char="•"/>
              <a:defRPr b="0" i="0">
                <a:latin typeface="Source Han Sans JP" panose="020B0500000000000000" pitchFamily="34" charset="-128"/>
              </a:defRPr>
            </a:lvl1pPr>
            <a:lvl2pPr marL="914400" indent="-457200">
              <a:spcBef>
                <a:spcPts val="0"/>
              </a:spcBef>
              <a:spcAft>
                <a:spcPts val="600"/>
              </a:spcAft>
              <a:buSzPct val="100000"/>
              <a:buFont typeface="System Font Regular"/>
              <a:buChar char="⎼"/>
              <a:defRPr sz="2400" b="0" i="0">
                <a:latin typeface="Source Han Sans JP" panose="020B0500000000000000" pitchFamily="34" charset="-128"/>
              </a:defRPr>
            </a:lvl2pPr>
            <a:lvl3pPr marL="1257300" indent="-342900">
              <a:spcAft>
                <a:spcPts val="600"/>
              </a:spcAft>
              <a:buFont typeface="Arial" panose="020B0604020202020204" pitchFamily="34" charset="0"/>
              <a:buChar char="•"/>
              <a:defRPr b="0" i="0">
                <a:latin typeface="Source Han Sans JP" panose="020B0500000000000000" pitchFamily="34" charset="-128"/>
              </a:defRPr>
            </a:lvl3pPr>
            <a:lvl4pPr marL="1714500" indent="-342900">
              <a:spcAft>
                <a:spcPts val="600"/>
              </a:spcAft>
              <a:buSzPct val="75000"/>
              <a:buFont typeface="Courier New" panose="02070309020205020404" pitchFamily="49" charset="0"/>
              <a:buChar char="o"/>
              <a:defRPr b="0" i="0">
                <a:latin typeface="Source Han Sans JP" panose="020B0500000000000000" pitchFamily="34" charset="-128"/>
              </a:defRPr>
            </a:lvl4pPr>
            <a:lvl5pPr marL="2171700" indent="-342900">
              <a:spcAft>
                <a:spcPts val="600"/>
              </a:spcAft>
              <a:buFont typeface="Wingdings" pitchFamily="2" charset="2"/>
              <a:buChar char="§"/>
              <a:defRPr b="0" i="0">
                <a:latin typeface="Source Han Sans JP" panose="020B0500000000000000" pitchFamily="34" charset="-128"/>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90567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942406AD-D7EC-CD95-1970-AFF9FEF7AEBE}"/>
              </a:ext>
            </a:extLst>
          </p:cNvPr>
          <p:cNvSpPr/>
          <p:nvPr/>
        </p:nvSpPr>
        <p:spPr>
          <a:xfrm>
            <a:off x="2907" y="0"/>
            <a:ext cx="12189098" cy="6858000"/>
          </a:xfrm>
          <a:prstGeom prst="rect">
            <a:avLst/>
          </a:prstGeom>
          <a:solidFill>
            <a:srgbClr val="92C0E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1A053"/>
              </a:solidFill>
              <a:uFillTx/>
              <a:latin typeface="Helvetica Light" pitchFamily="34"/>
            </a:endParaRPr>
          </a:p>
        </p:txBody>
      </p:sp>
      <p:pic>
        <p:nvPicPr>
          <p:cNvPr id="3" name="Picture 7">
            <a:extLst>
              <a:ext uri="{FF2B5EF4-FFF2-40B4-BE49-F238E27FC236}">
                <a16:creationId xmlns:a16="http://schemas.microsoft.com/office/drawing/2014/main" id="{ADDA2DBA-C204-EEB7-6DF2-F5B3057B3DDA}"/>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10867104" y="6349995"/>
            <a:ext cx="1024182" cy="330198"/>
          </a:xfrm>
          <a:prstGeom prst="rect">
            <a:avLst/>
          </a:prstGeom>
          <a:noFill/>
          <a:ln cap="flat">
            <a:noFill/>
          </a:ln>
        </p:spPr>
      </p:pic>
      <p:sp>
        <p:nvSpPr>
          <p:cNvPr id="4" name="Title 1">
            <a:extLst>
              <a:ext uri="{FF2B5EF4-FFF2-40B4-BE49-F238E27FC236}">
                <a16:creationId xmlns:a16="http://schemas.microsoft.com/office/drawing/2014/main" id="{02AA9E96-6BBC-8AC9-7535-DDDACECB0604}"/>
              </a:ext>
            </a:extLst>
          </p:cNvPr>
          <p:cNvSpPr txBox="1">
            <a:spLocks noGrp="1"/>
          </p:cNvSpPr>
          <p:nvPr>
            <p:ph type="title"/>
          </p:nvPr>
        </p:nvSpPr>
        <p:spPr>
          <a:xfrm>
            <a:off x="831847" y="1997031"/>
            <a:ext cx="7082786" cy="2852735"/>
          </a:xfrm>
        </p:spPr>
        <p:txBody>
          <a:bodyPr anchorCtr="0"/>
          <a:lstStyle>
            <a:lvl1pPr algn="l">
              <a:defRPr b="1">
                <a:solidFill>
                  <a:srgbClr val="002B49"/>
                </a:solidFill>
              </a:defRPr>
            </a:lvl1pPr>
          </a:lstStyle>
          <a:p>
            <a:pPr lvl="0"/>
            <a:r>
              <a:rPr lang="en-US"/>
              <a:t>CLICK TO EDIT MASTER TITLE STYLE</a:t>
            </a:r>
          </a:p>
        </p:txBody>
      </p:sp>
      <p:pic>
        <p:nvPicPr>
          <p:cNvPr id="5" name="Picture 11">
            <a:extLst>
              <a:ext uri="{FF2B5EF4-FFF2-40B4-BE49-F238E27FC236}">
                <a16:creationId xmlns:a16="http://schemas.microsoft.com/office/drawing/2014/main" id="{4B85556B-0499-A025-BAED-4095D21BE380}"/>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5927726" y="6332320"/>
            <a:ext cx="336554" cy="336554"/>
          </a:xfrm>
          <a:prstGeom prst="rect">
            <a:avLst/>
          </a:prstGeom>
          <a:noFill/>
          <a:ln cap="flat">
            <a:noFill/>
          </a:ln>
        </p:spPr>
      </p:pic>
      <p:sp>
        <p:nvSpPr>
          <p:cNvPr id="6" name="Slide Number Placeholder 6">
            <a:extLst>
              <a:ext uri="{FF2B5EF4-FFF2-40B4-BE49-F238E27FC236}">
                <a16:creationId xmlns:a16="http://schemas.microsoft.com/office/drawing/2014/main" id="{C4ABF945-CF72-2196-F8D0-1EDACFEC76A9}"/>
              </a:ext>
            </a:extLst>
          </p:cNvPr>
          <p:cNvSpPr txBox="1">
            <a:spLocks noGrp="1"/>
          </p:cNvSpPr>
          <p:nvPr>
            <p:ph type="sldNum" sz="quarter" idx="8"/>
          </p:nvPr>
        </p:nvSpPr>
        <p:spPr>
          <a:xfrm>
            <a:off x="5638803" y="6315075"/>
            <a:ext cx="914400" cy="365129"/>
          </a:xfrm>
        </p:spPr>
        <p:txBody>
          <a:bodyPr/>
          <a:lstStyle>
            <a:lvl1pPr>
              <a:defRPr/>
            </a:lvl1pPr>
          </a:lstStyle>
          <a:p>
            <a:pPr lvl="0"/>
            <a:fld id="{9C459280-6CD8-E342-B338-AA978AE65358}" type="slidenum">
              <a:t>‹Nº›</a:t>
            </a:fld>
            <a:endParaRPr lang="en-US"/>
          </a:p>
        </p:txBody>
      </p:sp>
      <p:sp>
        <p:nvSpPr>
          <p:cNvPr id="7" name="Footer Placeholder 5">
            <a:extLst>
              <a:ext uri="{FF2B5EF4-FFF2-40B4-BE49-F238E27FC236}">
                <a16:creationId xmlns:a16="http://schemas.microsoft.com/office/drawing/2014/main" id="{40903018-FC38-489D-F4C2-8FBB79C924AF}"/>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spTree>
    <p:extLst>
      <p:ext uri="{BB962C8B-B14F-4D97-AF65-F5344CB8AC3E}">
        <p14:creationId xmlns:p14="http://schemas.microsoft.com/office/powerpoint/2010/main" val="19718855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682BC985-7BEE-980C-A021-49D18A238F1B}"/>
              </a:ext>
            </a:extLst>
          </p:cNvPr>
          <p:cNvSpPr/>
          <p:nvPr/>
        </p:nvSpPr>
        <p:spPr>
          <a:xfrm>
            <a:off x="2907" y="0"/>
            <a:ext cx="12189098" cy="6858000"/>
          </a:xfrm>
          <a:prstGeom prst="rect">
            <a:avLst/>
          </a:prstGeom>
          <a:solidFill>
            <a:srgbClr val="D0B5A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1A053"/>
              </a:solidFill>
              <a:uFillTx/>
              <a:latin typeface="Helvetica Light" pitchFamily="34"/>
            </a:endParaRPr>
          </a:p>
        </p:txBody>
      </p:sp>
      <p:pic>
        <p:nvPicPr>
          <p:cNvPr id="3" name="Picture 4">
            <a:extLst>
              <a:ext uri="{FF2B5EF4-FFF2-40B4-BE49-F238E27FC236}">
                <a16:creationId xmlns:a16="http://schemas.microsoft.com/office/drawing/2014/main" id="{0744FFB1-BAA5-D187-4436-74754C894A80}"/>
              </a:ext>
            </a:extLst>
          </p:cNvPr>
          <p:cNvPicPr>
            <a:picLocks noChangeAspect="1"/>
          </p:cNvPicPr>
          <p:nvPr/>
        </p:nvPicPr>
        <p:blipFill>
          <a:blip r:embed="rId2">
            <a:extLst>
              <a:ext uri="{96DAC541-7B7A-43D3-8B79-37D633B846F1}">
                <asvg:svgBlip xmlns:asvg="http://schemas.microsoft.com/office/drawing/2016/SVG/main" r:embed="rId3"/>
              </a:ext>
            </a:extLst>
          </a:blip>
          <a:srcRect l="62334"/>
          <a:stretch>
            <a:fillRect/>
          </a:stretch>
        </p:blipFill>
        <p:spPr>
          <a:xfrm>
            <a:off x="8846289" y="0"/>
            <a:ext cx="3342808" cy="6858000"/>
          </a:xfrm>
          <a:prstGeom prst="rect">
            <a:avLst/>
          </a:prstGeom>
          <a:noFill/>
          <a:ln cap="flat">
            <a:noFill/>
          </a:ln>
        </p:spPr>
      </p:pic>
      <p:pic>
        <p:nvPicPr>
          <p:cNvPr id="4" name="Picture 7">
            <a:extLst>
              <a:ext uri="{FF2B5EF4-FFF2-40B4-BE49-F238E27FC236}">
                <a16:creationId xmlns:a16="http://schemas.microsoft.com/office/drawing/2014/main" id="{3A8CE2CD-235B-0E28-688D-81FC09233082}"/>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10867104" y="6349995"/>
            <a:ext cx="1024182" cy="330198"/>
          </a:xfrm>
          <a:prstGeom prst="rect">
            <a:avLst/>
          </a:prstGeom>
          <a:noFill/>
          <a:ln cap="flat">
            <a:noFill/>
          </a:ln>
        </p:spPr>
      </p:pic>
      <p:sp>
        <p:nvSpPr>
          <p:cNvPr id="5" name="Title 1">
            <a:extLst>
              <a:ext uri="{FF2B5EF4-FFF2-40B4-BE49-F238E27FC236}">
                <a16:creationId xmlns:a16="http://schemas.microsoft.com/office/drawing/2014/main" id="{C391D134-4430-092A-9087-D97B12172AAB}"/>
              </a:ext>
            </a:extLst>
          </p:cNvPr>
          <p:cNvSpPr txBox="1">
            <a:spLocks noGrp="1"/>
          </p:cNvSpPr>
          <p:nvPr>
            <p:ph type="title"/>
          </p:nvPr>
        </p:nvSpPr>
        <p:spPr>
          <a:xfrm>
            <a:off x="831847" y="1997031"/>
            <a:ext cx="7082786" cy="2852735"/>
          </a:xfrm>
        </p:spPr>
        <p:txBody>
          <a:bodyPr anchorCtr="0"/>
          <a:lstStyle>
            <a:lvl1pPr algn="l">
              <a:defRPr b="1">
                <a:solidFill>
                  <a:srgbClr val="A12B2A"/>
                </a:solidFill>
              </a:defRPr>
            </a:lvl1pPr>
          </a:lstStyle>
          <a:p>
            <a:pPr lvl="0"/>
            <a:r>
              <a:rPr lang="en-US"/>
              <a:t>CLICK TO EDIT MASTER TITLE STYLE</a:t>
            </a:r>
          </a:p>
        </p:txBody>
      </p:sp>
      <p:pic>
        <p:nvPicPr>
          <p:cNvPr id="6" name="Picture 11">
            <a:extLst>
              <a:ext uri="{FF2B5EF4-FFF2-40B4-BE49-F238E27FC236}">
                <a16:creationId xmlns:a16="http://schemas.microsoft.com/office/drawing/2014/main" id="{D579C706-708E-2F12-C6A8-CEF3D867F91A}"/>
              </a:ext>
            </a:extLst>
          </p:cNvPr>
          <p:cNvPicPr>
            <a:picLocks noChangeAspect="1"/>
          </p:cNvPicPr>
          <p:nvPr/>
        </p:nvPicPr>
        <p:blipFill>
          <a:blip r:embed="rId6">
            <a:extLst>
              <a:ext uri="{96DAC541-7B7A-43D3-8B79-37D633B846F1}">
                <asvg:svgBlip xmlns:asvg="http://schemas.microsoft.com/office/drawing/2016/SVG/main" r:embed="rId7"/>
              </a:ext>
            </a:extLst>
          </a:blip>
          <a:srcRect/>
          <a:stretch>
            <a:fillRect/>
          </a:stretch>
        </p:blipFill>
        <p:spPr>
          <a:xfrm>
            <a:off x="5927726" y="6332320"/>
            <a:ext cx="336554" cy="336554"/>
          </a:xfrm>
          <a:prstGeom prst="rect">
            <a:avLst/>
          </a:prstGeom>
          <a:noFill/>
          <a:ln cap="flat">
            <a:noFill/>
          </a:ln>
        </p:spPr>
      </p:pic>
      <p:sp>
        <p:nvSpPr>
          <p:cNvPr id="7" name="Slide Number Placeholder 6">
            <a:extLst>
              <a:ext uri="{FF2B5EF4-FFF2-40B4-BE49-F238E27FC236}">
                <a16:creationId xmlns:a16="http://schemas.microsoft.com/office/drawing/2014/main" id="{59B96C0D-20A6-F2F3-82C3-B399800A968C}"/>
              </a:ext>
            </a:extLst>
          </p:cNvPr>
          <p:cNvSpPr txBox="1">
            <a:spLocks noGrp="1"/>
          </p:cNvSpPr>
          <p:nvPr>
            <p:ph type="sldNum" sz="quarter" idx="8"/>
          </p:nvPr>
        </p:nvSpPr>
        <p:spPr>
          <a:xfrm>
            <a:off x="5638803" y="6315075"/>
            <a:ext cx="914400" cy="365129"/>
          </a:xfrm>
        </p:spPr>
        <p:txBody>
          <a:bodyPr/>
          <a:lstStyle>
            <a:lvl1pPr>
              <a:defRPr/>
            </a:lvl1pPr>
          </a:lstStyle>
          <a:p>
            <a:pPr lvl="0"/>
            <a:fld id="{C4DDBB53-FAE9-2C49-A97C-F5107D8F4208}" type="slidenum">
              <a:t>‹Nº›</a:t>
            </a:fld>
            <a:endParaRPr lang="en-US"/>
          </a:p>
        </p:txBody>
      </p:sp>
      <p:sp>
        <p:nvSpPr>
          <p:cNvPr id="8" name="Footer Placeholder 5">
            <a:extLst>
              <a:ext uri="{FF2B5EF4-FFF2-40B4-BE49-F238E27FC236}">
                <a16:creationId xmlns:a16="http://schemas.microsoft.com/office/drawing/2014/main" id="{0E3D03CE-A141-311A-0B84-3644A9C6332F}"/>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spTree>
    <p:extLst>
      <p:ext uri="{BB962C8B-B14F-4D97-AF65-F5344CB8AC3E}">
        <p14:creationId xmlns:p14="http://schemas.microsoft.com/office/powerpoint/2010/main" val="38338039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5_Section Header">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8377D915-EA1F-C055-72A9-55615C97E532}"/>
              </a:ext>
            </a:extLst>
          </p:cNvPr>
          <p:cNvSpPr/>
          <p:nvPr/>
        </p:nvSpPr>
        <p:spPr>
          <a:xfrm>
            <a:off x="2907" y="0"/>
            <a:ext cx="12189098" cy="6858000"/>
          </a:xfrm>
          <a:prstGeom prst="rect">
            <a:avLst/>
          </a:prstGeom>
          <a:solidFill>
            <a:srgbClr val="A12B2A"/>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1A053"/>
              </a:solidFill>
              <a:uFillTx/>
              <a:latin typeface="Helvetica Light" pitchFamily="34"/>
            </a:endParaRPr>
          </a:p>
        </p:txBody>
      </p:sp>
      <p:pic>
        <p:nvPicPr>
          <p:cNvPr id="3" name="Picture 4">
            <a:extLst>
              <a:ext uri="{FF2B5EF4-FFF2-40B4-BE49-F238E27FC236}">
                <a16:creationId xmlns:a16="http://schemas.microsoft.com/office/drawing/2014/main" id="{51E625B0-8DD4-5456-0DDA-09300D129A9B}"/>
              </a:ext>
            </a:extLst>
          </p:cNvPr>
          <p:cNvPicPr>
            <a:picLocks noChangeAspect="1"/>
          </p:cNvPicPr>
          <p:nvPr/>
        </p:nvPicPr>
        <p:blipFill>
          <a:blip r:embed="rId2">
            <a:extLst>
              <a:ext uri="{96DAC541-7B7A-43D3-8B79-37D633B846F1}">
                <asvg:svgBlip xmlns:asvg="http://schemas.microsoft.com/office/drawing/2016/SVG/main" r:embed="rId3"/>
              </a:ext>
            </a:extLst>
          </a:blip>
          <a:srcRect l="-2" r="3" b="27191"/>
          <a:stretch>
            <a:fillRect/>
          </a:stretch>
        </p:blipFill>
        <p:spPr>
          <a:xfrm>
            <a:off x="2907" y="0"/>
            <a:ext cx="12189098" cy="6858000"/>
          </a:xfrm>
          <a:prstGeom prst="rect">
            <a:avLst/>
          </a:prstGeom>
          <a:noFill/>
          <a:ln cap="flat">
            <a:noFill/>
          </a:ln>
        </p:spPr>
      </p:pic>
      <p:pic>
        <p:nvPicPr>
          <p:cNvPr id="4" name="Picture 7">
            <a:extLst>
              <a:ext uri="{FF2B5EF4-FFF2-40B4-BE49-F238E27FC236}">
                <a16:creationId xmlns:a16="http://schemas.microsoft.com/office/drawing/2014/main" id="{75C801E0-D25A-66E6-2FD1-A2E38EC86BF7}"/>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10867104" y="6349995"/>
            <a:ext cx="1024182" cy="330198"/>
          </a:xfrm>
          <a:prstGeom prst="rect">
            <a:avLst/>
          </a:prstGeom>
          <a:noFill/>
          <a:ln cap="flat">
            <a:noFill/>
          </a:ln>
        </p:spPr>
      </p:pic>
      <p:sp>
        <p:nvSpPr>
          <p:cNvPr id="5" name="Title 1">
            <a:extLst>
              <a:ext uri="{FF2B5EF4-FFF2-40B4-BE49-F238E27FC236}">
                <a16:creationId xmlns:a16="http://schemas.microsoft.com/office/drawing/2014/main" id="{22AFC333-655B-6FB2-E72D-87283C95240A}"/>
              </a:ext>
            </a:extLst>
          </p:cNvPr>
          <p:cNvSpPr txBox="1">
            <a:spLocks noGrp="1"/>
          </p:cNvSpPr>
          <p:nvPr>
            <p:ph type="title"/>
          </p:nvPr>
        </p:nvSpPr>
        <p:spPr>
          <a:xfrm>
            <a:off x="831847" y="1997031"/>
            <a:ext cx="7082786" cy="2852735"/>
          </a:xfrm>
        </p:spPr>
        <p:txBody>
          <a:bodyPr anchorCtr="0"/>
          <a:lstStyle>
            <a:lvl1pPr algn="l">
              <a:defRPr b="1">
                <a:solidFill>
                  <a:srgbClr val="FFFFFF"/>
                </a:solidFill>
              </a:defRPr>
            </a:lvl1pPr>
          </a:lstStyle>
          <a:p>
            <a:pPr lvl="0"/>
            <a:r>
              <a:rPr lang="en-US"/>
              <a:t>CLICK TO EDIT MASTER TITLE STYLE</a:t>
            </a:r>
          </a:p>
        </p:txBody>
      </p:sp>
      <p:pic>
        <p:nvPicPr>
          <p:cNvPr id="6" name="Picture 11">
            <a:extLst>
              <a:ext uri="{FF2B5EF4-FFF2-40B4-BE49-F238E27FC236}">
                <a16:creationId xmlns:a16="http://schemas.microsoft.com/office/drawing/2014/main" id="{6F354B52-ADCF-0AE5-4F5F-CE9FEAB42384}"/>
              </a:ext>
            </a:extLst>
          </p:cNvPr>
          <p:cNvPicPr>
            <a:picLocks noChangeAspect="1"/>
          </p:cNvPicPr>
          <p:nvPr/>
        </p:nvPicPr>
        <p:blipFill>
          <a:blip r:embed="rId6">
            <a:extLst>
              <a:ext uri="{96DAC541-7B7A-43D3-8B79-37D633B846F1}">
                <asvg:svgBlip xmlns:asvg="http://schemas.microsoft.com/office/drawing/2016/SVG/main" r:embed="rId7"/>
              </a:ext>
            </a:extLst>
          </a:blip>
          <a:srcRect/>
          <a:stretch>
            <a:fillRect/>
          </a:stretch>
        </p:blipFill>
        <p:spPr>
          <a:xfrm>
            <a:off x="5927726" y="6332320"/>
            <a:ext cx="336554" cy="336554"/>
          </a:xfrm>
          <a:prstGeom prst="rect">
            <a:avLst/>
          </a:prstGeom>
          <a:noFill/>
          <a:ln cap="flat">
            <a:noFill/>
          </a:ln>
        </p:spPr>
      </p:pic>
      <p:sp>
        <p:nvSpPr>
          <p:cNvPr id="7" name="Slide Number Placeholder 6">
            <a:extLst>
              <a:ext uri="{FF2B5EF4-FFF2-40B4-BE49-F238E27FC236}">
                <a16:creationId xmlns:a16="http://schemas.microsoft.com/office/drawing/2014/main" id="{9D83DCCD-177C-2C1F-AB94-8FEDE6D6633C}"/>
              </a:ext>
            </a:extLst>
          </p:cNvPr>
          <p:cNvSpPr txBox="1">
            <a:spLocks noGrp="1"/>
          </p:cNvSpPr>
          <p:nvPr>
            <p:ph type="sldNum" sz="quarter" idx="8"/>
          </p:nvPr>
        </p:nvSpPr>
        <p:spPr>
          <a:xfrm>
            <a:off x="5638803" y="6315075"/>
            <a:ext cx="914400" cy="365129"/>
          </a:xfrm>
        </p:spPr>
        <p:txBody>
          <a:bodyPr/>
          <a:lstStyle>
            <a:lvl1pPr>
              <a:defRPr/>
            </a:lvl1pPr>
          </a:lstStyle>
          <a:p>
            <a:pPr lvl="0"/>
            <a:fld id="{596194A2-C3C8-A144-A370-4FDA13003A6A}" type="slidenum">
              <a:t>‹Nº›</a:t>
            </a:fld>
            <a:endParaRPr lang="en-US"/>
          </a:p>
        </p:txBody>
      </p:sp>
      <p:sp>
        <p:nvSpPr>
          <p:cNvPr id="8" name="Footer Placeholder 5">
            <a:extLst>
              <a:ext uri="{FF2B5EF4-FFF2-40B4-BE49-F238E27FC236}">
                <a16:creationId xmlns:a16="http://schemas.microsoft.com/office/drawing/2014/main" id="{00B49A5B-D154-C443-E8E6-E9177D74A2D6}"/>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spTree>
    <p:extLst>
      <p:ext uri="{BB962C8B-B14F-4D97-AF65-F5344CB8AC3E}">
        <p14:creationId xmlns:p14="http://schemas.microsoft.com/office/powerpoint/2010/main" val="1058713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3_Section Header">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A27FC7D8-3FF4-D069-29DD-33E985478A9A}"/>
              </a:ext>
            </a:extLst>
          </p:cNvPr>
          <p:cNvPicPr>
            <a:picLocks noChangeAspect="1"/>
          </p:cNvPicPr>
          <p:nvPr/>
        </p:nvPicPr>
        <p:blipFill>
          <a:blip r:embed="rId2"/>
          <a:srcRect/>
          <a:stretch>
            <a:fillRect/>
          </a:stretch>
        </p:blipFill>
        <p:spPr>
          <a:xfrm>
            <a:off x="9290" y="0"/>
            <a:ext cx="12173416" cy="6858000"/>
          </a:xfrm>
          <a:prstGeom prst="rect">
            <a:avLst/>
          </a:prstGeom>
          <a:noFill/>
          <a:ln cap="flat">
            <a:noFill/>
          </a:ln>
        </p:spPr>
      </p:pic>
      <p:pic>
        <p:nvPicPr>
          <p:cNvPr id="3" name="Picture 7">
            <a:extLst>
              <a:ext uri="{FF2B5EF4-FFF2-40B4-BE49-F238E27FC236}">
                <a16:creationId xmlns:a16="http://schemas.microsoft.com/office/drawing/2014/main" id="{3920B686-7B95-E763-5202-089DA1AB8FE6}"/>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10867104" y="6349995"/>
            <a:ext cx="1024182" cy="330198"/>
          </a:xfrm>
          <a:prstGeom prst="rect">
            <a:avLst/>
          </a:prstGeom>
          <a:noFill/>
          <a:ln cap="flat">
            <a:noFill/>
          </a:ln>
        </p:spPr>
      </p:pic>
      <p:sp>
        <p:nvSpPr>
          <p:cNvPr id="4" name="Title 1">
            <a:extLst>
              <a:ext uri="{FF2B5EF4-FFF2-40B4-BE49-F238E27FC236}">
                <a16:creationId xmlns:a16="http://schemas.microsoft.com/office/drawing/2014/main" id="{9ED67BF5-1494-A8FF-D7B7-00B2DD911E8C}"/>
              </a:ext>
            </a:extLst>
          </p:cNvPr>
          <p:cNvSpPr txBox="1">
            <a:spLocks noGrp="1"/>
          </p:cNvSpPr>
          <p:nvPr>
            <p:ph type="title"/>
          </p:nvPr>
        </p:nvSpPr>
        <p:spPr>
          <a:xfrm>
            <a:off x="831847" y="1997031"/>
            <a:ext cx="7082786" cy="2852735"/>
          </a:xfrm>
        </p:spPr>
        <p:txBody>
          <a:bodyPr anchorCtr="0"/>
          <a:lstStyle>
            <a:lvl1pPr algn="l">
              <a:defRPr b="1">
                <a:solidFill>
                  <a:srgbClr val="002B49"/>
                </a:solidFill>
              </a:defRPr>
            </a:lvl1pPr>
          </a:lstStyle>
          <a:p>
            <a:pPr lvl="0"/>
            <a:r>
              <a:rPr lang="en-US"/>
              <a:t>CLICK TO EDIT MASTER TITLE STYLE</a:t>
            </a:r>
          </a:p>
        </p:txBody>
      </p:sp>
      <p:pic>
        <p:nvPicPr>
          <p:cNvPr id="5" name="Picture 11">
            <a:extLst>
              <a:ext uri="{FF2B5EF4-FFF2-40B4-BE49-F238E27FC236}">
                <a16:creationId xmlns:a16="http://schemas.microsoft.com/office/drawing/2014/main" id="{C483800D-104B-16F8-98FD-2E5266109465}"/>
              </a:ext>
            </a:extLst>
          </p:cNvPr>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5927726" y="6332320"/>
            <a:ext cx="336554" cy="336554"/>
          </a:xfrm>
          <a:prstGeom prst="rect">
            <a:avLst/>
          </a:prstGeom>
          <a:noFill/>
          <a:ln cap="flat">
            <a:noFill/>
          </a:ln>
        </p:spPr>
      </p:pic>
      <p:sp>
        <p:nvSpPr>
          <p:cNvPr id="6" name="Slide Number Placeholder 6">
            <a:extLst>
              <a:ext uri="{FF2B5EF4-FFF2-40B4-BE49-F238E27FC236}">
                <a16:creationId xmlns:a16="http://schemas.microsoft.com/office/drawing/2014/main" id="{F11D6D3D-FFD5-3613-77E5-AF742782A6BA}"/>
              </a:ext>
            </a:extLst>
          </p:cNvPr>
          <p:cNvSpPr txBox="1">
            <a:spLocks noGrp="1"/>
          </p:cNvSpPr>
          <p:nvPr>
            <p:ph type="sldNum" sz="quarter" idx="8"/>
          </p:nvPr>
        </p:nvSpPr>
        <p:spPr>
          <a:xfrm>
            <a:off x="5638803" y="6315075"/>
            <a:ext cx="914400" cy="365129"/>
          </a:xfrm>
        </p:spPr>
        <p:txBody>
          <a:bodyPr/>
          <a:lstStyle>
            <a:lvl1pPr>
              <a:defRPr/>
            </a:lvl1pPr>
          </a:lstStyle>
          <a:p>
            <a:pPr lvl="0"/>
            <a:fld id="{95E49646-A562-1547-A4B3-6503C502858F}" type="slidenum">
              <a:t>‹Nº›</a:t>
            </a:fld>
            <a:endParaRPr lang="en-US"/>
          </a:p>
        </p:txBody>
      </p:sp>
      <p:sp>
        <p:nvSpPr>
          <p:cNvPr id="7" name="Footer Placeholder 5">
            <a:extLst>
              <a:ext uri="{FF2B5EF4-FFF2-40B4-BE49-F238E27FC236}">
                <a16:creationId xmlns:a16="http://schemas.microsoft.com/office/drawing/2014/main" id="{6A43D371-1E23-F455-4B32-ECC28A896CFA}"/>
              </a:ext>
            </a:extLst>
          </p:cNvPr>
          <p:cNvSpPr txBox="1">
            <a:spLocks noGrp="1"/>
          </p:cNvSpPr>
          <p:nvPr>
            <p:ph type="ftr" sz="quarter" idx="9"/>
          </p:nvPr>
        </p:nvSpPr>
        <p:spPr>
          <a:xfrm>
            <a:off x="4871722" y="6739036"/>
            <a:ext cx="2448562" cy="118963"/>
          </a:xfrm>
        </p:spPr>
        <p:txBody>
          <a:bodyPr anchorCtr="1"/>
          <a:lstStyle>
            <a:lvl1pPr algn="ctr">
              <a:defRPr sz="600">
                <a:solidFill>
                  <a:srgbClr val="414041"/>
                </a:solidFill>
              </a:defRPr>
            </a:lvl1pPr>
          </a:lstStyle>
          <a:p>
            <a:pPr lvl="0"/>
            <a:r>
              <a:rPr lang="en-US"/>
              <a:t>© Leadership Circle | All Rights Reserved</a:t>
            </a:r>
          </a:p>
        </p:txBody>
      </p:sp>
    </p:spTree>
    <p:extLst>
      <p:ext uri="{BB962C8B-B14F-4D97-AF65-F5344CB8AC3E}">
        <p14:creationId xmlns:p14="http://schemas.microsoft.com/office/powerpoint/2010/main" val="36423639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4_Section Header">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F77F5C14-DC7E-DCAC-C214-610CCAC53EEE}"/>
              </a:ext>
            </a:extLst>
          </p:cNvPr>
          <p:cNvPicPr>
            <a:picLocks noChangeAspect="1"/>
          </p:cNvPicPr>
          <p:nvPr/>
        </p:nvPicPr>
        <p:blipFill>
          <a:blip r:embed="rId2"/>
          <a:srcRect t="7834" b="7834"/>
          <a:stretch>
            <a:fillRect/>
          </a:stretch>
        </p:blipFill>
        <p:spPr>
          <a:xfrm>
            <a:off x="0" y="0"/>
            <a:ext cx="12216804" cy="6874550"/>
          </a:xfrm>
          <a:prstGeom prst="rect">
            <a:avLst/>
          </a:prstGeom>
          <a:noFill/>
          <a:ln cap="flat">
            <a:noFill/>
          </a:ln>
        </p:spPr>
      </p:pic>
      <p:pic>
        <p:nvPicPr>
          <p:cNvPr id="3" name="Picture 7">
            <a:extLst>
              <a:ext uri="{FF2B5EF4-FFF2-40B4-BE49-F238E27FC236}">
                <a16:creationId xmlns:a16="http://schemas.microsoft.com/office/drawing/2014/main" id="{BB096B96-3463-9ACA-932E-0DF565555AE5}"/>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10867104" y="6349995"/>
            <a:ext cx="1024182" cy="330198"/>
          </a:xfrm>
          <a:prstGeom prst="rect">
            <a:avLst/>
          </a:prstGeom>
          <a:noFill/>
          <a:ln cap="flat">
            <a:noFill/>
          </a:ln>
        </p:spPr>
      </p:pic>
      <p:sp>
        <p:nvSpPr>
          <p:cNvPr id="4" name="Title 1">
            <a:extLst>
              <a:ext uri="{FF2B5EF4-FFF2-40B4-BE49-F238E27FC236}">
                <a16:creationId xmlns:a16="http://schemas.microsoft.com/office/drawing/2014/main" id="{030F00E5-993B-B943-0C15-3BA98CEC3811}"/>
              </a:ext>
            </a:extLst>
          </p:cNvPr>
          <p:cNvSpPr txBox="1">
            <a:spLocks noGrp="1"/>
          </p:cNvSpPr>
          <p:nvPr>
            <p:ph type="title"/>
          </p:nvPr>
        </p:nvSpPr>
        <p:spPr>
          <a:xfrm>
            <a:off x="831847" y="1997031"/>
            <a:ext cx="7082786" cy="2852735"/>
          </a:xfrm>
        </p:spPr>
        <p:txBody>
          <a:bodyPr anchorCtr="0"/>
          <a:lstStyle>
            <a:lvl1pPr algn="l">
              <a:defRPr b="1">
                <a:solidFill>
                  <a:srgbClr val="FFFFFF"/>
                </a:solidFill>
              </a:defRPr>
            </a:lvl1pPr>
          </a:lstStyle>
          <a:p>
            <a:pPr lvl="0"/>
            <a:r>
              <a:rPr lang="en-US"/>
              <a:t>CLICK TO EDIT MASTER TITLE STYLE</a:t>
            </a:r>
          </a:p>
        </p:txBody>
      </p:sp>
      <p:pic>
        <p:nvPicPr>
          <p:cNvPr id="5" name="Picture 11">
            <a:extLst>
              <a:ext uri="{FF2B5EF4-FFF2-40B4-BE49-F238E27FC236}">
                <a16:creationId xmlns:a16="http://schemas.microsoft.com/office/drawing/2014/main" id="{4E9619C3-52A2-F1B0-4CAD-960232CE1480}"/>
              </a:ext>
            </a:extLst>
          </p:cNvPr>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5927726" y="6332320"/>
            <a:ext cx="336554" cy="336554"/>
          </a:xfrm>
          <a:prstGeom prst="rect">
            <a:avLst/>
          </a:prstGeom>
          <a:noFill/>
          <a:ln cap="flat">
            <a:noFill/>
          </a:ln>
        </p:spPr>
      </p:pic>
      <p:sp>
        <p:nvSpPr>
          <p:cNvPr id="6" name="Slide Number Placeholder 6">
            <a:extLst>
              <a:ext uri="{FF2B5EF4-FFF2-40B4-BE49-F238E27FC236}">
                <a16:creationId xmlns:a16="http://schemas.microsoft.com/office/drawing/2014/main" id="{AC811660-D541-0364-6E91-B2716B37F3E5}"/>
              </a:ext>
            </a:extLst>
          </p:cNvPr>
          <p:cNvSpPr txBox="1">
            <a:spLocks noGrp="1"/>
          </p:cNvSpPr>
          <p:nvPr>
            <p:ph type="sldNum" sz="quarter" idx="8"/>
          </p:nvPr>
        </p:nvSpPr>
        <p:spPr>
          <a:xfrm>
            <a:off x="5638803" y="6315075"/>
            <a:ext cx="914400" cy="365129"/>
          </a:xfrm>
        </p:spPr>
        <p:txBody>
          <a:bodyPr/>
          <a:lstStyle>
            <a:lvl1pPr>
              <a:defRPr/>
            </a:lvl1pPr>
          </a:lstStyle>
          <a:p>
            <a:pPr lvl="0"/>
            <a:fld id="{9FE8B0B5-6546-3749-A5CF-49D5E5AEE3C2}" type="slidenum">
              <a:t>‹Nº›</a:t>
            </a:fld>
            <a:endParaRPr lang="en-US"/>
          </a:p>
        </p:txBody>
      </p:sp>
      <p:sp>
        <p:nvSpPr>
          <p:cNvPr id="7" name="Footer Placeholder 5">
            <a:extLst>
              <a:ext uri="{FF2B5EF4-FFF2-40B4-BE49-F238E27FC236}">
                <a16:creationId xmlns:a16="http://schemas.microsoft.com/office/drawing/2014/main" id="{28E0F74A-42BE-5EB1-939E-37E1EA199F0B}"/>
              </a:ext>
            </a:extLst>
          </p:cNvPr>
          <p:cNvSpPr txBox="1">
            <a:spLocks noGrp="1"/>
          </p:cNvSpPr>
          <p:nvPr>
            <p:ph type="ftr" sz="quarter" idx="9"/>
          </p:nvPr>
        </p:nvSpPr>
        <p:spPr>
          <a:xfrm>
            <a:off x="4871722" y="6739036"/>
            <a:ext cx="2448562" cy="118963"/>
          </a:xfrm>
        </p:spPr>
        <p:txBody>
          <a:bodyPr anchorCtr="1"/>
          <a:lstStyle>
            <a:lvl1pPr algn="ctr">
              <a:defRPr sz="600"/>
            </a:lvl1pPr>
          </a:lstStyle>
          <a:p>
            <a:pPr lvl="0"/>
            <a:r>
              <a:rPr lang="en-US"/>
              <a:t>© Leadership Circle | All Rights Reserved</a:t>
            </a:r>
          </a:p>
        </p:txBody>
      </p:sp>
    </p:spTree>
    <p:extLst>
      <p:ext uri="{BB962C8B-B14F-4D97-AF65-F5344CB8AC3E}">
        <p14:creationId xmlns:p14="http://schemas.microsoft.com/office/powerpoint/2010/main" val="12595751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76744D3-3330-9B1B-2BC7-29E76B515BEF}"/>
              </a:ext>
            </a:extLst>
          </p:cNvPr>
          <p:cNvSpPr/>
          <p:nvPr/>
        </p:nvSpPr>
        <p:spPr>
          <a:xfrm>
            <a:off x="0" y="0"/>
            <a:ext cx="12191996" cy="6858000"/>
          </a:xfrm>
          <a:prstGeom prst="rect">
            <a:avLst/>
          </a:prstGeom>
          <a:solidFill>
            <a:srgbClr val="09091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Helvetica" pitchFamily="2"/>
            </a:endParaRPr>
          </a:p>
        </p:txBody>
      </p:sp>
      <p:pic>
        <p:nvPicPr>
          <p:cNvPr id="3" name="Picture 4">
            <a:extLst>
              <a:ext uri="{FF2B5EF4-FFF2-40B4-BE49-F238E27FC236}">
                <a16:creationId xmlns:a16="http://schemas.microsoft.com/office/drawing/2014/main" id="{F15CE59E-0913-36ED-6654-20E0DABDC667}"/>
              </a:ext>
            </a:extLst>
          </p:cNvPr>
          <p:cNvPicPr>
            <a:picLocks noChangeAspect="1"/>
          </p:cNvPicPr>
          <p:nvPr/>
        </p:nvPicPr>
        <p:blipFill>
          <a:blip r:embed="rId2"/>
          <a:srcRect/>
          <a:stretch>
            <a:fillRect/>
          </a:stretch>
        </p:blipFill>
        <p:spPr>
          <a:xfrm>
            <a:off x="10775307" y="6180987"/>
            <a:ext cx="1207785" cy="463545"/>
          </a:xfrm>
          <a:prstGeom prst="rect">
            <a:avLst/>
          </a:prstGeom>
          <a:noFill/>
          <a:ln cap="flat">
            <a:noFill/>
          </a:ln>
        </p:spPr>
      </p:pic>
    </p:spTree>
    <p:extLst>
      <p:ext uri="{BB962C8B-B14F-4D97-AF65-F5344CB8AC3E}">
        <p14:creationId xmlns:p14="http://schemas.microsoft.com/office/powerpoint/2010/main" val="456350774"/>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Tangerine_Section Header">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C491FEBA-AC41-6291-C352-2AEDC129F622}"/>
              </a:ext>
            </a:extLst>
          </p:cNvPr>
          <p:cNvSpPr/>
          <p:nvPr/>
        </p:nvSpPr>
        <p:spPr>
          <a:xfrm>
            <a:off x="2907" y="0"/>
            <a:ext cx="7646788" cy="6858000"/>
          </a:xfrm>
          <a:prstGeom prst="rect">
            <a:avLst/>
          </a:prstGeom>
          <a:solidFill>
            <a:srgbClr val="41404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1A053"/>
              </a:solidFill>
              <a:uFillTx/>
              <a:latin typeface="Helvetica Light" pitchFamily="34"/>
            </a:endParaRPr>
          </a:p>
        </p:txBody>
      </p:sp>
      <p:sp>
        <p:nvSpPr>
          <p:cNvPr id="3" name="Title 1">
            <a:extLst>
              <a:ext uri="{FF2B5EF4-FFF2-40B4-BE49-F238E27FC236}">
                <a16:creationId xmlns:a16="http://schemas.microsoft.com/office/drawing/2014/main" id="{CADCD850-8539-5759-62B2-964152ADE007}"/>
              </a:ext>
            </a:extLst>
          </p:cNvPr>
          <p:cNvSpPr txBox="1">
            <a:spLocks noGrp="1"/>
          </p:cNvSpPr>
          <p:nvPr>
            <p:ph type="title"/>
          </p:nvPr>
        </p:nvSpPr>
        <p:spPr>
          <a:xfrm>
            <a:off x="565245" y="2057400"/>
            <a:ext cx="6522113" cy="1828800"/>
          </a:xfrm>
        </p:spPr>
        <p:txBody>
          <a:bodyPr anchorCtr="0"/>
          <a:lstStyle>
            <a:lvl1pPr algn="l">
              <a:defRPr sz="4000" cap="all">
                <a:solidFill>
                  <a:srgbClr val="FFFFFF"/>
                </a:solidFill>
              </a:defRPr>
            </a:lvl1pPr>
          </a:lstStyle>
          <a:p>
            <a:pPr lvl="0"/>
            <a:r>
              <a:rPr lang="en-US"/>
              <a:t>Click to edit Master title style</a:t>
            </a:r>
          </a:p>
        </p:txBody>
      </p:sp>
      <p:pic>
        <p:nvPicPr>
          <p:cNvPr id="4" name="Picture 3">
            <a:extLst>
              <a:ext uri="{FF2B5EF4-FFF2-40B4-BE49-F238E27FC236}">
                <a16:creationId xmlns:a16="http://schemas.microsoft.com/office/drawing/2014/main" id="{496EC8B8-E5AD-ACB8-EF92-8DC6B87421E3}"/>
              </a:ext>
            </a:extLst>
          </p:cNvPr>
          <p:cNvPicPr>
            <a:picLocks noChangeAspect="1"/>
          </p:cNvPicPr>
          <p:nvPr/>
        </p:nvPicPr>
        <p:blipFill>
          <a:blip r:embed="rId2"/>
          <a:srcRect b="15108"/>
          <a:stretch>
            <a:fillRect/>
          </a:stretch>
        </p:blipFill>
        <p:spPr>
          <a:xfrm>
            <a:off x="7649687" y="0"/>
            <a:ext cx="4542309" cy="6858000"/>
          </a:xfrm>
          <a:prstGeom prst="rect">
            <a:avLst/>
          </a:prstGeom>
          <a:noFill/>
          <a:ln cap="flat">
            <a:noFill/>
          </a:ln>
        </p:spPr>
      </p:pic>
    </p:spTree>
    <p:extLst>
      <p:ext uri="{BB962C8B-B14F-4D97-AF65-F5344CB8AC3E}">
        <p14:creationId xmlns:p14="http://schemas.microsoft.com/office/powerpoint/2010/main" val="403820183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3DFE8-D5D9-9E47-B2CE-9ED04F08B614}"/>
              </a:ext>
            </a:extLst>
          </p:cNvPr>
          <p:cNvSpPr>
            <a:spLocks noGrp="1"/>
          </p:cNvSpPr>
          <p:nvPr>
            <p:ph type="title"/>
          </p:nvPr>
        </p:nvSpPr>
        <p:spPr>
          <a:xfrm>
            <a:off x="609600" y="510857"/>
            <a:ext cx="6393366" cy="681355"/>
          </a:xfrm>
          <a:prstGeom prst="rect">
            <a:avLst/>
          </a:prstGeom>
        </p:spPr>
        <p:txBody>
          <a:bodyPr>
            <a:noAutofit/>
          </a:bodyPr>
          <a:lstStyle>
            <a:lvl1pPr algn="l">
              <a:defRPr sz="3200" b="1"/>
            </a:lvl1pPr>
          </a:lstStyle>
          <a:p>
            <a:r>
              <a:rPr lang="en-US" dirty="0"/>
              <a:t>Click to edit Master title style</a:t>
            </a:r>
          </a:p>
        </p:txBody>
      </p:sp>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Source Han Sans JP" panose="020B0500000000000000" pitchFamily="34" charset="-128"/>
                <a:cs typeface="Gotham Light" pitchFamily="2" charset="0"/>
              </a:defRPr>
            </a:lvl1pPr>
          </a:lstStyle>
          <a:p>
            <a:r>
              <a:rPr lang="en-US" dirty="0"/>
              <a:t>© Leadership Circle | All Rights Reserved</a:t>
            </a:r>
          </a:p>
        </p:txBody>
      </p:sp>
      <p:sp>
        <p:nvSpPr>
          <p:cNvPr id="12" name="Picture Placeholder 2">
            <a:extLst>
              <a:ext uri="{FF2B5EF4-FFF2-40B4-BE49-F238E27FC236}">
                <a16:creationId xmlns:a16="http://schemas.microsoft.com/office/drawing/2014/main" id="{8B339F99-9A22-E145-981D-474E8532F41F}"/>
              </a:ext>
            </a:extLst>
          </p:cNvPr>
          <p:cNvSpPr>
            <a:spLocks noGrp="1"/>
          </p:cNvSpPr>
          <p:nvPr>
            <p:ph type="pic" idx="12"/>
          </p:nvPr>
        </p:nvSpPr>
        <p:spPr>
          <a:xfrm>
            <a:off x="7170233" y="510857"/>
            <a:ext cx="4721059" cy="5662139"/>
          </a:xfrm>
          <a:prstGeom prst="rect">
            <a:avLst/>
          </a:prstGeo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5" name="Content Placeholder 2">
            <a:extLst>
              <a:ext uri="{FF2B5EF4-FFF2-40B4-BE49-F238E27FC236}">
                <a16:creationId xmlns:a16="http://schemas.microsoft.com/office/drawing/2014/main" id="{25C9E06A-CE98-464C-B90C-8683E7DF9D92}"/>
              </a:ext>
            </a:extLst>
          </p:cNvPr>
          <p:cNvSpPr>
            <a:spLocks noGrp="1"/>
          </p:cNvSpPr>
          <p:nvPr>
            <p:ph sz="quarter" idx="13"/>
          </p:nvPr>
        </p:nvSpPr>
        <p:spPr>
          <a:xfrm>
            <a:off x="609600" y="1493838"/>
            <a:ext cx="6393366" cy="4679158"/>
          </a:xfrm>
          <a:prstGeom prst="rect">
            <a:avLst/>
          </a:prstGeom>
        </p:spPr>
        <p:txBody>
          <a:bodyPr/>
          <a:lstStyle>
            <a:lvl1pPr marL="342900" indent="-342900">
              <a:spcAft>
                <a:spcPts val="1200"/>
              </a:spcAft>
              <a:buFont typeface="Arial" panose="020B0604020202020204" pitchFamily="34" charset="0"/>
              <a:buChar char="•"/>
              <a:defRPr b="0" i="0">
                <a:latin typeface="Source Han Sans JP" panose="020B0500000000000000" pitchFamily="34" charset="-128"/>
              </a:defRPr>
            </a:lvl1pPr>
            <a:lvl2pPr marL="914400" indent="-457200">
              <a:spcBef>
                <a:spcPts val="0"/>
              </a:spcBef>
              <a:spcAft>
                <a:spcPts val="600"/>
              </a:spcAft>
              <a:buSzPct val="100000"/>
              <a:buFont typeface="System Font Regular"/>
              <a:buChar char="⎼"/>
              <a:defRPr sz="2400" b="0" i="0">
                <a:latin typeface="Source Han Sans JP" panose="020B0500000000000000" pitchFamily="34" charset="-128"/>
              </a:defRPr>
            </a:lvl2pPr>
            <a:lvl3pPr marL="1257300" indent="-342900">
              <a:spcAft>
                <a:spcPts val="600"/>
              </a:spcAft>
              <a:buFont typeface="Arial" panose="020B0604020202020204" pitchFamily="34" charset="0"/>
              <a:buChar char="•"/>
              <a:defRPr b="0" i="0">
                <a:latin typeface="Source Han Sans JP" panose="020B0500000000000000" pitchFamily="34" charset="-128"/>
              </a:defRPr>
            </a:lvl3pPr>
            <a:lvl4pPr marL="1714500" indent="-342900">
              <a:spcAft>
                <a:spcPts val="600"/>
              </a:spcAft>
              <a:buSzPct val="75000"/>
              <a:buFont typeface="Courier New" panose="02070309020205020404" pitchFamily="49" charset="0"/>
              <a:buChar char="o"/>
              <a:defRPr b="0" i="0">
                <a:latin typeface="Source Han Sans JP" panose="020B0500000000000000" pitchFamily="34" charset="-128"/>
              </a:defRPr>
            </a:lvl4pPr>
            <a:lvl5pPr marL="2171700" indent="-342900">
              <a:spcAft>
                <a:spcPts val="600"/>
              </a:spcAft>
              <a:buFont typeface="Wingdings" pitchFamily="2" charset="2"/>
              <a:buChar char="§"/>
              <a:defRPr b="0" i="0">
                <a:latin typeface="Source Han Sans JP" panose="020B0500000000000000" pitchFamily="34" charset="-128"/>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1556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B6F787-4A10-CA43-89A8-BC0EB484C8B4}"/>
              </a:ext>
            </a:extLst>
          </p:cNvPr>
          <p:cNvSpPr>
            <a:spLocks noGrp="1"/>
          </p:cNvSpPr>
          <p:nvPr>
            <p:ph type="title" hasCustomPrompt="1"/>
          </p:nvPr>
        </p:nvSpPr>
        <p:spPr>
          <a:xfrm>
            <a:off x="609600" y="246697"/>
            <a:ext cx="10972800" cy="681355"/>
          </a:xfrm>
          <a:prstGeom prst="rect">
            <a:avLst/>
          </a:prstGeom>
        </p:spPr>
        <p:txBody>
          <a:bodyPr>
            <a:noAutofit/>
          </a:bodyPr>
          <a:lstStyle>
            <a:lvl1pPr algn="ctr">
              <a:defRPr sz="3200" b="1"/>
            </a:lvl1pPr>
          </a:lstStyle>
          <a:p>
            <a:r>
              <a:rPr lang="en-US" dirty="0"/>
              <a:t>Click To Edit Master Title Style</a:t>
            </a:r>
          </a:p>
        </p:txBody>
      </p:sp>
      <p:pic>
        <p:nvPicPr>
          <p:cNvPr id="8" name="Picture 11">
            <a:extLst>
              <a:ext uri="{FF2B5EF4-FFF2-40B4-BE49-F238E27FC236}">
                <a16:creationId xmlns:a16="http://schemas.microsoft.com/office/drawing/2014/main" id="{9A19A8AF-4D47-CA46-B3BB-617CA511F0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D4E5F68A-515D-E447-BA15-01DB52CC555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0" name="Picture 7">
            <a:extLst>
              <a:ext uri="{FF2B5EF4-FFF2-40B4-BE49-F238E27FC236}">
                <a16:creationId xmlns:a16="http://schemas.microsoft.com/office/drawing/2014/main" id="{C0002DE1-BEF1-BE49-9B62-F8D820180B6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AED81F6D-21FF-DF4F-8803-214DC3BBF02B}"/>
              </a:ext>
            </a:extLst>
          </p:cNvPr>
          <p:cNvSpPr>
            <a:spLocks noGrp="1"/>
          </p:cNvSpPr>
          <p:nvPr>
            <p:ph type="ftr" sz="quarter" idx="10"/>
          </p:nvPr>
        </p:nvSpPr>
        <p:spPr>
          <a:xfrm>
            <a:off x="4871720" y="6739035"/>
            <a:ext cx="2448560" cy="118965"/>
          </a:xfrm>
        </p:spPr>
        <p:txBody>
          <a:bodyPr/>
          <a:lstStyle>
            <a:lvl1pPr algn="ctr">
              <a:defRPr sz="600" b="0" i="0">
                <a:latin typeface="Source Han Sans JP" panose="020B0500000000000000" pitchFamily="34" charset="-128"/>
                <a:cs typeface="Gotham Light" pitchFamily="2" charset="0"/>
              </a:defRPr>
            </a:lvl1pPr>
          </a:lstStyle>
          <a:p>
            <a:r>
              <a:rPr lang="en-US" dirty="0"/>
              <a:t>© Leadership Circle | All Rights Reserved</a:t>
            </a:r>
          </a:p>
        </p:txBody>
      </p:sp>
    </p:spTree>
    <p:extLst>
      <p:ext uri="{BB962C8B-B14F-4D97-AF65-F5344CB8AC3E}">
        <p14:creationId xmlns:p14="http://schemas.microsoft.com/office/powerpoint/2010/main" val="4212460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6" name="Slide Number Placeholder 5"/>
          <p:cNvSpPr>
            <a:spLocks noGrp="1"/>
          </p:cNvSpPr>
          <p:nvPr>
            <p:ph type="sldNum" sz="quarter" idx="4"/>
          </p:nvPr>
        </p:nvSpPr>
        <p:spPr>
          <a:xfrm>
            <a:off x="5638800" y="6356351"/>
            <a:ext cx="914400" cy="365125"/>
          </a:xfrm>
          <a:prstGeom prst="rect">
            <a:avLst/>
          </a:prstGeom>
        </p:spPr>
        <p:txBody>
          <a:bodyPr vert="horz" lIns="91440" tIns="45720" rIns="91440" bIns="45720" rtlCol="0" anchor="ctr"/>
          <a:lstStyle>
            <a:lvl1pPr algn="ctr">
              <a:defRPr sz="1200" b="0" i="0">
                <a:solidFill>
                  <a:schemeClr val="tx1">
                    <a:tint val="75000"/>
                  </a:schemeClr>
                </a:solidFill>
                <a:latin typeface="Source Han Sans JP" panose="020B0500000000000000" pitchFamily="34" charset="-128"/>
                <a:cs typeface="Gotham Medium" pitchFamily="2" charset="0"/>
              </a:defRPr>
            </a:lvl1pPr>
          </a:lstStyle>
          <a:p>
            <a:fld id="{4E547FC5-224D-4B2B-AB96-D4331BB3CBEC}" type="slidenum">
              <a:rPr lang="en-US" smtClean="0"/>
              <a:pPr/>
              <a:t>‹Nº›</a:t>
            </a:fld>
            <a:endParaRPr lang="en-US" dirty="0"/>
          </a:p>
        </p:txBody>
      </p:sp>
      <p:sp>
        <p:nvSpPr>
          <p:cNvPr id="7" name="Footer Placeholder 6">
            <a:extLst>
              <a:ext uri="{FF2B5EF4-FFF2-40B4-BE49-F238E27FC236}">
                <a16:creationId xmlns:a16="http://schemas.microsoft.com/office/drawing/2014/main" id="{78701954-9D35-4F46-9F57-FBB2285ED479}"/>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b="0" i="0">
                <a:solidFill>
                  <a:schemeClr val="bg2"/>
                </a:solidFill>
                <a:latin typeface="Source Han Sans JP" panose="020B0500000000000000" pitchFamily="34" charset="-128"/>
                <a:cs typeface="Gotham Light" pitchFamily="2" charset="0"/>
              </a:defRPr>
            </a:lvl1pPr>
          </a:lstStyle>
          <a:p>
            <a:pPr algn="l"/>
            <a:r>
              <a:rPr lang="en-US" dirty="0"/>
              <a:t>© Leadership Circle | All Rights Reserved</a:t>
            </a:r>
          </a:p>
        </p:txBody>
      </p:sp>
      <p:sp>
        <p:nvSpPr>
          <p:cNvPr id="4" name="Text Placeholder 3">
            <a:extLst>
              <a:ext uri="{FF2B5EF4-FFF2-40B4-BE49-F238E27FC236}">
                <a16:creationId xmlns:a16="http://schemas.microsoft.com/office/drawing/2014/main" id="{05414216-3315-AA49-94FA-8547534F0FE1}"/>
              </a:ext>
            </a:extLst>
          </p:cNvPr>
          <p:cNvSpPr>
            <a:spLocks noGrp="1"/>
          </p:cNvSpPr>
          <p:nvPr>
            <p:ph type="body" idx="1"/>
          </p:nvPr>
        </p:nvSpPr>
        <p:spPr>
          <a:xfrm>
            <a:off x="609600" y="1711325"/>
            <a:ext cx="109728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3934159"/>
      </p:ext>
    </p:extLst>
  </p:cSld>
  <p:clrMap bg1="lt1" tx1="dk1" bg2="lt2" tx2="dk2" accent1="accent1" accent2="accent2" accent3="accent3" accent4="accent4" accent5="accent5" accent6="accent6" hlink="hlink" folHlink="folHlink"/>
  <p:sldLayoutIdLst>
    <p:sldLayoutId id="2147483722" r:id="rId1"/>
    <p:sldLayoutId id="2147483706" r:id="rId2"/>
    <p:sldLayoutId id="2147483707" r:id="rId3"/>
    <p:sldLayoutId id="2147483746" r:id="rId4"/>
    <p:sldLayoutId id="2147483747" r:id="rId5"/>
    <p:sldLayoutId id="2147483752" r:id="rId6"/>
    <p:sldLayoutId id="2147483748" r:id="rId7"/>
    <p:sldLayoutId id="2147483718" r:id="rId8"/>
    <p:sldLayoutId id="2147483711" r:id="rId9"/>
    <p:sldLayoutId id="2147483712" r:id="rId10"/>
    <p:sldLayoutId id="2147483720" r:id="rId11"/>
    <p:sldLayoutId id="2147483751" r:id="rId12"/>
    <p:sldLayoutId id="2147483737" r:id="rId13"/>
    <p:sldLayoutId id="2147483738" r:id="rId14"/>
    <p:sldLayoutId id="2147483745" r:id="rId15"/>
    <p:sldLayoutId id="2147483739" r:id="rId16"/>
    <p:sldLayoutId id="2147483740" r:id="rId17"/>
    <p:sldLayoutId id="2147483750" r:id="rId18"/>
  </p:sldLayoutIdLst>
  <p:hf hdr="0" dt="0"/>
  <p:txStyles>
    <p:titleStyle>
      <a:lvl1pPr algn="ctr" defTabSz="914400" rtl="0" eaLnBrk="1" latinLnBrk="0" hangingPunct="1">
        <a:spcBef>
          <a:spcPct val="0"/>
        </a:spcBef>
        <a:buNone/>
        <a:defRPr sz="4400" b="0" i="0" kern="1200">
          <a:solidFill>
            <a:schemeClr val="tx1"/>
          </a:solidFill>
          <a:latin typeface="Source Han Sans JP" panose="020B0500000000000000" pitchFamily="34" charset="-128"/>
          <a:ea typeface="+mj-ea"/>
          <a:cs typeface="Gotham Medium" pitchFamily="2" charset="0"/>
        </a:defRPr>
      </a:lvl1pPr>
    </p:titleStyle>
    <p:bodyStyle>
      <a:lvl1pPr marL="0" indent="0" algn="l" defTabSz="914400" rtl="0" eaLnBrk="1" latinLnBrk="0" hangingPunct="1">
        <a:spcBef>
          <a:spcPts val="0"/>
        </a:spcBef>
        <a:spcAft>
          <a:spcPts val="1200"/>
        </a:spcAft>
        <a:buFont typeface="Arial" panose="020B0604020202020204" pitchFamily="34" charset="0"/>
        <a:buNone/>
        <a:defRPr lang="en-US" sz="2400" b="0" i="0" kern="1200" smtClean="0">
          <a:solidFill>
            <a:schemeClr val="tx1"/>
          </a:solidFill>
          <a:effectLst/>
          <a:latin typeface="Source Han Sans JP" panose="020B0500000000000000" pitchFamily="34" charset="-128"/>
          <a:ea typeface="+mn-ea"/>
          <a:cs typeface="Gotham Light" pitchFamily="2" charset="0"/>
        </a:defRPr>
      </a:lvl1pPr>
      <a:lvl2pPr marL="457200" indent="0" algn="l" defTabSz="914400" rtl="0" eaLnBrk="1" latinLnBrk="0" hangingPunct="1">
        <a:spcBef>
          <a:spcPct val="20000"/>
        </a:spcBef>
        <a:buFont typeface="Arial" panose="020B0604020202020204" pitchFamily="34" charset="0"/>
        <a:buNone/>
        <a:defRPr sz="2800" b="0" i="0" kern="1200">
          <a:solidFill>
            <a:schemeClr val="tx1"/>
          </a:solidFill>
          <a:latin typeface="Source Han Sans JP" panose="020B0500000000000000" pitchFamily="34" charset="-128"/>
          <a:ea typeface="+mn-ea"/>
          <a:cs typeface="Gotham Light" pitchFamily="2" charset="0"/>
        </a:defRPr>
      </a:lvl2pPr>
      <a:lvl3pPr marL="914400" indent="0" algn="l" defTabSz="914400" rtl="0" eaLnBrk="1" latinLnBrk="0" hangingPunct="1">
        <a:spcBef>
          <a:spcPct val="20000"/>
        </a:spcBef>
        <a:buFont typeface="Arial" panose="020B0604020202020204" pitchFamily="34" charset="0"/>
        <a:buNone/>
        <a:defRPr sz="2400" b="0" i="0" kern="1200">
          <a:solidFill>
            <a:schemeClr val="tx1"/>
          </a:solidFill>
          <a:latin typeface="Source Han Sans JP" panose="020B0500000000000000" pitchFamily="34" charset="-128"/>
          <a:ea typeface="+mn-ea"/>
          <a:cs typeface="Gotham Light" pitchFamily="2" charset="0"/>
        </a:defRPr>
      </a:lvl3pPr>
      <a:lvl4pPr marL="1371600" indent="0" algn="l" defTabSz="914400" rtl="0" eaLnBrk="1" latinLnBrk="0" hangingPunct="1">
        <a:spcBef>
          <a:spcPct val="20000"/>
        </a:spcBef>
        <a:buFont typeface="Arial" panose="020B0604020202020204" pitchFamily="34" charset="0"/>
        <a:buNone/>
        <a:defRPr sz="2000" b="0" i="0" kern="1200">
          <a:solidFill>
            <a:schemeClr val="tx1"/>
          </a:solidFill>
          <a:latin typeface="Source Han Sans JP" panose="020B0500000000000000" pitchFamily="34" charset="-128"/>
          <a:ea typeface="+mn-ea"/>
          <a:cs typeface="Gotham Light" pitchFamily="2" charset="0"/>
        </a:defRPr>
      </a:lvl4pPr>
      <a:lvl5pPr marL="1828800" indent="0" algn="l" defTabSz="914400" rtl="0" eaLnBrk="1" latinLnBrk="0" hangingPunct="1">
        <a:spcBef>
          <a:spcPct val="20000"/>
        </a:spcBef>
        <a:buFont typeface="Arial" panose="020B0604020202020204" pitchFamily="34" charset="0"/>
        <a:buNone/>
        <a:defRPr sz="2000" b="0" i="0" kern="1200">
          <a:solidFill>
            <a:schemeClr val="tx1"/>
          </a:solidFill>
          <a:latin typeface="Source Han Sans JP" panose="020B0500000000000000" pitchFamily="34" charset="-128"/>
          <a:ea typeface="+mn-ea"/>
          <a:cs typeface="Gotham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276A9F-CF97-A944-34FF-B5FDB6FFD734}"/>
              </a:ext>
            </a:extLst>
          </p:cNvPr>
          <p:cNvSpPr txBox="1">
            <a:spLocks noGrp="1"/>
          </p:cNvSpPr>
          <p:nvPr>
            <p:ph type="title"/>
          </p:nvPr>
        </p:nvSpPr>
        <p:spPr>
          <a:xfrm>
            <a:off x="609603" y="274640"/>
            <a:ext cx="10972800" cy="1143000"/>
          </a:xfrm>
          <a:prstGeom prst="rect">
            <a:avLst/>
          </a:prstGeom>
          <a:noFill/>
          <a:ln>
            <a:noFill/>
          </a:ln>
        </p:spPr>
        <p:txBody>
          <a:bodyPr vert="horz" wrap="square" lIns="91440" tIns="45720" rIns="91440" bIns="45720" anchor="ctr" anchorCtr="1" compatLnSpc="1">
            <a:normAutofit/>
          </a:bodyPr>
          <a:lstStyle/>
          <a:p>
            <a:pPr lvl="0"/>
            <a:r>
              <a:rPr lang="en-US" dirty="0"/>
              <a:t>Click to edit Master title style</a:t>
            </a:r>
          </a:p>
        </p:txBody>
      </p:sp>
      <p:sp>
        <p:nvSpPr>
          <p:cNvPr id="3" name="Slide Number Placeholder 5">
            <a:extLst>
              <a:ext uri="{FF2B5EF4-FFF2-40B4-BE49-F238E27FC236}">
                <a16:creationId xmlns:a16="http://schemas.microsoft.com/office/drawing/2014/main" id="{FFCEFFB5-128F-DC93-3C3A-65E33E78E37E}"/>
              </a:ext>
            </a:extLst>
          </p:cNvPr>
          <p:cNvSpPr txBox="1">
            <a:spLocks noGrp="1"/>
          </p:cNvSpPr>
          <p:nvPr>
            <p:ph type="sldNum" sz="quarter" idx="4"/>
          </p:nvPr>
        </p:nvSpPr>
        <p:spPr>
          <a:xfrm>
            <a:off x="5638803" y="6356351"/>
            <a:ext cx="9144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939293"/>
                </a:solidFill>
                <a:uFillTx/>
                <a:latin typeface="Source Han Sans JP" panose="020B0500000000000000" pitchFamily="34" charset="-128"/>
                <a:cs typeface="Gotham Medium" pitchFamily="2"/>
              </a:defRPr>
            </a:lvl1pPr>
          </a:lstStyle>
          <a:p>
            <a:fld id="{31371EC3-554C-FD43-AFE6-06636EFEA5EF}" type="slidenum">
              <a:rPr lang="es-ES" smtClean="0"/>
              <a:pPr/>
              <a:t>‹Nº›</a:t>
            </a:fld>
            <a:endParaRPr lang="es-ES" dirty="0"/>
          </a:p>
        </p:txBody>
      </p:sp>
      <p:sp>
        <p:nvSpPr>
          <p:cNvPr id="4" name="Footer Placeholder 6">
            <a:extLst>
              <a:ext uri="{FF2B5EF4-FFF2-40B4-BE49-F238E27FC236}">
                <a16:creationId xmlns:a16="http://schemas.microsoft.com/office/drawing/2014/main" id="{3EAA1888-7C2E-61F6-E656-287299CD5E2F}"/>
              </a:ext>
            </a:extLst>
          </p:cNvPr>
          <p:cNvSpPr txBox="1">
            <a:spLocks noGrp="1"/>
          </p:cNvSpPr>
          <p:nvPr>
            <p:ph type="ftr" sz="quarter" idx="3"/>
          </p:nvPr>
        </p:nvSpPr>
        <p:spPr>
          <a:xfrm>
            <a:off x="609603" y="6356351"/>
            <a:ext cx="41148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000" b="0" i="0" u="none" strike="noStrike" kern="1200" cap="none" spc="0" baseline="0">
                <a:solidFill>
                  <a:srgbClr val="BBBEC0"/>
                </a:solidFill>
                <a:uFillTx/>
                <a:latin typeface="Source Han Sans JP" panose="020B0500000000000000" pitchFamily="34" charset="-128"/>
                <a:cs typeface="Gotham Light" pitchFamily="2"/>
              </a:defRPr>
            </a:lvl1pPr>
          </a:lstStyle>
          <a:p>
            <a:r>
              <a:rPr lang="es-ES" dirty="0"/>
              <a:t>© </a:t>
            </a:r>
            <a:r>
              <a:rPr lang="es-ES" dirty="0" err="1"/>
              <a:t>Leadership</a:t>
            </a:r>
            <a:r>
              <a:rPr lang="es-ES" dirty="0"/>
              <a:t> </a:t>
            </a:r>
            <a:r>
              <a:rPr lang="es-ES" dirty="0" err="1"/>
              <a:t>Circle</a:t>
            </a:r>
            <a:r>
              <a:rPr lang="es-ES" dirty="0"/>
              <a:t> | </a:t>
            </a:r>
            <a:r>
              <a:rPr lang="es-ES" dirty="0" err="1"/>
              <a:t>All</a:t>
            </a:r>
            <a:r>
              <a:rPr lang="es-ES" dirty="0"/>
              <a:t> </a:t>
            </a:r>
            <a:r>
              <a:rPr lang="es-ES" dirty="0" err="1"/>
              <a:t>Rights</a:t>
            </a:r>
            <a:r>
              <a:rPr lang="es-ES" dirty="0"/>
              <a:t> </a:t>
            </a:r>
            <a:r>
              <a:rPr lang="es-ES" dirty="0" err="1"/>
              <a:t>Reserved</a:t>
            </a:r>
            <a:endParaRPr lang="es-ES" dirty="0"/>
          </a:p>
        </p:txBody>
      </p:sp>
      <p:sp>
        <p:nvSpPr>
          <p:cNvPr id="5" name="Text Placeholder 3">
            <a:extLst>
              <a:ext uri="{FF2B5EF4-FFF2-40B4-BE49-F238E27FC236}">
                <a16:creationId xmlns:a16="http://schemas.microsoft.com/office/drawing/2014/main" id="{EF099373-EEB7-7444-6539-14B6127936EA}"/>
              </a:ext>
            </a:extLst>
          </p:cNvPr>
          <p:cNvSpPr txBox="1">
            <a:spLocks noGrp="1"/>
          </p:cNvSpPr>
          <p:nvPr>
            <p:ph type="body" idx="1"/>
          </p:nvPr>
        </p:nvSpPr>
        <p:spPr>
          <a:xfrm>
            <a:off x="609603" y="1711327"/>
            <a:ext cx="10972800" cy="4351336"/>
          </a:xfrm>
          <a:prstGeom prst="rect">
            <a:avLst/>
          </a:prstGeom>
          <a:noFill/>
          <a:ln>
            <a:noFill/>
          </a:ln>
        </p:spPr>
        <p:txBody>
          <a:bodyPr vert="horz" wrap="square" lIns="91440" tIns="45720" rIns="91440" bIns="45720" anchor="t" anchorCtr="0" compatLnSpc="1">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398412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 id="2147483782" r:id="rId29"/>
  </p:sldLayoutIdLst>
  <p:txStyles>
    <p:titleStyle>
      <a:lvl1pPr marL="0" marR="0" lvl="0" indent="0" algn="ctr" defTabSz="914400" rtl="0" fontAlgn="auto" hangingPunct="1">
        <a:lnSpc>
          <a:spcPct val="100000"/>
        </a:lnSpc>
        <a:spcBef>
          <a:spcPts val="0"/>
        </a:spcBef>
        <a:spcAft>
          <a:spcPts val="0"/>
        </a:spcAft>
        <a:buNone/>
        <a:tabLst/>
        <a:defRPr lang="en-US" sz="4400" b="0" i="0" u="none" strike="noStrike" kern="1200" cap="none" spc="0" baseline="0">
          <a:solidFill>
            <a:srgbClr val="414041"/>
          </a:solidFill>
          <a:uFillTx/>
          <a:latin typeface="Source Han Sans JP" panose="020B0500000000000000" pitchFamily="34" charset="-128"/>
          <a:cs typeface="Gotham Medium" pitchFamily="2"/>
        </a:defRPr>
      </a:lvl1pPr>
    </p:titleStyle>
    <p:bodyStyle>
      <a:lvl1pPr marL="0" marR="0" lvl="0" indent="0" algn="l" defTabSz="914400" rtl="0" fontAlgn="auto" hangingPunct="1">
        <a:lnSpc>
          <a:spcPct val="100000"/>
        </a:lnSpc>
        <a:spcBef>
          <a:spcPts val="0"/>
        </a:spcBef>
        <a:spcAft>
          <a:spcPts val="1200"/>
        </a:spcAft>
        <a:buNone/>
        <a:tabLst/>
        <a:defRPr lang="en-US" sz="2400" b="0" i="0" u="none" strike="noStrike" kern="1200" cap="none" spc="0" baseline="0">
          <a:solidFill>
            <a:srgbClr val="414041"/>
          </a:solidFill>
          <a:uFillTx/>
          <a:latin typeface="Source Han Sans JP" panose="020B0500000000000000" pitchFamily="34" charset="-128"/>
          <a:cs typeface="Gotham Light" pitchFamily="2"/>
        </a:defRPr>
      </a:lvl1pPr>
      <a:lvl2pPr marL="457200" marR="0" lvl="1" indent="0" algn="l" defTabSz="914400" rtl="0" fontAlgn="auto" hangingPunct="1">
        <a:lnSpc>
          <a:spcPct val="100000"/>
        </a:lnSpc>
        <a:spcBef>
          <a:spcPts val="700"/>
        </a:spcBef>
        <a:spcAft>
          <a:spcPts val="0"/>
        </a:spcAft>
        <a:buNone/>
        <a:tabLst/>
        <a:defRPr lang="en-US" sz="2800" b="0" i="0" u="none" strike="noStrike" kern="1200" cap="none" spc="0" baseline="0">
          <a:solidFill>
            <a:srgbClr val="414041"/>
          </a:solidFill>
          <a:uFillTx/>
          <a:latin typeface="Source Han Sans JP" panose="020B0500000000000000" pitchFamily="34" charset="-128"/>
          <a:cs typeface="Gotham Light" pitchFamily="2"/>
        </a:defRPr>
      </a:lvl2pPr>
      <a:lvl3pPr marL="914400" marR="0" lvl="2" indent="0" algn="l" defTabSz="914400" rtl="0" fontAlgn="auto" hangingPunct="1">
        <a:lnSpc>
          <a:spcPct val="100000"/>
        </a:lnSpc>
        <a:spcBef>
          <a:spcPts val="600"/>
        </a:spcBef>
        <a:spcAft>
          <a:spcPts val="0"/>
        </a:spcAft>
        <a:buNone/>
        <a:tabLst/>
        <a:defRPr lang="en-US" sz="2400" b="0" i="0" u="none" strike="noStrike" kern="1200" cap="none" spc="0" baseline="0">
          <a:solidFill>
            <a:srgbClr val="414041"/>
          </a:solidFill>
          <a:uFillTx/>
          <a:latin typeface="Source Han Sans JP" panose="020B0500000000000000" pitchFamily="34" charset="-128"/>
          <a:cs typeface="Gotham Light" pitchFamily="2"/>
        </a:defRPr>
      </a:lvl3pPr>
      <a:lvl4pPr marL="1371600" marR="0" lvl="3" indent="0" algn="l" defTabSz="914400" rtl="0" fontAlgn="auto" hangingPunct="1">
        <a:lnSpc>
          <a:spcPct val="100000"/>
        </a:lnSpc>
        <a:spcBef>
          <a:spcPts val="500"/>
        </a:spcBef>
        <a:spcAft>
          <a:spcPts val="0"/>
        </a:spcAft>
        <a:buNone/>
        <a:tabLst/>
        <a:defRPr lang="en-US" sz="2000" b="0" i="0" u="none" strike="noStrike" kern="1200" cap="none" spc="0" baseline="0">
          <a:solidFill>
            <a:srgbClr val="414041"/>
          </a:solidFill>
          <a:uFillTx/>
          <a:latin typeface="Source Han Sans JP" panose="020B0500000000000000" pitchFamily="34" charset="-128"/>
          <a:cs typeface="Gotham Light" pitchFamily="2"/>
        </a:defRPr>
      </a:lvl4pPr>
      <a:lvl5pPr marL="1828800" marR="0" lvl="4" indent="0" algn="l" defTabSz="914400" rtl="0" fontAlgn="auto" hangingPunct="1">
        <a:lnSpc>
          <a:spcPct val="100000"/>
        </a:lnSpc>
        <a:spcBef>
          <a:spcPts val="500"/>
        </a:spcBef>
        <a:spcAft>
          <a:spcPts val="0"/>
        </a:spcAft>
        <a:buNone/>
        <a:tabLst/>
        <a:defRPr lang="en-US" sz="2000" b="0" i="0" u="none" strike="noStrike" kern="1200" cap="none" spc="0" baseline="0">
          <a:solidFill>
            <a:srgbClr val="414041"/>
          </a:solidFill>
          <a:uFillTx/>
          <a:latin typeface="Source Han Sans JP" panose="020B0500000000000000" pitchFamily="34" charset="-128"/>
          <a:cs typeface="Gotham Light" pitchFamily="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276A9F-CF97-A944-34FF-B5FDB6FFD734}"/>
              </a:ext>
            </a:extLst>
          </p:cNvPr>
          <p:cNvSpPr txBox="1">
            <a:spLocks noGrp="1"/>
          </p:cNvSpPr>
          <p:nvPr>
            <p:ph type="title"/>
          </p:nvPr>
        </p:nvSpPr>
        <p:spPr>
          <a:xfrm>
            <a:off x="609603" y="274640"/>
            <a:ext cx="10972800" cy="1143000"/>
          </a:xfrm>
          <a:prstGeom prst="rect">
            <a:avLst/>
          </a:prstGeom>
          <a:noFill/>
          <a:ln>
            <a:noFill/>
          </a:ln>
        </p:spPr>
        <p:txBody>
          <a:bodyPr vert="horz" wrap="square" lIns="91440" tIns="45720" rIns="91440" bIns="45720" anchor="ctr" anchorCtr="1" compatLnSpc="1">
            <a:normAutofit/>
          </a:bodyPr>
          <a:lstStyle/>
          <a:p>
            <a:pPr lvl="0"/>
            <a:r>
              <a:rPr lang="en-US"/>
              <a:t>Click to edit Master title style</a:t>
            </a:r>
          </a:p>
        </p:txBody>
      </p:sp>
      <p:sp>
        <p:nvSpPr>
          <p:cNvPr id="3" name="Slide Number Placeholder 5">
            <a:extLst>
              <a:ext uri="{FF2B5EF4-FFF2-40B4-BE49-F238E27FC236}">
                <a16:creationId xmlns:a16="http://schemas.microsoft.com/office/drawing/2014/main" id="{FFCEFFB5-128F-DC93-3C3A-65E33E78E37E}"/>
              </a:ext>
            </a:extLst>
          </p:cNvPr>
          <p:cNvSpPr txBox="1">
            <a:spLocks noGrp="1"/>
          </p:cNvSpPr>
          <p:nvPr>
            <p:ph type="sldNum" sz="quarter" idx="4"/>
          </p:nvPr>
        </p:nvSpPr>
        <p:spPr>
          <a:xfrm>
            <a:off x="5638803" y="6356351"/>
            <a:ext cx="9144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939293"/>
                </a:solidFill>
                <a:uFillTx/>
                <a:latin typeface="Helvetica" pitchFamily="2"/>
                <a:cs typeface="Gotham Medium" pitchFamily="2"/>
              </a:defRPr>
            </a:lvl1pPr>
          </a:lstStyle>
          <a:p>
            <a:pPr lvl="0"/>
            <a:fld id="{31371EC3-554C-FD43-AFE6-06636EFEA5EF}" type="slidenum">
              <a:t>‹Nº›</a:t>
            </a:fld>
            <a:endParaRPr lang="en-US"/>
          </a:p>
        </p:txBody>
      </p:sp>
      <p:sp>
        <p:nvSpPr>
          <p:cNvPr id="4" name="Footer Placeholder 6">
            <a:extLst>
              <a:ext uri="{FF2B5EF4-FFF2-40B4-BE49-F238E27FC236}">
                <a16:creationId xmlns:a16="http://schemas.microsoft.com/office/drawing/2014/main" id="{3EAA1888-7C2E-61F6-E656-287299CD5E2F}"/>
              </a:ext>
            </a:extLst>
          </p:cNvPr>
          <p:cNvSpPr txBox="1">
            <a:spLocks noGrp="1"/>
          </p:cNvSpPr>
          <p:nvPr>
            <p:ph type="ftr" sz="quarter" idx="3"/>
          </p:nvPr>
        </p:nvSpPr>
        <p:spPr>
          <a:xfrm>
            <a:off x="609603" y="6356351"/>
            <a:ext cx="41148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000" b="0" i="0" u="none" strike="noStrike" kern="1200" cap="none" spc="0" baseline="0">
                <a:solidFill>
                  <a:srgbClr val="BBBEC0"/>
                </a:solidFill>
                <a:uFillTx/>
                <a:latin typeface="Helvetica Light" pitchFamily="34"/>
                <a:cs typeface="Gotham Light" pitchFamily="2"/>
              </a:defRPr>
            </a:lvl1pPr>
          </a:lstStyle>
          <a:p>
            <a:pPr lvl="0"/>
            <a:r>
              <a:rPr lang="en-US"/>
              <a:t>© Leadership Circle | All Rights Reserved</a:t>
            </a:r>
          </a:p>
        </p:txBody>
      </p:sp>
      <p:sp>
        <p:nvSpPr>
          <p:cNvPr id="5" name="Text Placeholder 3">
            <a:extLst>
              <a:ext uri="{FF2B5EF4-FFF2-40B4-BE49-F238E27FC236}">
                <a16:creationId xmlns:a16="http://schemas.microsoft.com/office/drawing/2014/main" id="{EF099373-EEB7-7444-6539-14B6127936EA}"/>
              </a:ext>
            </a:extLst>
          </p:cNvPr>
          <p:cNvSpPr txBox="1">
            <a:spLocks noGrp="1"/>
          </p:cNvSpPr>
          <p:nvPr>
            <p:ph type="body" idx="1"/>
          </p:nvPr>
        </p:nvSpPr>
        <p:spPr>
          <a:xfrm>
            <a:off x="609603" y="1711327"/>
            <a:ext cx="109728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907644"/>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 id="2147483807" r:id="rId24"/>
    <p:sldLayoutId id="2147483808" r:id="rId25"/>
    <p:sldLayoutId id="2147483809" r:id="rId26"/>
    <p:sldLayoutId id="2147483810" r:id="rId27"/>
    <p:sldLayoutId id="2147483811" r:id="rId28"/>
    <p:sldLayoutId id="2147483812" r:id="rId29"/>
  </p:sldLayoutIdLst>
  <p:txStyles>
    <p:titleStyle>
      <a:lvl1pPr marL="0" marR="0" lvl="0" indent="0" algn="ctr" defTabSz="914400" rtl="0" fontAlgn="auto" hangingPunct="1">
        <a:lnSpc>
          <a:spcPct val="100000"/>
        </a:lnSpc>
        <a:spcBef>
          <a:spcPts val="0"/>
        </a:spcBef>
        <a:spcAft>
          <a:spcPts val="0"/>
        </a:spcAft>
        <a:buNone/>
        <a:tabLst/>
        <a:defRPr lang="en-US" sz="4400" b="0" i="0" u="none" strike="noStrike" kern="1200" cap="none" spc="0" baseline="0">
          <a:solidFill>
            <a:srgbClr val="414041"/>
          </a:solidFill>
          <a:uFillTx/>
          <a:latin typeface="Helvetica" pitchFamily="2"/>
          <a:cs typeface="Gotham Medium" pitchFamily="2"/>
        </a:defRPr>
      </a:lvl1pPr>
    </p:titleStyle>
    <p:bodyStyle>
      <a:lvl1pPr marL="0" marR="0" lvl="0" indent="0" algn="l" defTabSz="914400" rtl="0" fontAlgn="auto" hangingPunct="1">
        <a:lnSpc>
          <a:spcPct val="100000"/>
        </a:lnSpc>
        <a:spcBef>
          <a:spcPts val="0"/>
        </a:spcBef>
        <a:spcAft>
          <a:spcPts val="1200"/>
        </a:spcAft>
        <a:buNone/>
        <a:tabLst/>
        <a:defRPr lang="en-US" sz="2400" b="0" i="0" u="none" strike="noStrike" kern="1200" cap="none" spc="0" baseline="0">
          <a:solidFill>
            <a:srgbClr val="414041"/>
          </a:solidFill>
          <a:uFillTx/>
          <a:latin typeface="Helvetica"/>
          <a:cs typeface="Gotham Light" pitchFamily="2"/>
        </a:defRPr>
      </a:lvl1pPr>
      <a:lvl2pPr marL="457200" marR="0" lvl="1" indent="0" algn="l" defTabSz="914400" rtl="0" fontAlgn="auto" hangingPunct="1">
        <a:lnSpc>
          <a:spcPct val="100000"/>
        </a:lnSpc>
        <a:spcBef>
          <a:spcPts val="700"/>
        </a:spcBef>
        <a:spcAft>
          <a:spcPts val="0"/>
        </a:spcAft>
        <a:buNone/>
        <a:tabLst/>
        <a:defRPr lang="en-US" sz="2800" b="0" i="0" u="none" strike="noStrike" kern="1200" cap="none" spc="0" baseline="0">
          <a:solidFill>
            <a:srgbClr val="414041"/>
          </a:solidFill>
          <a:uFillTx/>
          <a:latin typeface="Helvetica"/>
          <a:cs typeface="Gotham Light" pitchFamily="2"/>
        </a:defRPr>
      </a:lvl2pPr>
      <a:lvl3pPr marL="914400" marR="0" lvl="2" indent="0" algn="l" defTabSz="914400" rtl="0" fontAlgn="auto" hangingPunct="1">
        <a:lnSpc>
          <a:spcPct val="100000"/>
        </a:lnSpc>
        <a:spcBef>
          <a:spcPts val="600"/>
        </a:spcBef>
        <a:spcAft>
          <a:spcPts val="0"/>
        </a:spcAft>
        <a:buNone/>
        <a:tabLst/>
        <a:defRPr lang="en-US" sz="2400" b="0" i="0" u="none" strike="noStrike" kern="1200" cap="none" spc="0" baseline="0">
          <a:solidFill>
            <a:srgbClr val="414041"/>
          </a:solidFill>
          <a:uFillTx/>
          <a:latin typeface="Helvetica"/>
          <a:cs typeface="Gotham Light" pitchFamily="2"/>
        </a:defRPr>
      </a:lvl3pPr>
      <a:lvl4pPr marL="1371600" marR="0" lvl="3" indent="0" algn="l" defTabSz="914400" rtl="0" fontAlgn="auto" hangingPunct="1">
        <a:lnSpc>
          <a:spcPct val="100000"/>
        </a:lnSpc>
        <a:spcBef>
          <a:spcPts val="500"/>
        </a:spcBef>
        <a:spcAft>
          <a:spcPts val="0"/>
        </a:spcAft>
        <a:buNone/>
        <a:tabLst/>
        <a:defRPr lang="en-US" sz="2000" b="0" i="0" u="none" strike="noStrike" kern="1200" cap="none" spc="0" baseline="0">
          <a:solidFill>
            <a:srgbClr val="414041"/>
          </a:solidFill>
          <a:uFillTx/>
          <a:latin typeface="Helvetica"/>
          <a:cs typeface="Gotham Light" pitchFamily="2"/>
        </a:defRPr>
      </a:lvl4pPr>
      <a:lvl5pPr marL="1828800" marR="0" lvl="4" indent="0" algn="l" defTabSz="914400" rtl="0" fontAlgn="auto" hangingPunct="1">
        <a:lnSpc>
          <a:spcPct val="100000"/>
        </a:lnSpc>
        <a:spcBef>
          <a:spcPts val="500"/>
        </a:spcBef>
        <a:spcAft>
          <a:spcPts val="0"/>
        </a:spcAft>
        <a:buNone/>
        <a:tabLst/>
        <a:defRPr lang="en-US" sz="2000" b="0" i="0" u="none" strike="noStrike" kern="1200" cap="none" spc="0" baseline="0">
          <a:solidFill>
            <a:srgbClr val="414041"/>
          </a:solidFill>
          <a:uFillTx/>
          <a:latin typeface="Helvetica"/>
          <a:cs typeface="Gotham Light" pitchFamily="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3.svg"/></Relationships>
</file>

<file path=ppt/slides/_rels/slide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71.emf"/><Relationship Id="rId5" Type="http://schemas.openxmlformats.org/officeDocument/2006/relationships/image" Target="../media/image67.emf"/><Relationship Id="rId4" Type="http://schemas.openxmlformats.org/officeDocument/2006/relationships/image" Target="../media/image70.png"/></Relationships>
</file>

<file path=ppt/slides/_rels/slide11.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9.xml"/><Relationship Id="rId5" Type="http://schemas.openxmlformats.org/officeDocument/2006/relationships/image" Target="../media/image73.svg"/><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63.svg"/></Relationships>
</file>

<file path=ppt/slides/_rels/slide1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56.svg"/><Relationship Id="rId4" Type="http://schemas.openxmlformats.org/officeDocument/2006/relationships/image" Target="../media/image55.png"/></Relationships>
</file>

<file path=ppt/slides/_rels/slide2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3.svg"/></Relationships>
</file>

<file path=ppt/slides/_rels/slide22.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22.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svg"/><Relationship Id="rId2" Type="http://schemas.openxmlformats.org/officeDocument/2006/relationships/notesSlide" Target="../notesSlides/notesSlide19.xml"/><Relationship Id="rId16" Type="http://schemas.openxmlformats.org/officeDocument/2006/relationships/image" Target="../media/image2.svg"/><Relationship Id="rId1" Type="http://schemas.openxmlformats.org/officeDocument/2006/relationships/slideLayout" Target="../slideLayouts/slideLayout9.xml"/><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1.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83.png"/><Relationship Id="rId14" Type="http://schemas.openxmlformats.org/officeDocument/2006/relationships/image" Target="../media/image42.svg"/></Relationships>
</file>

<file path=ppt/slides/_rels/slide23.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22.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svg"/><Relationship Id="rId17" Type="http://schemas.openxmlformats.org/officeDocument/2006/relationships/chart" Target="../charts/chart1.xml"/><Relationship Id="rId2" Type="http://schemas.openxmlformats.org/officeDocument/2006/relationships/notesSlide" Target="../notesSlides/notesSlide20.xml"/><Relationship Id="rId16" Type="http://schemas.openxmlformats.org/officeDocument/2006/relationships/image" Target="../media/image2.svg"/><Relationship Id="rId1" Type="http://schemas.openxmlformats.org/officeDocument/2006/relationships/slideLayout" Target="../slideLayouts/slideLayout9.xml"/><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1.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83.png"/><Relationship Id="rId14" Type="http://schemas.openxmlformats.org/officeDocument/2006/relationships/image" Target="../media/image42.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88.svg"/></Relationships>
</file>

<file path=ppt/slides/_rels/slide2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99.svg"/></Relationships>
</file>

<file path=ppt/slides/_rels/slide2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106.png"/></Relationships>
</file>

<file path=ppt/slides/_rels/slide31.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110.png"/></Relationships>
</file>

<file path=ppt/slides/_rels/slide3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112.svg"/></Relationships>
</file>

<file path=ppt/slides/_rels/slide34.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8" Type="http://schemas.openxmlformats.org/officeDocument/2006/relationships/image" Target="../media/image119.emf"/><Relationship Id="rId3" Type="http://schemas.openxmlformats.org/officeDocument/2006/relationships/image" Target="../media/image114.emf"/><Relationship Id="rId7" Type="http://schemas.openxmlformats.org/officeDocument/2006/relationships/image" Target="../media/image118.emf"/><Relationship Id="rId2" Type="http://schemas.openxmlformats.org/officeDocument/2006/relationships/notesSlide" Target="../notesSlides/notesSlide31.xml"/><Relationship Id="rId1" Type="http://schemas.openxmlformats.org/officeDocument/2006/relationships/slideLayout" Target="../slideLayouts/slideLayout28.xml"/><Relationship Id="rId6" Type="http://schemas.openxmlformats.org/officeDocument/2006/relationships/image" Target="../media/image117.emf"/><Relationship Id="rId5" Type="http://schemas.openxmlformats.org/officeDocument/2006/relationships/image" Target="../media/image116.emf"/><Relationship Id="rId4" Type="http://schemas.openxmlformats.org/officeDocument/2006/relationships/image" Target="../media/image115.emf"/></Relationships>
</file>

<file path=ppt/slides/_rels/slide3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5.xml"/><Relationship Id="rId1" Type="http://schemas.openxmlformats.org/officeDocument/2006/relationships/slideLayout" Target="../slideLayouts/slideLayout28.xml"/><Relationship Id="rId4" Type="http://schemas.openxmlformats.org/officeDocument/2006/relationships/image" Target="../media/image12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2.xml"/><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43.xml"/><Relationship Id="rId1" Type="http://schemas.openxmlformats.org/officeDocument/2006/relationships/slideLayout" Target="../slideLayouts/slideLayout9.xml"/><Relationship Id="rId5" Type="http://schemas.openxmlformats.org/officeDocument/2006/relationships/image" Target="../media/image126.svg"/><Relationship Id="rId4" Type="http://schemas.openxmlformats.org/officeDocument/2006/relationships/image" Target="../media/image125.png"/></Relationships>
</file>

<file path=ppt/slides/_rels/slide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5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4.xml"/><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5.xml"/><Relationship Id="rId1" Type="http://schemas.openxmlformats.org/officeDocument/2006/relationships/slideLayout" Target="../slideLayouts/slideLayout10.xml"/><Relationship Id="rId6" Type="http://schemas.openxmlformats.org/officeDocument/2006/relationships/image" Target="../media/image132.jpg"/><Relationship Id="rId5" Type="http://schemas.openxmlformats.org/officeDocument/2006/relationships/image" Target="../media/image131.jpg"/><Relationship Id="rId4" Type="http://schemas.openxmlformats.org/officeDocument/2006/relationships/image" Target="../media/image130.png"/></Relationships>
</file>

<file path=ppt/slides/_rels/slide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68.emf"/><Relationship Id="rId4" Type="http://schemas.openxmlformats.org/officeDocument/2006/relationships/image" Target="../media/image6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655F38-5370-1C5A-E157-B7CF228A5420}"/>
              </a:ext>
            </a:extLst>
          </p:cNvPr>
          <p:cNvSpPr>
            <a:spLocks noGrp="1"/>
          </p:cNvSpPr>
          <p:nvPr>
            <p:ph type="ctrTitle"/>
          </p:nvPr>
        </p:nvSpPr>
        <p:spPr>
          <a:xfrm>
            <a:off x="846322" y="2870592"/>
            <a:ext cx="5040911" cy="1116816"/>
          </a:xfrm>
        </p:spPr>
        <p:txBody>
          <a:bodyPr/>
          <a:lstStyle/>
          <a:p>
            <a:r>
              <a:rPr lang="ja-JP" altLang="es-ES" sz="3200">
                <a:ea typeface="Source Han Sans JP" panose="020B0500000000000000" pitchFamily="34" charset="-128"/>
              </a:rPr>
              <a:t>リーダーシップの意識と実践を進化させる</a:t>
            </a:r>
            <a:endParaRPr lang="ja-JP" altLang="es-ES" sz="3200" dirty="0">
              <a:ea typeface="Source Han Sans JP" panose="020B0500000000000000" pitchFamily="34" charset="-128"/>
            </a:endParaRPr>
          </a:p>
        </p:txBody>
      </p:sp>
      <p:sp>
        <p:nvSpPr>
          <p:cNvPr id="4" name="Footer Placeholder 3">
            <a:extLst>
              <a:ext uri="{FF2B5EF4-FFF2-40B4-BE49-F238E27FC236}">
                <a16:creationId xmlns:a16="http://schemas.microsoft.com/office/drawing/2014/main" id="{EAB22CB6-7413-2541-938A-F534AFB40F16}"/>
              </a:ext>
            </a:extLst>
          </p:cNvPr>
          <p:cNvSpPr>
            <a:spLocks noGrp="1"/>
          </p:cNvSpPr>
          <p:nvPr>
            <p:ph type="ftr" sz="quarter" idx="10"/>
          </p:nvPr>
        </p:nvSpPr>
        <p:spPr/>
        <p:txBody>
          <a:bodyPr/>
          <a:lstStyle/>
          <a:p>
            <a:r>
              <a:rPr lang="en-US" dirty="0">
                <a:solidFill>
                  <a:schemeClr val="bg1"/>
                </a:solidFill>
              </a:rPr>
              <a:t>© Leadership Circle | All Rights Reserved</a:t>
            </a:r>
          </a:p>
        </p:txBody>
      </p:sp>
      <p:pic>
        <p:nvPicPr>
          <p:cNvPr id="10" name="Graphic 9">
            <a:extLst>
              <a:ext uri="{FF2B5EF4-FFF2-40B4-BE49-F238E27FC236}">
                <a16:creationId xmlns:a16="http://schemas.microsoft.com/office/drawing/2014/main" id="{A98A6337-57B9-2540-D4AA-53361C58D8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21477" y="1007557"/>
            <a:ext cx="4052570" cy="1258198"/>
          </a:xfrm>
          <a:prstGeom prst="rect">
            <a:avLst/>
          </a:prstGeom>
        </p:spPr>
      </p:pic>
    </p:spTree>
    <p:extLst>
      <p:ext uri="{BB962C8B-B14F-4D97-AF65-F5344CB8AC3E}">
        <p14:creationId xmlns:p14="http://schemas.microsoft.com/office/powerpoint/2010/main" val="297366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4845C241-D2A2-5343-923D-BDCC113FB1F7}"/>
              </a:ext>
            </a:extLst>
          </p:cNvPr>
          <p:cNvPicPr>
            <a:picLocks noChangeAspect="1"/>
          </p:cNvPicPr>
          <p:nvPr/>
        </p:nvPicPr>
        <p:blipFill>
          <a:blip r:embed="rId3">
            <a:duotone>
              <a:schemeClr val="accent1">
                <a:shade val="45000"/>
                <a:satMod val="135000"/>
              </a:schemeClr>
              <a:prstClr val="white"/>
            </a:duotone>
          </a:blip>
          <a:stretch>
            <a:fillRect/>
          </a:stretch>
        </p:blipFill>
        <p:spPr>
          <a:xfrm>
            <a:off x="9041258" y="3263170"/>
            <a:ext cx="2561689" cy="2283770"/>
          </a:xfrm>
          <a:prstGeom prst="rect">
            <a:avLst/>
          </a:prstGeom>
        </p:spPr>
      </p:pic>
      <p:pic>
        <p:nvPicPr>
          <p:cNvPr id="6" name="Picture 5" descr="Shape&#10;&#10;Description automatically generated">
            <a:extLst>
              <a:ext uri="{FF2B5EF4-FFF2-40B4-BE49-F238E27FC236}">
                <a16:creationId xmlns:a16="http://schemas.microsoft.com/office/drawing/2014/main" id="{202DD054-ACA2-214C-A96C-03EFD20D8DDB}"/>
              </a:ext>
            </a:extLst>
          </p:cNvPr>
          <p:cNvPicPr>
            <a:picLocks noChangeAspect="1"/>
          </p:cNvPicPr>
          <p:nvPr/>
        </p:nvPicPr>
        <p:blipFill>
          <a:blip r:embed="rId4">
            <a:duotone>
              <a:schemeClr val="accent1">
                <a:shade val="45000"/>
                <a:satMod val="135000"/>
              </a:schemeClr>
              <a:prstClr val="white"/>
            </a:duotone>
          </a:blip>
          <a:stretch>
            <a:fillRect/>
          </a:stretch>
        </p:blipFill>
        <p:spPr>
          <a:xfrm>
            <a:off x="7629484" y="3379997"/>
            <a:ext cx="2665222" cy="2531352"/>
          </a:xfrm>
          <a:prstGeom prst="rect">
            <a:avLst/>
          </a:prstGeom>
        </p:spPr>
      </p:pic>
      <p:pic>
        <p:nvPicPr>
          <p:cNvPr id="25" name="Picture 24" descr="A picture containing shape&#10;&#10;Description automatically generated">
            <a:extLst>
              <a:ext uri="{FF2B5EF4-FFF2-40B4-BE49-F238E27FC236}">
                <a16:creationId xmlns:a16="http://schemas.microsoft.com/office/drawing/2014/main" id="{A0718CB4-92B5-6C43-B633-83DE5F93D2DA}"/>
              </a:ext>
            </a:extLst>
          </p:cNvPr>
          <p:cNvPicPr>
            <a:picLocks noChangeAspect="1"/>
          </p:cNvPicPr>
          <p:nvPr/>
        </p:nvPicPr>
        <p:blipFill>
          <a:blip r:embed="rId3">
            <a:duotone>
              <a:schemeClr val="accent1">
                <a:shade val="45000"/>
                <a:satMod val="135000"/>
              </a:schemeClr>
              <a:prstClr val="white"/>
            </a:duotone>
          </a:blip>
          <a:stretch>
            <a:fillRect/>
          </a:stretch>
        </p:blipFill>
        <p:spPr>
          <a:xfrm flipH="1">
            <a:off x="6321243" y="3263170"/>
            <a:ext cx="2561689" cy="2283770"/>
          </a:xfrm>
          <a:prstGeom prst="rect">
            <a:avLst/>
          </a:prstGeom>
        </p:spPr>
      </p:pic>
      <p:pic>
        <p:nvPicPr>
          <p:cNvPr id="18" name="Graphic 17">
            <a:extLst>
              <a:ext uri="{FF2B5EF4-FFF2-40B4-BE49-F238E27FC236}">
                <a16:creationId xmlns:a16="http://schemas.microsoft.com/office/drawing/2014/main" id="{0EA39D33-AC99-6147-92C6-9E0BE814188E}"/>
              </a:ext>
            </a:extLst>
          </p:cNvPr>
          <p:cNvPicPr>
            <a:picLocks noChangeAspect="1"/>
          </p:cNvPicPr>
          <p:nvPr/>
        </p:nvPicPr>
        <p:blipFill>
          <a:blip r:embed="rId5"/>
          <a:srcRect/>
          <a:stretch/>
        </p:blipFill>
        <p:spPr>
          <a:xfrm>
            <a:off x="3170489" y="-425668"/>
            <a:ext cx="11354040" cy="7346731"/>
          </a:xfrm>
          <a:prstGeom prst="rect">
            <a:avLst/>
          </a:prstGeom>
        </p:spPr>
      </p:pic>
      <p:sp>
        <p:nvSpPr>
          <p:cNvPr id="5" name="Title 4"/>
          <p:cNvSpPr>
            <a:spLocks noGrp="1"/>
          </p:cNvSpPr>
          <p:nvPr>
            <p:ph type="title"/>
          </p:nvPr>
        </p:nvSpPr>
        <p:spPr/>
        <p:txBody>
          <a:bodyPr/>
          <a:lstStyle/>
          <a:p>
            <a:pPr algn="l"/>
            <a:r>
              <a:rPr lang="ja-JP" altLang="es-ES">
                <a:ea typeface="Source Han Sans JP" panose="020B0500000000000000" pitchFamily="34" charset="-128"/>
              </a:rPr>
              <a:t>リアクティブ傾向</a:t>
            </a:r>
            <a:endParaRPr lang="en-US" dirty="0">
              <a:ea typeface="Source Han Sans JP" panose="020B0500000000000000" pitchFamily="34" charset="-128"/>
            </a:endParaRPr>
          </a:p>
        </p:txBody>
      </p:sp>
      <p:sp>
        <p:nvSpPr>
          <p:cNvPr id="14" name="TextBox 13">
            <a:extLst>
              <a:ext uri="{FF2B5EF4-FFF2-40B4-BE49-F238E27FC236}">
                <a16:creationId xmlns:a16="http://schemas.microsoft.com/office/drawing/2014/main" id="{29B26B33-0A8E-6043-9D12-0A3A594CFAA1}"/>
              </a:ext>
            </a:extLst>
          </p:cNvPr>
          <p:cNvSpPr txBox="1"/>
          <p:nvPr/>
        </p:nvSpPr>
        <p:spPr>
          <a:xfrm>
            <a:off x="2124391" y="1548318"/>
            <a:ext cx="2760662" cy="1015546"/>
          </a:xfrm>
          <a:prstGeom prst="rect">
            <a:avLst/>
          </a:prstGeom>
          <a:noFill/>
        </p:spPr>
        <p:txBody>
          <a:bodyPr lIns="91322" tIns="45662" rIns="91322" bIns="45662">
            <a:spAutoFit/>
          </a:bodyPr>
          <a:lstStyle/>
          <a:p>
            <a:pPr lvl="0">
              <a:defRPr/>
            </a:pPr>
            <a:r>
              <a:rPr lang="ja-JP" altLang="es-ES" sz="1500">
                <a:solidFill>
                  <a:srgbClr val="333333"/>
                </a:solidFill>
                <a:latin typeface="Source Han Sans JP" panose="020B0500000000000000" pitchFamily="34" charset="-128"/>
                <a:cs typeface="Arial" pitchFamily="34" charset="0"/>
              </a:rPr>
              <a:t>保守的</a:t>
            </a:r>
            <a:endParaRPr kumimoji="0" lang="en-US" sz="1500" u="none" strike="noStrike" kern="1200" cap="none" spc="0" normalizeH="0" baseline="0" noProof="0" dirty="0">
              <a:ln>
                <a:noFill/>
              </a:ln>
              <a:solidFill>
                <a:srgbClr val="333333"/>
              </a:solidFill>
              <a:effectLst/>
              <a:uLnTx/>
              <a:uFillTx/>
              <a:latin typeface="Source Han Sans JP" panose="020B0500000000000000" pitchFamily="34" charset="-128"/>
              <a:ea typeface="+mn-ea"/>
              <a:cs typeface="Arial" pitchFamily="34" charset="0"/>
            </a:endParaRPr>
          </a:p>
          <a:p>
            <a:pPr lvl="0">
              <a:defRPr/>
            </a:pPr>
            <a:r>
              <a:rPr lang="ja-JP" altLang="es-ES" sz="1500">
                <a:solidFill>
                  <a:srgbClr val="333333"/>
                </a:solidFill>
                <a:latin typeface="Source Han Sans JP" panose="020B0500000000000000" pitchFamily="34" charset="-128"/>
                <a:cs typeface="Arial" pitchFamily="34" charset="0"/>
              </a:rPr>
              <a:t>他者の喜び優先</a:t>
            </a:r>
            <a:endParaRPr kumimoji="0" lang="en-US" sz="1500" u="none" strike="noStrike" kern="1200" cap="none" spc="0" normalizeH="0" baseline="0" noProof="0" dirty="0">
              <a:ln>
                <a:noFill/>
              </a:ln>
              <a:solidFill>
                <a:srgbClr val="333333"/>
              </a:solidFill>
              <a:effectLst/>
              <a:uLnTx/>
              <a:uFillTx/>
              <a:latin typeface="Source Han Sans JP" panose="020B0500000000000000" pitchFamily="34" charset="-128"/>
              <a:ea typeface="+mn-ea"/>
              <a:cs typeface="Arial" pitchFamily="34" charset="0"/>
            </a:endParaRPr>
          </a:p>
          <a:p>
            <a:pPr lvl="0">
              <a:defRPr/>
            </a:pPr>
            <a:r>
              <a:rPr lang="ja-JP" altLang="es-ES" sz="1500">
                <a:solidFill>
                  <a:srgbClr val="333333"/>
                </a:solidFill>
                <a:latin typeface="Source Han Sans JP" panose="020B0500000000000000" pitchFamily="34" charset="-128"/>
                <a:cs typeface="Arial" pitchFamily="34" charset="0"/>
              </a:rPr>
              <a:t>帰属</a:t>
            </a:r>
            <a:endParaRPr kumimoji="0" lang="en-US" sz="1500" u="none" strike="noStrike" kern="1200" cap="none" spc="0" normalizeH="0" baseline="0" noProof="0" dirty="0">
              <a:ln>
                <a:noFill/>
              </a:ln>
              <a:solidFill>
                <a:srgbClr val="333333"/>
              </a:solidFill>
              <a:effectLst/>
              <a:uLnTx/>
              <a:uFillTx/>
              <a:latin typeface="Source Han Sans JP" panose="020B0500000000000000" pitchFamily="34" charset="-128"/>
              <a:ea typeface="+mn-ea"/>
              <a:cs typeface="Arial" pitchFamily="34" charset="0"/>
            </a:endParaRPr>
          </a:p>
          <a:p>
            <a:pPr lvl="0">
              <a:defRPr/>
            </a:pPr>
            <a:r>
              <a:rPr lang="ja-JP" altLang="es-ES" sz="1500">
                <a:solidFill>
                  <a:srgbClr val="333333"/>
                </a:solidFill>
                <a:latin typeface="Source Han Sans JP" panose="020B0500000000000000" pitchFamily="34" charset="-128"/>
                <a:cs typeface="Arial" pitchFamily="34" charset="0"/>
              </a:rPr>
              <a:t>受け身</a:t>
            </a:r>
            <a:endParaRPr kumimoji="0" lang="en-US" sz="1500" u="none" strike="noStrike" kern="1200" cap="none" spc="0" normalizeH="0" baseline="0" noProof="0" dirty="0">
              <a:ln>
                <a:noFill/>
              </a:ln>
              <a:solidFill>
                <a:srgbClr val="333333"/>
              </a:solidFill>
              <a:effectLst/>
              <a:uLnTx/>
              <a:uFillTx/>
              <a:latin typeface="Source Han Sans JP" panose="020B0500000000000000" pitchFamily="34" charset="-128"/>
              <a:ea typeface="+mn-ea"/>
              <a:cs typeface="Arial" pitchFamily="34" charset="0"/>
            </a:endParaRPr>
          </a:p>
        </p:txBody>
      </p:sp>
      <p:sp>
        <p:nvSpPr>
          <p:cNvPr id="15" name="TextBox 14">
            <a:extLst>
              <a:ext uri="{FF2B5EF4-FFF2-40B4-BE49-F238E27FC236}">
                <a16:creationId xmlns:a16="http://schemas.microsoft.com/office/drawing/2014/main" id="{D41A9146-8D26-3140-8CB2-B99A2E78EEB9}"/>
              </a:ext>
            </a:extLst>
          </p:cNvPr>
          <p:cNvSpPr txBox="1"/>
          <p:nvPr/>
        </p:nvSpPr>
        <p:spPr>
          <a:xfrm>
            <a:off x="2124391" y="3167188"/>
            <a:ext cx="1801812" cy="784713"/>
          </a:xfrm>
          <a:prstGeom prst="rect">
            <a:avLst/>
          </a:prstGeom>
          <a:noFill/>
        </p:spPr>
        <p:txBody>
          <a:bodyPr lIns="91322" tIns="45662" rIns="91322" bIns="45662">
            <a:spAutoFit/>
          </a:bodyPr>
          <a:lstStyle/>
          <a:p>
            <a:pPr lvl="0">
              <a:defRPr/>
            </a:pPr>
            <a:r>
              <a:rPr lang="ja-JP" altLang="es-ES" sz="1500">
                <a:solidFill>
                  <a:srgbClr val="333333"/>
                </a:solidFill>
                <a:latin typeface="Source Han Sans JP" panose="020B0500000000000000" pitchFamily="34" charset="-128"/>
                <a:cs typeface="Arial" pitchFamily="34" charset="0"/>
              </a:rPr>
              <a:t>心理的な隔たり</a:t>
            </a:r>
            <a:endParaRPr lang="pt-PT" altLang="ja-JP" sz="1500" dirty="0">
              <a:solidFill>
                <a:srgbClr val="333333"/>
              </a:solidFill>
              <a:latin typeface="Source Han Sans JP" panose="020B0500000000000000" pitchFamily="34" charset="-128"/>
              <a:cs typeface="Arial" pitchFamily="34" charset="0"/>
            </a:endParaRPr>
          </a:p>
          <a:p>
            <a:pPr lvl="0">
              <a:defRPr/>
            </a:pPr>
            <a:r>
              <a:rPr lang="ja-JP" altLang="es-ES" sz="1500">
                <a:solidFill>
                  <a:srgbClr val="333333"/>
                </a:solidFill>
                <a:latin typeface="Source Han Sans JP" panose="020B0500000000000000" pitchFamily="34" charset="-128"/>
                <a:cs typeface="Arial" pitchFamily="34" charset="0"/>
              </a:rPr>
              <a:t>批判</a:t>
            </a:r>
            <a:endParaRPr kumimoji="0" lang="en-US" sz="1500" u="none" strike="noStrike" kern="1200" cap="none" spc="0" normalizeH="0" baseline="0" noProof="0" dirty="0">
              <a:ln>
                <a:noFill/>
              </a:ln>
              <a:solidFill>
                <a:srgbClr val="333333"/>
              </a:solidFill>
              <a:effectLst/>
              <a:uLnTx/>
              <a:uFillTx/>
              <a:latin typeface="Source Han Sans JP" panose="020B0500000000000000" pitchFamily="34" charset="-128"/>
              <a:ea typeface="+mn-ea"/>
              <a:cs typeface="Arial" pitchFamily="34" charset="0"/>
            </a:endParaRPr>
          </a:p>
          <a:p>
            <a:pPr lvl="0">
              <a:defRPr/>
            </a:pPr>
            <a:r>
              <a:rPr lang="ja-JP" altLang="es-ES" sz="1500">
                <a:solidFill>
                  <a:srgbClr val="333333"/>
                </a:solidFill>
                <a:latin typeface="Source Han Sans JP" panose="020B0500000000000000" pitchFamily="34" charset="-128"/>
                <a:cs typeface="Arial" pitchFamily="34" charset="0"/>
              </a:rPr>
              <a:t>傲慢</a:t>
            </a:r>
            <a:endParaRPr kumimoji="0" lang="en-US" sz="1500" u="none" strike="noStrike" kern="1200" cap="none" spc="0" normalizeH="0" baseline="0" noProof="0" dirty="0">
              <a:ln>
                <a:noFill/>
              </a:ln>
              <a:solidFill>
                <a:srgbClr val="333333"/>
              </a:solidFill>
              <a:effectLst/>
              <a:uLnTx/>
              <a:uFillTx/>
              <a:latin typeface="Source Han Sans JP" panose="020B0500000000000000" pitchFamily="34" charset="-128"/>
              <a:ea typeface="+mn-ea"/>
              <a:cs typeface="Arial" pitchFamily="34" charset="0"/>
            </a:endParaRPr>
          </a:p>
        </p:txBody>
      </p:sp>
      <p:sp>
        <p:nvSpPr>
          <p:cNvPr id="16" name="TextBox 15">
            <a:extLst>
              <a:ext uri="{FF2B5EF4-FFF2-40B4-BE49-F238E27FC236}">
                <a16:creationId xmlns:a16="http://schemas.microsoft.com/office/drawing/2014/main" id="{CB0557EB-CC77-614A-8553-23A27C5D3247}"/>
              </a:ext>
            </a:extLst>
          </p:cNvPr>
          <p:cNvSpPr txBox="1"/>
          <p:nvPr/>
        </p:nvSpPr>
        <p:spPr>
          <a:xfrm>
            <a:off x="2124401" y="4591428"/>
            <a:ext cx="2273846" cy="1015546"/>
          </a:xfrm>
          <a:prstGeom prst="rect">
            <a:avLst/>
          </a:prstGeom>
          <a:noFill/>
        </p:spPr>
        <p:txBody>
          <a:bodyPr wrap="square" lIns="91322" tIns="45662" rIns="91322" bIns="45662">
            <a:spAutoFit/>
          </a:bodyPr>
          <a:lstStyle/>
          <a:p>
            <a:pPr lvl="0">
              <a:defRPr/>
            </a:pPr>
            <a:r>
              <a:rPr lang="ja-JP" altLang="es-ES" sz="1500">
                <a:solidFill>
                  <a:srgbClr val="333333"/>
                </a:solidFill>
                <a:latin typeface="Source Han Sans JP" panose="020B0500000000000000" pitchFamily="34" charset="-128"/>
                <a:cs typeface="Arial" pitchFamily="34" charset="0"/>
              </a:rPr>
              <a:t>独裁</a:t>
            </a:r>
            <a:endParaRPr kumimoji="0" lang="en-US" sz="1500" u="none" strike="noStrike" kern="1200" cap="none" spc="0" normalizeH="0" baseline="0" noProof="0" dirty="0">
              <a:ln>
                <a:noFill/>
              </a:ln>
              <a:solidFill>
                <a:srgbClr val="333333"/>
              </a:solidFill>
              <a:effectLst/>
              <a:uLnTx/>
              <a:uFillTx/>
              <a:latin typeface="Source Han Sans JP" panose="020B0500000000000000" pitchFamily="34" charset="-128"/>
              <a:ea typeface="+mn-ea"/>
              <a:cs typeface="Arial" pitchFamily="34" charset="0"/>
            </a:endParaRPr>
          </a:p>
          <a:p>
            <a:pPr lvl="0">
              <a:defRPr/>
            </a:pPr>
            <a:r>
              <a:rPr lang="ja-JP" altLang="es-ES" sz="1500">
                <a:solidFill>
                  <a:srgbClr val="333333"/>
                </a:solidFill>
                <a:latin typeface="Source Han Sans JP" panose="020B0500000000000000" pitchFamily="34" charset="-128"/>
                <a:cs typeface="Arial" pitchFamily="34" charset="0"/>
              </a:rPr>
              <a:t>野心</a:t>
            </a:r>
            <a:endParaRPr kumimoji="0" lang="en-US" sz="1500" u="none" strike="noStrike" kern="1200" cap="none" spc="0" normalizeH="0" baseline="0" noProof="0" dirty="0">
              <a:ln>
                <a:noFill/>
              </a:ln>
              <a:solidFill>
                <a:srgbClr val="333333"/>
              </a:solidFill>
              <a:effectLst/>
              <a:uLnTx/>
              <a:uFillTx/>
              <a:latin typeface="Source Han Sans JP" panose="020B0500000000000000" pitchFamily="34" charset="-128"/>
              <a:ea typeface="+mn-ea"/>
              <a:cs typeface="Arial" pitchFamily="34" charset="0"/>
            </a:endParaRPr>
          </a:p>
          <a:p>
            <a:pPr lvl="0">
              <a:defRPr/>
            </a:pPr>
            <a:r>
              <a:rPr lang="ja-JP" altLang="es-ES" sz="1500">
                <a:solidFill>
                  <a:srgbClr val="333333"/>
                </a:solidFill>
                <a:latin typeface="Source Han Sans JP" panose="020B0500000000000000" pitchFamily="34" charset="-128"/>
                <a:cs typeface="Arial" pitchFamily="34" charset="0"/>
              </a:rPr>
              <a:t>過度な意欲</a:t>
            </a:r>
            <a:endParaRPr kumimoji="0" lang="en-US" sz="1500" u="none" strike="noStrike" kern="1200" cap="none" spc="0" normalizeH="0" baseline="0" noProof="0" dirty="0">
              <a:ln>
                <a:noFill/>
              </a:ln>
              <a:solidFill>
                <a:srgbClr val="333333"/>
              </a:solidFill>
              <a:effectLst/>
              <a:uLnTx/>
              <a:uFillTx/>
              <a:latin typeface="Source Han Sans JP" panose="020B0500000000000000" pitchFamily="34" charset="-128"/>
              <a:ea typeface="+mn-ea"/>
              <a:cs typeface="Arial" pitchFamily="34" charset="0"/>
            </a:endParaRPr>
          </a:p>
          <a:p>
            <a:pPr lvl="0">
              <a:defRPr/>
            </a:pPr>
            <a:r>
              <a:rPr lang="ja-JP" altLang="es-ES" sz="1500">
                <a:solidFill>
                  <a:srgbClr val="333333"/>
                </a:solidFill>
                <a:latin typeface="Source Han Sans JP" panose="020B0500000000000000" pitchFamily="34" charset="-128"/>
                <a:cs typeface="Arial" pitchFamily="34" charset="0"/>
              </a:rPr>
              <a:t>完璧主義</a:t>
            </a:r>
            <a:endParaRPr kumimoji="0" lang="en-US" sz="1500" u="none" strike="noStrike" kern="1200" cap="none" spc="0" normalizeH="0" baseline="0" noProof="0" dirty="0">
              <a:ln>
                <a:noFill/>
              </a:ln>
              <a:solidFill>
                <a:srgbClr val="333333"/>
              </a:solidFill>
              <a:effectLst/>
              <a:uLnTx/>
              <a:uFillTx/>
              <a:latin typeface="Source Han Sans JP" panose="020B0500000000000000" pitchFamily="34" charset="-128"/>
              <a:ea typeface="+mn-ea"/>
              <a:cs typeface="Arial" pitchFamily="34" charset="0"/>
            </a:endParaRPr>
          </a:p>
        </p:txBody>
      </p:sp>
      <p:sp>
        <p:nvSpPr>
          <p:cNvPr id="19" name="TextBox 18">
            <a:extLst>
              <a:ext uri="{FF2B5EF4-FFF2-40B4-BE49-F238E27FC236}">
                <a16:creationId xmlns:a16="http://schemas.microsoft.com/office/drawing/2014/main" id="{B2C28937-4E88-044A-88D7-D2B8F7B07178}"/>
              </a:ext>
            </a:extLst>
          </p:cNvPr>
          <p:cNvSpPr txBox="1"/>
          <p:nvPr/>
        </p:nvSpPr>
        <p:spPr>
          <a:xfrm>
            <a:off x="1790459" y="1214479"/>
            <a:ext cx="1107757" cy="338437"/>
          </a:xfrm>
          <a:prstGeom prst="rect">
            <a:avLst/>
          </a:prstGeom>
          <a:noFill/>
        </p:spPr>
        <p:txBody>
          <a:bodyPr wrap="none" lIns="91322" tIns="45662" rIns="91322" bIns="45662">
            <a:spAutoFit/>
          </a:bodyPr>
          <a:lstStyle/>
          <a:p>
            <a:pPr lvl="0">
              <a:defRPr/>
            </a:pPr>
            <a:r>
              <a:rPr lang="ja-JP" altLang="es-ES" sz="1600" spc="200">
                <a:solidFill>
                  <a:schemeClr val="tx2"/>
                </a:solidFill>
                <a:latin typeface="Source Han Sans JP" panose="020B0500000000000000" pitchFamily="34" charset="-128"/>
                <a:cs typeface="Arial" pitchFamily="34" charset="0"/>
              </a:rPr>
              <a:t>他者依存</a:t>
            </a:r>
            <a:endParaRPr kumimoji="0" lang="en-US" sz="1600" u="none" strike="noStrike" kern="1200" cap="none" spc="200" normalizeH="0" baseline="0" noProof="0" dirty="0">
              <a:ln>
                <a:noFill/>
              </a:ln>
              <a:solidFill>
                <a:schemeClr val="tx2"/>
              </a:solidFill>
              <a:effectLst/>
              <a:uLnTx/>
              <a:uFillTx/>
              <a:latin typeface="Source Han Sans JP" panose="020B0500000000000000" pitchFamily="34" charset="-128"/>
              <a:ea typeface="+mn-ea"/>
              <a:cs typeface="Arial" pitchFamily="34" charset="0"/>
            </a:endParaRPr>
          </a:p>
        </p:txBody>
      </p:sp>
      <p:sp>
        <p:nvSpPr>
          <p:cNvPr id="20" name="TextBox 19">
            <a:extLst>
              <a:ext uri="{FF2B5EF4-FFF2-40B4-BE49-F238E27FC236}">
                <a16:creationId xmlns:a16="http://schemas.microsoft.com/office/drawing/2014/main" id="{E15507CA-A5A1-A04A-9907-E9BA71A7A124}"/>
              </a:ext>
            </a:extLst>
          </p:cNvPr>
          <p:cNvSpPr txBox="1"/>
          <p:nvPr/>
        </p:nvSpPr>
        <p:spPr>
          <a:xfrm>
            <a:off x="1790461" y="2852279"/>
            <a:ext cx="1107757" cy="338437"/>
          </a:xfrm>
          <a:prstGeom prst="rect">
            <a:avLst/>
          </a:prstGeom>
          <a:noFill/>
        </p:spPr>
        <p:txBody>
          <a:bodyPr wrap="none" lIns="91322" tIns="45662" rIns="91322" bIns="45662">
            <a:spAutoFit/>
          </a:bodyPr>
          <a:lstStyle/>
          <a:p>
            <a:pPr lvl="0">
              <a:defRPr/>
            </a:pPr>
            <a:r>
              <a:rPr lang="ja-JP" altLang="es-ES" sz="1600" spc="200">
                <a:solidFill>
                  <a:schemeClr val="tx2"/>
                </a:solidFill>
                <a:latin typeface="Source Han Sans JP" panose="020B0500000000000000" pitchFamily="34" charset="-128"/>
                <a:cs typeface="Arial" pitchFamily="34" charset="0"/>
              </a:rPr>
              <a:t>自己防衛</a:t>
            </a:r>
            <a:endParaRPr kumimoji="0" lang="en-US" sz="1600" u="none" strike="noStrike" kern="1200" cap="none" spc="200" normalizeH="0" baseline="0" noProof="0" dirty="0">
              <a:ln>
                <a:noFill/>
              </a:ln>
              <a:solidFill>
                <a:schemeClr val="tx2"/>
              </a:solidFill>
              <a:effectLst/>
              <a:uLnTx/>
              <a:uFillTx/>
              <a:latin typeface="Source Han Sans JP" panose="020B0500000000000000" pitchFamily="34" charset="-128"/>
              <a:ea typeface="+mn-ea"/>
              <a:cs typeface="Arial" pitchFamily="34" charset="0"/>
            </a:endParaRPr>
          </a:p>
        </p:txBody>
      </p:sp>
      <p:sp>
        <p:nvSpPr>
          <p:cNvPr id="21" name="TextBox 20">
            <a:extLst>
              <a:ext uri="{FF2B5EF4-FFF2-40B4-BE49-F238E27FC236}">
                <a16:creationId xmlns:a16="http://schemas.microsoft.com/office/drawing/2014/main" id="{59E263BF-A85B-1146-B4E5-5D92C000920E}"/>
              </a:ext>
            </a:extLst>
          </p:cNvPr>
          <p:cNvSpPr txBox="1"/>
          <p:nvPr/>
        </p:nvSpPr>
        <p:spPr>
          <a:xfrm>
            <a:off x="1790458" y="4273354"/>
            <a:ext cx="646092" cy="338437"/>
          </a:xfrm>
          <a:prstGeom prst="rect">
            <a:avLst/>
          </a:prstGeom>
          <a:noFill/>
        </p:spPr>
        <p:txBody>
          <a:bodyPr wrap="none" lIns="91322" tIns="45662" rIns="91322" bIns="45662">
            <a:spAutoFit/>
          </a:bodyPr>
          <a:lstStyle/>
          <a:p>
            <a:pPr lvl="0">
              <a:defRPr/>
            </a:pPr>
            <a:r>
              <a:rPr lang="ja-JP" altLang="es-ES" sz="1600" spc="200">
                <a:solidFill>
                  <a:schemeClr val="tx2"/>
                </a:solidFill>
                <a:latin typeface="Source Han Sans JP" panose="020B0500000000000000" pitchFamily="34" charset="-128"/>
                <a:cs typeface="Arial" pitchFamily="34" charset="0"/>
              </a:rPr>
              <a:t>操作</a:t>
            </a:r>
            <a:endParaRPr kumimoji="0" lang="en-US" sz="1600" u="none" strike="noStrike" kern="1200" cap="none" spc="200" normalizeH="0" baseline="0" noProof="0" dirty="0">
              <a:ln>
                <a:noFill/>
              </a:ln>
              <a:solidFill>
                <a:schemeClr val="tx2"/>
              </a:solidFill>
              <a:effectLst/>
              <a:uLnTx/>
              <a:uFillTx/>
              <a:latin typeface="Source Han Sans JP" panose="020B0500000000000000" pitchFamily="34" charset="-128"/>
              <a:ea typeface="+mn-ea"/>
              <a:cs typeface="Arial" pitchFamily="34" charset="0"/>
            </a:endParaRPr>
          </a:p>
        </p:txBody>
      </p:sp>
      <p:pic>
        <p:nvPicPr>
          <p:cNvPr id="22" name="Graphic 21">
            <a:extLst>
              <a:ext uri="{FF2B5EF4-FFF2-40B4-BE49-F238E27FC236}">
                <a16:creationId xmlns:a16="http://schemas.microsoft.com/office/drawing/2014/main" id="{5486BB4A-B5DA-CD44-9BCE-6B18197501AF}"/>
              </a:ext>
            </a:extLst>
          </p:cNvPr>
          <p:cNvPicPr>
            <a:picLocks/>
          </p:cNvPicPr>
          <p:nvPr/>
        </p:nvPicPr>
        <p:blipFill>
          <a:blip r:embed="rId6"/>
          <a:srcRect t="49960"/>
          <a:stretch>
            <a:fillRect/>
          </a:stretch>
        </p:blipFill>
        <p:spPr>
          <a:xfrm>
            <a:off x="5860396" y="3263170"/>
            <a:ext cx="6200224" cy="3106096"/>
          </a:xfrm>
          <a:prstGeom prst="rect">
            <a:avLst/>
          </a:prstGeom>
        </p:spPr>
      </p:pic>
      <p:sp>
        <p:nvSpPr>
          <p:cNvPr id="7" name="Footer Placeholder 6">
            <a:extLst>
              <a:ext uri="{FF2B5EF4-FFF2-40B4-BE49-F238E27FC236}">
                <a16:creationId xmlns:a16="http://schemas.microsoft.com/office/drawing/2014/main" id="{0689B43B-B4D1-31EF-5F24-3FC4CE15E1F3}"/>
              </a:ext>
            </a:extLst>
          </p:cNvPr>
          <p:cNvSpPr>
            <a:spLocks noGrp="1"/>
          </p:cNvSpPr>
          <p:nvPr>
            <p:ph type="ftr" sz="quarter" idx="10"/>
          </p:nvPr>
        </p:nvSpPr>
        <p:spPr/>
        <p:txBody>
          <a:bodyPr/>
          <a:lstStyle/>
          <a:p>
            <a:r>
              <a:rPr lang="en-US"/>
              <a:t>© Leadership Circle | All Rights Reserved</a:t>
            </a:r>
            <a:endParaRPr lang="en-US" dirty="0"/>
          </a:p>
        </p:txBody>
      </p:sp>
      <p:sp>
        <p:nvSpPr>
          <p:cNvPr id="8" name="Slide Number Placeholder 7">
            <a:extLst>
              <a:ext uri="{FF2B5EF4-FFF2-40B4-BE49-F238E27FC236}">
                <a16:creationId xmlns:a16="http://schemas.microsoft.com/office/drawing/2014/main" id="{D87C2F7D-1DA1-62CF-0190-02A4F34B537D}"/>
              </a:ext>
            </a:extLst>
          </p:cNvPr>
          <p:cNvSpPr>
            <a:spLocks noGrp="1"/>
          </p:cNvSpPr>
          <p:nvPr>
            <p:ph type="sldNum" sz="quarter" idx="11"/>
          </p:nvPr>
        </p:nvSpPr>
        <p:spPr/>
        <p:txBody>
          <a:bodyPr/>
          <a:lstStyle/>
          <a:p>
            <a:fld id="{4E547FC5-224D-4B2B-AB96-D4331BB3CBEC}" type="slidenum">
              <a:rPr lang="en-US" smtClean="0"/>
              <a:pPr/>
              <a:t>10</a:t>
            </a:fld>
            <a:endParaRPr lang="en-US" dirty="0"/>
          </a:p>
        </p:txBody>
      </p:sp>
    </p:spTree>
    <p:extLst>
      <p:ext uri="{BB962C8B-B14F-4D97-AF65-F5344CB8AC3E}">
        <p14:creationId xmlns:p14="http://schemas.microsoft.com/office/powerpoint/2010/main" val="47601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50"/>
                                        <p:tgtEl>
                                          <p:spTgt spid="14"/>
                                        </p:tgtEl>
                                      </p:cBhvr>
                                    </p:animEffect>
                                  </p:childTnLst>
                                </p:cTn>
                              </p:par>
                            </p:childTnLst>
                          </p:cTn>
                        </p:par>
                        <p:par>
                          <p:cTn id="15" fill="hold">
                            <p:stCondLst>
                              <p:cond delay="1250"/>
                            </p:stCondLst>
                            <p:childTnLst>
                              <p:par>
                                <p:cTn id="16" presetID="22" presetClass="entr" presetSubtype="8"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0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250"/>
                                        <p:tgtEl>
                                          <p:spTgt spid="15"/>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10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50"/>
                                        <p:tgtEl>
                                          <p:spTgt spid="16"/>
                                        </p:tgtEl>
                                      </p:cBhvr>
                                    </p:animEffect>
                                  </p:childTnLst>
                                </p:cTn>
                              </p:par>
                            </p:childTnLst>
                          </p:cTn>
                        </p:par>
                        <p:par>
                          <p:cTn id="37" fill="hold">
                            <p:stCondLst>
                              <p:cond delay="3750"/>
                            </p:stCondLst>
                            <p:childTnLst>
                              <p:par>
                                <p:cTn id="38" presetID="10" presetClass="entr" presetSubtype="0"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700"/>
                                        <p:tgtEl>
                                          <p:spTgt spid="22"/>
                                        </p:tgtEl>
                                      </p:cBhvr>
                                    </p:animEffect>
                                  </p:childTnLst>
                                </p:cTn>
                              </p:par>
                              <p:par>
                                <p:cTn id="41" presetID="10" presetClass="exit" presetSubtype="0" fill="hold"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9"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EF4DA-0326-442A-A8AD-4735D283BBAB}"/>
              </a:ext>
            </a:extLst>
          </p:cNvPr>
          <p:cNvSpPr>
            <a:spLocks noGrp="1"/>
          </p:cNvSpPr>
          <p:nvPr>
            <p:ph type="title"/>
          </p:nvPr>
        </p:nvSpPr>
        <p:spPr>
          <a:xfrm>
            <a:off x="243840" y="805908"/>
            <a:ext cx="3528060" cy="681355"/>
          </a:xfrm>
        </p:spPr>
        <p:txBody>
          <a:bodyPr/>
          <a:lstStyle/>
          <a:p>
            <a:r>
              <a:rPr lang="ja-JP" altLang="es-ES">
                <a:ea typeface="Source Han Sans JP" panose="020B0500000000000000" pitchFamily="34" charset="-128"/>
              </a:rPr>
              <a:t>関係性と任務</a:t>
            </a:r>
          </a:p>
        </p:txBody>
      </p:sp>
      <p:pic>
        <p:nvPicPr>
          <p:cNvPr id="13" name="Picture 9">
            <a:extLst>
              <a:ext uri="{FF2B5EF4-FFF2-40B4-BE49-F238E27FC236}">
                <a16:creationId xmlns:a16="http://schemas.microsoft.com/office/drawing/2014/main" id="{D06834A1-E97F-5495-0431-D5AF4502D3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829615" y="1009972"/>
            <a:ext cx="4532770" cy="4542312"/>
          </a:xfrm>
          <a:prstGeom prst="rect">
            <a:avLst/>
          </a:prstGeom>
        </p:spPr>
      </p:pic>
      <p:sp>
        <p:nvSpPr>
          <p:cNvPr id="7" name="Freeform 6">
            <a:extLst>
              <a:ext uri="{FF2B5EF4-FFF2-40B4-BE49-F238E27FC236}">
                <a16:creationId xmlns:a16="http://schemas.microsoft.com/office/drawing/2014/main" id="{5C348B17-0DDF-24D5-061D-B940D218FDF8}"/>
              </a:ext>
            </a:extLst>
          </p:cNvPr>
          <p:cNvSpPr/>
          <p:nvPr/>
        </p:nvSpPr>
        <p:spPr>
          <a:xfrm rot="16200000">
            <a:off x="2462156" y="2010982"/>
            <a:ext cx="4816659" cy="2406510"/>
          </a:xfrm>
          <a:custGeom>
            <a:avLst/>
            <a:gdLst>
              <a:gd name="connsiteX0" fmla="*/ 2138838 w 4277676"/>
              <a:gd name="connsiteY0" fmla="*/ 0 h 2137222"/>
              <a:gd name="connsiteX1" fmla="*/ 4266719 w 4277676"/>
              <a:gd name="connsiteY1" fmla="*/ 1920232 h 2137222"/>
              <a:gd name="connsiteX2" fmla="*/ 4277676 w 4277676"/>
              <a:gd name="connsiteY2" fmla="*/ 2137222 h 2137222"/>
              <a:gd name="connsiteX3" fmla="*/ 0 w 4277676"/>
              <a:gd name="connsiteY3" fmla="*/ 2137222 h 2137222"/>
              <a:gd name="connsiteX4" fmla="*/ 10957 w 4277676"/>
              <a:gd name="connsiteY4" fmla="*/ 1920232 h 2137222"/>
              <a:gd name="connsiteX5" fmla="*/ 2138838 w 4277676"/>
              <a:gd name="connsiteY5" fmla="*/ 0 h 213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676" h="2137222">
                <a:moveTo>
                  <a:pt x="2138838" y="0"/>
                </a:moveTo>
                <a:cubicBezTo>
                  <a:pt x="3246302" y="0"/>
                  <a:pt x="4157185" y="841666"/>
                  <a:pt x="4266719" y="1920232"/>
                </a:cubicBezTo>
                <a:lnTo>
                  <a:pt x="4277676" y="2137222"/>
                </a:lnTo>
                <a:lnTo>
                  <a:pt x="0" y="2137222"/>
                </a:lnTo>
                <a:lnTo>
                  <a:pt x="10957" y="1920232"/>
                </a:lnTo>
                <a:cubicBezTo>
                  <a:pt x="120492" y="841666"/>
                  <a:pt x="1031374" y="0"/>
                  <a:pt x="21388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Source Han Sans JP" panose="020B0500000000000000" pitchFamily="34" charset="-128"/>
            </a:endParaRPr>
          </a:p>
        </p:txBody>
      </p:sp>
      <p:sp>
        <p:nvSpPr>
          <p:cNvPr id="9" name="Freeform 8">
            <a:extLst>
              <a:ext uri="{FF2B5EF4-FFF2-40B4-BE49-F238E27FC236}">
                <a16:creationId xmlns:a16="http://schemas.microsoft.com/office/drawing/2014/main" id="{5B86E1A4-B252-FA9C-45E2-E9A30CAE5A27}"/>
              </a:ext>
            </a:extLst>
          </p:cNvPr>
          <p:cNvSpPr/>
          <p:nvPr/>
        </p:nvSpPr>
        <p:spPr>
          <a:xfrm rot="5400000">
            <a:off x="4868666" y="2010982"/>
            <a:ext cx="4816659" cy="2406510"/>
          </a:xfrm>
          <a:custGeom>
            <a:avLst/>
            <a:gdLst>
              <a:gd name="connsiteX0" fmla="*/ 2138838 w 4277676"/>
              <a:gd name="connsiteY0" fmla="*/ 0 h 2137222"/>
              <a:gd name="connsiteX1" fmla="*/ 4266719 w 4277676"/>
              <a:gd name="connsiteY1" fmla="*/ 1920232 h 2137222"/>
              <a:gd name="connsiteX2" fmla="*/ 4277676 w 4277676"/>
              <a:gd name="connsiteY2" fmla="*/ 2137222 h 2137222"/>
              <a:gd name="connsiteX3" fmla="*/ 0 w 4277676"/>
              <a:gd name="connsiteY3" fmla="*/ 2137222 h 2137222"/>
              <a:gd name="connsiteX4" fmla="*/ 10957 w 4277676"/>
              <a:gd name="connsiteY4" fmla="*/ 1920232 h 2137222"/>
              <a:gd name="connsiteX5" fmla="*/ 2138838 w 4277676"/>
              <a:gd name="connsiteY5" fmla="*/ 0 h 213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676" h="2137222">
                <a:moveTo>
                  <a:pt x="2138838" y="0"/>
                </a:moveTo>
                <a:cubicBezTo>
                  <a:pt x="3246302" y="0"/>
                  <a:pt x="4157185" y="841666"/>
                  <a:pt x="4266719" y="1920232"/>
                </a:cubicBezTo>
                <a:lnTo>
                  <a:pt x="4277676" y="2137222"/>
                </a:lnTo>
                <a:lnTo>
                  <a:pt x="0" y="2137222"/>
                </a:lnTo>
                <a:lnTo>
                  <a:pt x="10957" y="1920232"/>
                </a:lnTo>
                <a:cubicBezTo>
                  <a:pt x="120492" y="841666"/>
                  <a:pt x="1031374" y="0"/>
                  <a:pt x="21388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Source Han Sans JP" panose="020B0500000000000000" pitchFamily="34" charset="-128"/>
            </a:endParaRPr>
          </a:p>
        </p:txBody>
      </p:sp>
      <p:pic>
        <p:nvPicPr>
          <p:cNvPr id="6" name="Graphic 5">
            <a:extLst>
              <a:ext uri="{FF2B5EF4-FFF2-40B4-BE49-F238E27FC236}">
                <a16:creationId xmlns:a16="http://schemas.microsoft.com/office/drawing/2014/main" id="{8AC52B5F-B7F9-074F-9F2D-91A533BE5F70}"/>
              </a:ext>
            </a:extLst>
          </p:cNvPr>
          <p:cNvPicPr>
            <a:picLocks noChangeAspect="1"/>
          </p:cNvPicPr>
          <p:nvPr/>
        </p:nvPicPr>
        <p:blipFill>
          <a:blip r:embed="rId4">
            <a:extLst>
              <a:ext uri="{96DAC541-7B7A-43D3-8B79-37D633B846F1}">
                <asvg:svgBlip xmlns:asvg="http://schemas.microsoft.com/office/drawing/2016/SVG/main" r:embed="rId5"/>
              </a:ext>
            </a:extLst>
          </a:blip>
          <a:srcRect r="49627"/>
          <a:stretch>
            <a:fillRect/>
          </a:stretch>
        </p:blipFill>
        <p:spPr>
          <a:xfrm>
            <a:off x="3484181" y="1146585"/>
            <a:ext cx="2581844" cy="4381911"/>
          </a:xfrm>
          <a:prstGeom prst="rect">
            <a:avLst/>
          </a:prstGeom>
        </p:spPr>
      </p:pic>
      <p:pic>
        <p:nvPicPr>
          <p:cNvPr id="10" name="Graphic 9">
            <a:extLst>
              <a:ext uri="{FF2B5EF4-FFF2-40B4-BE49-F238E27FC236}">
                <a16:creationId xmlns:a16="http://schemas.microsoft.com/office/drawing/2014/main" id="{CABB6124-282D-4C46-ABB5-17B0015B83D0}"/>
              </a:ext>
            </a:extLst>
          </p:cNvPr>
          <p:cNvPicPr>
            <a:picLocks noChangeAspect="1"/>
          </p:cNvPicPr>
          <p:nvPr/>
        </p:nvPicPr>
        <p:blipFill>
          <a:blip r:embed="rId4">
            <a:extLst>
              <a:ext uri="{96DAC541-7B7A-43D3-8B79-37D633B846F1}">
                <asvg:svgBlip xmlns:asvg="http://schemas.microsoft.com/office/drawing/2016/SVG/main" r:embed="rId5"/>
              </a:ext>
            </a:extLst>
          </a:blip>
          <a:srcRect l="49782"/>
          <a:stretch>
            <a:fillRect/>
          </a:stretch>
        </p:blipFill>
        <p:spPr>
          <a:xfrm>
            <a:off x="6057659" y="1146584"/>
            <a:ext cx="2581844" cy="4395454"/>
          </a:xfrm>
          <a:prstGeom prst="rect">
            <a:avLst/>
          </a:prstGeom>
        </p:spPr>
      </p:pic>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u="none" strike="noStrike" kern="1200" cap="none" spc="0" normalizeH="0" baseline="0" noProof="0" smtClean="0">
                <a:ln>
                  <a:noFill/>
                </a:ln>
                <a:solidFill>
                  <a:srgbClr val="414041">
                    <a:tint val="75000"/>
                  </a:srgbClr>
                </a:solidFill>
                <a:effectLst/>
                <a:uLnTx/>
                <a:uFillTx/>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u="none" strike="noStrike" kern="1200" cap="none" spc="0" normalizeH="0" baseline="0" noProof="0" dirty="0">
              <a:ln>
                <a:noFill/>
              </a:ln>
              <a:solidFill>
                <a:srgbClr val="414041">
                  <a:tint val="75000"/>
                </a:srgbClr>
              </a:solidFill>
              <a:effectLst/>
              <a:uLnTx/>
              <a:uFillTx/>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u="none" strike="noStrike" kern="1200" cap="none" spc="0" normalizeH="0" baseline="0" noProof="0" dirty="0">
                <a:ln>
                  <a:noFill/>
                </a:ln>
                <a:solidFill>
                  <a:srgbClr val="BBBEC0"/>
                </a:solidFill>
                <a:effectLst/>
                <a:uLnTx/>
                <a:uFillTx/>
                <a:ea typeface="+mn-ea"/>
                <a:cs typeface="Gotham Light" pitchFamily="2" charset="0"/>
              </a:rPr>
              <a:t>© Leadership Circle | All Rights Reserved</a:t>
            </a:r>
          </a:p>
        </p:txBody>
      </p:sp>
    </p:spTree>
    <p:extLst>
      <p:ext uri="{BB962C8B-B14F-4D97-AF65-F5344CB8AC3E}">
        <p14:creationId xmlns:p14="http://schemas.microsoft.com/office/powerpoint/2010/main" val="1481406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700"/>
                                        <p:tgtEl>
                                          <p:spTgt spid="7"/>
                                        </p:tgtEl>
                                      </p:cBhvr>
                                    </p:animEffect>
                                  </p:childTnLst>
                                </p:cTn>
                              </p:par>
                            </p:childTnLst>
                          </p:cTn>
                        </p:par>
                        <p:par>
                          <p:cTn id="11" fill="hold">
                            <p:stCondLst>
                              <p:cond delay="12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7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6003D7-BB83-C125-54EF-07862CCF46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829615" y="1009972"/>
            <a:ext cx="4532770" cy="4542312"/>
          </a:xfrm>
          <a:prstGeom prst="rect">
            <a:avLst/>
          </a:prstGeom>
        </p:spPr>
      </p:pic>
      <p:sp>
        <p:nvSpPr>
          <p:cNvPr id="12" name="Freeform 11">
            <a:extLst>
              <a:ext uri="{FF2B5EF4-FFF2-40B4-BE49-F238E27FC236}">
                <a16:creationId xmlns:a16="http://schemas.microsoft.com/office/drawing/2014/main" id="{FDA324F9-3179-9535-9C16-3C20EE43669C}"/>
              </a:ext>
            </a:extLst>
          </p:cNvPr>
          <p:cNvSpPr/>
          <p:nvPr/>
        </p:nvSpPr>
        <p:spPr>
          <a:xfrm rot="16200000">
            <a:off x="2462156" y="2010982"/>
            <a:ext cx="4816659" cy="2406510"/>
          </a:xfrm>
          <a:custGeom>
            <a:avLst/>
            <a:gdLst>
              <a:gd name="connsiteX0" fmla="*/ 2138838 w 4277676"/>
              <a:gd name="connsiteY0" fmla="*/ 0 h 2137222"/>
              <a:gd name="connsiteX1" fmla="*/ 4266719 w 4277676"/>
              <a:gd name="connsiteY1" fmla="*/ 1920232 h 2137222"/>
              <a:gd name="connsiteX2" fmla="*/ 4277676 w 4277676"/>
              <a:gd name="connsiteY2" fmla="*/ 2137222 h 2137222"/>
              <a:gd name="connsiteX3" fmla="*/ 0 w 4277676"/>
              <a:gd name="connsiteY3" fmla="*/ 2137222 h 2137222"/>
              <a:gd name="connsiteX4" fmla="*/ 10957 w 4277676"/>
              <a:gd name="connsiteY4" fmla="*/ 1920232 h 2137222"/>
              <a:gd name="connsiteX5" fmla="*/ 2138838 w 4277676"/>
              <a:gd name="connsiteY5" fmla="*/ 0 h 213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676" h="2137222">
                <a:moveTo>
                  <a:pt x="2138838" y="0"/>
                </a:moveTo>
                <a:cubicBezTo>
                  <a:pt x="3246302" y="0"/>
                  <a:pt x="4157185" y="841666"/>
                  <a:pt x="4266719" y="1920232"/>
                </a:cubicBezTo>
                <a:lnTo>
                  <a:pt x="4277676" y="2137222"/>
                </a:lnTo>
                <a:lnTo>
                  <a:pt x="0" y="2137222"/>
                </a:lnTo>
                <a:lnTo>
                  <a:pt x="10957" y="1920232"/>
                </a:lnTo>
                <a:cubicBezTo>
                  <a:pt x="120492" y="841666"/>
                  <a:pt x="1031374" y="0"/>
                  <a:pt x="21388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Source Han Sans JP" panose="020B0500000000000000" pitchFamily="34" charset="-128"/>
            </a:endParaRPr>
          </a:p>
        </p:txBody>
      </p:sp>
      <p:sp>
        <p:nvSpPr>
          <p:cNvPr id="14" name="Freeform 13">
            <a:extLst>
              <a:ext uri="{FF2B5EF4-FFF2-40B4-BE49-F238E27FC236}">
                <a16:creationId xmlns:a16="http://schemas.microsoft.com/office/drawing/2014/main" id="{EA697992-8163-E150-603F-986ACED57C91}"/>
              </a:ext>
            </a:extLst>
          </p:cNvPr>
          <p:cNvSpPr/>
          <p:nvPr/>
        </p:nvSpPr>
        <p:spPr>
          <a:xfrm rot="5400000">
            <a:off x="4868666" y="2010982"/>
            <a:ext cx="4816659" cy="2406510"/>
          </a:xfrm>
          <a:custGeom>
            <a:avLst/>
            <a:gdLst>
              <a:gd name="connsiteX0" fmla="*/ 2138838 w 4277676"/>
              <a:gd name="connsiteY0" fmla="*/ 0 h 2137222"/>
              <a:gd name="connsiteX1" fmla="*/ 4266719 w 4277676"/>
              <a:gd name="connsiteY1" fmla="*/ 1920232 h 2137222"/>
              <a:gd name="connsiteX2" fmla="*/ 4277676 w 4277676"/>
              <a:gd name="connsiteY2" fmla="*/ 2137222 h 2137222"/>
              <a:gd name="connsiteX3" fmla="*/ 0 w 4277676"/>
              <a:gd name="connsiteY3" fmla="*/ 2137222 h 2137222"/>
              <a:gd name="connsiteX4" fmla="*/ 10957 w 4277676"/>
              <a:gd name="connsiteY4" fmla="*/ 1920232 h 2137222"/>
              <a:gd name="connsiteX5" fmla="*/ 2138838 w 4277676"/>
              <a:gd name="connsiteY5" fmla="*/ 0 h 213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676" h="2137222">
                <a:moveTo>
                  <a:pt x="2138838" y="0"/>
                </a:moveTo>
                <a:cubicBezTo>
                  <a:pt x="3246302" y="0"/>
                  <a:pt x="4157185" y="841666"/>
                  <a:pt x="4266719" y="1920232"/>
                </a:cubicBezTo>
                <a:lnTo>
                  <a:pt x="4277676" y="2137222"/>
                </a:lnTo>
                <a:lnTo>
                  <a:pt x="0" y="2137222"/>
                </a:lnTo>
                <a:lnTo>
                  <a:pt x="10957" y="1920232"/>
                </a:lnTo>
                <a:cubicBezTo>
                  <a:pt x="120492" y="841666"/>
                  <a:pt x="1031374" y="0"/>
                  <a:pt x="21388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Source Han Sans JP" panose="020B0500000000000000" pitchFamily="34" charset="-128"/>
            </a:endParaRPr>
          </a:p>
        </p:txBody>
      </p:sp>
      <p:sp>
        <p:nvSpPr>
          <p:cNvPr id="2" name="Title 1">
            <a:extLst>
              <a:ext uri="{FF2B5EF4-FFF2-40B4-BE49-F238E27FC236}">
                <a16:creationId xmlns:a16="http://schemas.microsoft.com/office/drawing/2014/main" id="{F36EF4DA-0326-442A-A8AD-4735D283BBAB}"/>
              </a:ext>
            </a:extLst>
          </p:cNvPr>
          <p:cNvSpPr>
            <a:spLocks noGrp="1"/>
          </p:cNvSpPr>
          <p:nvPr>
            <p:ph type="title"/>
          </p:nvPr>
        </p:nvSpPr>
        <p:spPr>
          <a:xfrm>
            <a:off x="-28265" y="405679"/>
            <a:ext cx="3528060" cy="681355"/>
          </a:xfrm>
        </p:spPr>
        <p:txBody>
          <a:bodyPr/>
          <a:lstStyle/>
          <a:p>
            <a:r>
              <a:rPr lang="en-US" b="0" dirty="0">
                <a:latin typeface="Source Han Sans JP Medium" panose="020B0500000000000000" pitchFamily="34" charset="-128"/>
                <a:ea typeface="Source Han Sans JP Medium" panose="020B0500000000000000" pitchFamily="34" charset="-128"/>
              </a:rPr>
              <a:t>4つの象限</a:t>
            </a:r>
          </a:p>
        </p:txBody>
      </p:sp>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u="none" strike="noStrike" kern="1200" cap="none" spc="0" normalizeH="0" baseline="0" noProof="0" smtClean="0">
                <a:ln>
                  <a:noFill/>
                </a:ln>
                <a:solidFill>
                  <a:srgbClr val="414041">
                    <a:tint val="75000"/>
                  </a:srgbClr>
                </a:solidFill>
                <a:effectLst/>
                <a:uLnTx/>
                <a:uFillTx/>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u="none" strike="noStrike" kern="1200" cap="none" spc="0" normalizeH="0" baseline="0" noProof="0" dirty="0">
              <a:ln>
                <a:noFill/>
              </a:ln>
              <a:solidFill>
                <a:srgbClr val="414041">
                  <a:tint val="75000"/>
                </a:srgbClr>
              </a:solidFill>
              <a:effectLst/>
              <a:uLnTx/>
              <a:uFillTx/>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u="none" strike="noStrike" kern="1200" cap="none" spc="0" normalizeH="0" baseline="0" noProof="0" dirty="0">
                <a:ln>
                  <a:noFill/>
                </a:ln>
                <a:solidFill>
                  <a:srgbClr val="BBBEC0"/>
                </a:solidFill>
                <a:effectLst/>
                <a:uLnTx/>
                <a:uFillTx/>
                <a:ea typeface="+mn-ea"/>
                <a:cs typeface="Gotham Light" pitchFamily="2" charset="0"/>
              </a:rPr>
              <a:t>© Leadership Circle | All Rights Reserved</a:t>
            </a:r>
          </a:p>
        </p:txBody>
      </p:sp>
      <p:pic>
        <p:nvPicPr>
          <p:cNvPr id="9" name="Graphic 8">
            <a:extLst>
              <a:ext uri="{FF2B5EF4-FFF2-40B4-BE49-F238E27FC236}">
                <a16:creationId xmlns:a16="http://schemas.microsoft.com/office/drawing/2014/main" id="{0746B64A-6308-5F64-A442-73D9F3178D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11467" b="10455"/>
          <a:stretch>
            <a:fillRect/>
          </a:stretch>
        </p:blipFill>
        <p:spPr>
          <a:xfrm>
            <a:off x="3708232" y="1235433"/>
            <a:ext cx="4428300" cy="4046015"/>
          </a:xfrm>
          <a:prstGeom prst="rect">
            <a:avLst/>
          </a:prstGeom>
        </p:spPr>
      </p:pic>
      <p:sp>
        <p:nvSpPr>
          <p:cNvPr id="7" name="CuadroTexto 6">
            <a:extLst>
              <a:ext uri="{FF2B5EF4-FFF2-40B4-BE49-F238E27FC236}">
                <a16:creationId xmlns:a16="http://schemas.microsoft.com/office/drawing/2014/main" id="{608F943F-56F1-AB72-E50D-0FB40C782187}"/>
              </a:ext>
            </a:extLst>
          </p:cNvPr>
          <p:cNvSpPr txBox="1"/>
          <p:nvPr/>
        </p:nvSpPr>
        <p:spPr>
          <a:xfrm>
            <a:off x="3229313" y="1164097"/>
            <a:ext cx="1971570" cy="646331"/>
          </a:xfrm>
          <a:prstGeom prst="rect">
            <a:avLst/>
          </a:prstGeom>
          <a:noFill/>
        </p:spPr>
        <p:txBody>
          <a:bodyPr wrap="square" rtlCol="0">
            <a:spAutoFit/>
          </a:bodyPr>
          <a:lstStyle/>
          <a:p>
            <a:r>
              <a:rPr lang="ja-JP" altLang="es-ES">
                <a:latin typeface="Source Han Sans JP" panose="020B0500000000000000" pitchFamily="34" charset="-128"/>
                <a:ea typeface="Source Han Sans JP" panose="020B0500000000000000" pitchFamily="34" charset="-128"/>
              </a:rPr>
              <a:t>クリエイティブ関係性</a:t>
            </a:r>
            <a:endParaRPr lang="es-ES_tradnl" dirty="0">
              <a:latin typeface="Source Han Sans JP" panose="020B0500000000000000" pitchFamily="34" charset="-128"/>
              <a:ea typeface="Source Han Sans JP" panose="020B0500000000000000" pitchFamily="34" charset="-128"/>
            </a:endParaRPr>
          </a:p>
        </p:txBody>
      </p:sp>
      <p:sp>
        <p:nvSpPr>
          <p:cNvPr id="8" name="CuadroTexto 7">
            <a:extLst>
              <a:ext uri="{FF2B5EF4-FFF2-40B4-BE49-F238E27FC236}">
                <a16:creationId xmlns:a16="http://schemas.microsoft.com/office/drawing/2014/main" id="{85B8516E-237C-833F-DBB1-64FC50FACF6C}"/>
              </a:ext>
            </a:extLst>
          </p:cNvPr>
          <p:cNvSpPr txBox="1"/>
          <p:nvPr/>
        </p:nvSpPr>
        <p:spPr>
          <a:xfrm>
            <a:off x="7693572" y="1062628"/>
            <a:ext cx="2254469" cy="646331"/>
          </a:xfrm>
          <a:prstGeom prst="rect">
            <a:avLst/>
          </a:prstGeom>
          <a:noFill/>
        </p:spPr>
        <p:txBody>
          <a:bodyPr wrap="square" rtlCol="0">
            <a:spAutoFit/>
          </a:bodyPr>
          <a:lstStyle/>
          <a:p>
            <a:r>
              <a:rPr lang="ja-JP" altLang="es-ES">
                <a:latin typeface="Source Han Sans JP" panose="020B0500000000000000" pitchFamily="34" charset="-128"/>
                <a:ea typeface="Source Han Sans JP" panose="020B0500000000000000" pitchFamily="34" charset="-128"/>
              </a:rPr>
              <a:t>クリエイティブ</a:t>
            </a:r>
            <a:endParaRPr lang="pt-PT" altLang="ja-JP" dirty="0">
              <a:latin typeface="Source Han Sans JP" panose="020B0500000000000000" pitchFamily="34" charset="-128"/>
              <a:ea typeface="Source Han Sans JP" panose="020B0500000000000000" pitchFamily="34" charset="-128"/>
            </a:endParaRPr>
          </a:p>
          <a:p>
            <a:r>
              <a:rPr lang="ja-JP" altLang="es-ES">
                <a:latin typeface="Source Han Sans JP" panose="020B0500000000000000" pitchFamily="34" charset="-128"/>
                <a:ea typeface="Source Han Sans JP" panose="020B0500000000000000" pitchFamily="34" charset="-128"/>
              </a:rPr>
              <a:t>任務</a:t>
            </a:r>
            <a:endParaRPr lang="es-ES_tradnl" dirty="0">
              <a:latin typeface="Source Han Sans JP" panose="020B0500000000000000" pitchFamily="34" charset="-128"/>
              <a:ea typeface="Source Han Sans JP" panose="020B0500000000000000" pitchFamily="34" charset="-128"/>
            </a:endParaRPr>
          </a:p>
        </p:txBody>
      </p:sp>
      <p:sp>
        <p:nvSpPr>
          <p:cNvPr id="11" name="CuadroTexto 10">
            <a:extLst>
              <a:ext uri="{FF2B5EF4-FFF2-40B4-BE49-F238E27FC236}">
                <a16:creationId xmlns:a16="http://schemas.microsoft.com/office/drawing/2014/main" id="{17DCD485-14AC-80D6-BA30-C5F7ED6AE695}"/>
              </a:ext>
            </a:extLst>
          </p:cNvPr>
          <p:cNvSpPr txBox="1"/>
          <p:nvPr/>
        </p:nvSpPr>
        <p:spPr>
          <a:xfrm>
            <a:off x="7613147" y="4617929"/>
            <a:ext cx="1891862" cy="646331"/>
          </a:xfrm>
          <a:prstGeom prst="rect">
            <a:avLst/>
          </a:prstGeom>
          <a:noFill/>
        </p:spPr>
        <p:txBody>
          <a:bodyPr wrap="square" rtlCol="0">
            <a:spAutoFit/>
          </a:bodyPr>
          <a:lstStyle/>
          <a:p>
            <a:r>
              <a:rPr lang="ja-JP" altLang="es-ES">
                <a:latin typeface="Source Han Sans JP" panose="020B0500000000000000" pitchFamily="34" charset="-128"/>
                <a:ea typeface="Source Han Sans JP" panose="020B0500000000000000" pitchFamily="34" charset="-128"/>
              </a:rPr>
              <a:t>リアクティブ</a:t>
            </a:r>
            <a:endParaRPr lang="es-ES_tradnl" dirty="0">
              <a:latin typeface="Source Han Sans JP" panose="020B0500000000000000" pitchFamily="34" charset="-128"/>
              <a:ea typeface="Source Han Sans JP" panose="020B0500000000000000" pitchFamily="34" charset="-128"/>
            </a:endParaRPr>
          </a:p>
          <a:p>
            <a:r>
              <a:rPr lang="ja-JP" altLang="es-ES">
                <a:latin typeface="Source Han Sans JP" panose="020B0500000000000000" pitchFamily="34" charset="-128"/>
                <a:ea typeface="Source Han Sans JP" panose="020B0500000000000000" pitchFamily="34" charset="-128"/>
              </a:rPr>
              <a:t>任務</a:t>
            </a:r>
            <a:endParaRPr lang="es-ES_tradnl" dirty="0">
              <a:latin typeface="Source Han Sans JP" panose="020B0500000000000000" pitchFamily="34" charset="-128"/>
              <a:ea typeface="Source Han Sans JP" panose="020B0500000000000000" pitchFamily="34" charset="-128"/>
            </a:endParaRPr>
          </a:p>
        </p:txBody>
      </p:sp>
      <p:sp>
        <p:nvSpPr>
          <p:cNvPr id="13" name="CuadroTexto 12">
            <a:extLst>
              <a:ext uri="{FF2B5EF4-FFF2-40B4-BE49-F238E27FC236}">
                <a16:creationId xmlns:a16="http://schemas.microsoft.com/office/drawing/2014/main" id="{5818C9A6-3FBE-E3E8-5311-A2945B9D3564}"/>
              </a:ext>
            </a:extLst>
          </p:cNvPr>
          <p:cNvSpPr txBox="1"/>
          <p:nvPr/>
        </p:nvSpPr>
        <p:spPr>
          <a:xfrm>
            <a:off x="3038588" y="4635117"/>
            <a:ext cx="2162295" cy="646331"/>
          </a:xfrm>
          <a:prstGeom prst="rect">
            <a:avLst/>
          </a:prstGeom>
          <a:noFill/>
        </p:spPr>
        <p:txBody>
          <a:bodyPr wrap="square" rtlCol="0">
            <a:spAutoFit/>
          </a:bodyPr>
          <a:lstStyle/>
          <a:p>
            <a:r>
              <a:rPr lang="ja-JP" altLang="es-ES">
                <a:latin typeface="Source Han Sans JP" panose="020B0500000000000000" pitchFamily="34" charset="-128"/>
                <a:ea typeface="Source Han Sans JP" panose="020B0500000000000000" pitchFamily="34" charset="-128"/>
              </a:rPr>
              <a:t>リアクティブ</a:t>
            </a:r>
            <a:r>
              <a:rPr lang="es-ES_tradnl" dirty="0">
                <a:latin typeface="Source Han Sans JP" panose="020B0500000000000000" pitchFamily="34" charset="-128"/>
                <a:ea typeface="Source Han Sans JP" panose="020B0500000000000000" pitchFamily="34" charset="-128"/>
              </a:rPr>
              <a:t> </a:t>
            </a:r>
          </a:p>
          <a:p>
            <a:r>
              <a:rPr lang="ja-JP" altLang="es-ES">
                <a:latin typeface="Source Han Sans JP" panose="020B0500000000000000" pitchFamily="34" charset="-128"/>
                <a:ea typeface="Source Han Sans JP" panose="020B0500000000000000" pitchFamily="34" charset="-128"/>
              </a:rPr>
              <a:t>関係性</a:t>
            </a:r>
            <a:endParaRPr lang="es-ES_tradnl" dirty="0">
              <a:latin typeface="Source Han Sans JP" panose="020B0500000000000000" pitchFamily="34" charset="-128"/>
              <a:ea typeface="Source Han Sans JP" panose="020B0500000000000000" pitchFamily="34" charset="-128"/>
            </a:endParaRPr>
          </a:p>
        </p:txBody>
      </p:sp>
    </p:spTree>
    <p:extLst>
      <p:ext uri="{BB962C8B-B14F-4D97-AF65-F5344CB8AC3E}">
        <p14:creationId xmlns:p14="http://schemas.microsoft.com/office/powerpoint/2010/main" val="338453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7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7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6003D7-BB83-C125-54EF-07862CCF4699}"/>
              </a:ext>
            </a:extLst>
          </p:cNvPr>
          <p:cNvPicPr>
            <a:picLocks noChangeAspect="1"/>
          </p:cNvPicPr>
          <p:nvPr/>
        </p:nvPicPr>
        <p:blipFill>
          <a:blip r:embed="rId3"/>
          <a:srcRect b="3644"/>
          <a:stretch>
            <a:fillRect/>
          </a:stretch>
        </p:blipFill>
        <p:spPr>
          <a:xfrm>
            <a:off x="3069771" y="236285"/>
            <a:ext cx="6008914" cy="5868302"/>
          </a:xfrm>
          <a:prstGeom prst="rect">
            <a:avLst/>
          </a:prstGeom>
        </p:spPr>
      </p:pic>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u="none" strike="noStrike" kern="1200" cap="none" spc="0" normalizeH="0" baseline="0" noProof="0" smtClean="0">
                <a:ln>
                  <a:noFill/>
                </a:ln>
                <a:solidFill>
                  <a:srgbClr val="414041">
                    <a:tint val="75000"/>
                  </a:srgbClr>
                </a:solidFill>
                <a:effectLst/>
                <a:uLnTx/>
                <a:uFillTx/>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u="none" strike="noStrike" kern="1200" cap="none" spc="0" normalizeH="0" baseline="0" noProof="0" dirty="0">
              <a:ln>
                <a:noFill/>
              </a:ln>
              <a:solidFill>
                <a:srgbClr val="414041">
                  <a:tint val="75000"/>
                </a:srgbClr>
              </a:solidFill>
              <a:effectLst/>
              <a:uLnTx/>
              <a:uFillTx/>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u="none" strike="noStrike" kern="1200" cap="none" spc="0" normalizeH="0" baseline="0" noProof="0" dirty="0">
                <a:ln>
                  <a:noFill/>
                </a:ln>
                <a:solidFill>
                  <a:srgbClr val="BBBEC0"/>
                </a:solidFill>
                <a:effectLst/>
                <a:uLnTx/>
                <a:uFillTx/>
                <a:ea typeface="+mn-ea"/>
                <a:cs typeface="Gotham Light" pitchFamily="2" charset="0"/>
              </a:rPr>
              <a:t>© Leadership Circle | All Rights Reserved</a:t>
            </a:r>
          </a:p>
        </p:txBody>
      </p:sp>
      <p:sp>
        <p:nvSpPr>
          <p:cNvPr id="18" name="Freeform 17">
            <a:extLst>
              <a:ext uri="{FF2B5EF4-FFF2-40B4-BE49-F238E27FC236}">
                <a16:creationId xmlns:a16="http://schemas.microsoft.com/office/drawing/2014/main" id="{F4816ADC-C7C9-8D19-9342-A14FD2179751}"/>
              </a:ext>
            </a:extLst>
          </p:cNvPr>
          <p:cNvSpPr/>
          <p:nvPr/>
        </p:nvSpPr>
        <p:spPr>
          <a:xfrm rot="10800000">
            <a:off x="3279495" y="3269956"/>
            <a:ext cx="5633010" cy="2834629"/>
          </a:xfrm>
          <a:custGeom>
            <a:avLst/>
            <a:gdLst>
              <a:gd name="connsiteX0" fmla="*/ 5633010 w 5633010"/>
              <a:gd name="connsiteY0" fmla="*/ 2834629 h 2834629"/>
              <a:gd name="connsiteX1" fmla="*/ 3004653 w 5633010"/>
              <a:gd name="connsiteY1" fmla="*/ 2834629 h 2834629"/>
              <a:gd name="connsiteX2" fmla="*/ 2816505 w 5633010"/>
              <a:gd name="connsiteY2" fmla="*/ 2646481 h 2834629"/>
              <a:gd name="connsiteX3" fmla="*/ 2628357 w 5633010"/>
              <a:gd name="connsiteY3" fmla="*/ 2834629 h 2834629"/>
              <a:gd name="connsiteX4" fmla="*/ 0 w 5633010"/>
              <a:gd name="connsiteY4" fmla="*/ 2834629 h 2834629"/>
              <a:gd name="connsiteX5" fmla="*/ 14429 w 5633010"/>
              <a:gd name="connsiteY5" fmla="*/ 2546832 h 2834629"/>
              <a:gd name="connsiteX6" fmla="*/ 2816505 w 5633010"/>
              <a:gd name="connsiteY6" fmla="*/ 0 h 2834629"/>
              <a:gd name="connsiteX7" fmla="*/ 5618582 w 5633010"/>
              <a:gd name="connsiteY7" fmla="*/ 2546832 h 283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3010" h="2834629">
                <a:moveTo>
                  <a:pt x="5633010" y="2834629"/>
                </a:moveTo>
                <a:lnTo>
                  <a:pt x="3004653" y="2834629"/>
                </a:lnTo>
                <a:cubicBezTo>
                  <a:pt x="3004653" y="2730718"/>
                  <a:pt x="2920416" y="2646481"/>
                  <a:pt x="2816505" y="2646481"/>
                </a:cubicBezTo>
                <a:cubicBezTo>
                  <a:pt x="2712594" y="2646481"/>
                  <a:pt x="2628357" y="2730718"/>
                  <a:pt x="2628357" y="2834629"/>
                </a:cubicBezTo>
                <a:lnTo>
                  <a:pt x="0" y="2834629"/>
                </a:lnTo>
                <a:lnTo>
                  <a:pt x="14429" y="2546832"/>
                </a:lnTo>
                <a:cubicBezTo>
                  <a:pt x="158669" y="1116314"/>
                  <a:pt x="1358154" y="0"/>
                  <a:pt x="2816505" y="0"/>
                </a:cubicBezTo>
                <a:cubicBezTo>
                  <a:pt x="4274857" y="0"/>
                  <a:pt x="5474343" y="1116314"/>
                  <a:pt x="5618582" y="254683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Source Han Sans JP" panose="020B0500000000000000" pitchFamily="34" charset="-128"/>
            </a:endParaRPr>
          </a:p>
        </p:txBody>
      </p:sp>
      <p:sp>
        <p:nvSpPr>
          <p:cNvPr id="7" name="TextBox 6">
            <a:extLst>
              <a:ext uri="{FF2B5EF4-FFF2-40B4-BE49-F238E27FC236}">
                <a16:creationId xmlns:a16="http://schemas.microsoft.com/office/drawing/2014/main" id="{A567BC8B-2AAB-8BCB-64E6-F3257685A240}"/>
              </a:ext>
            </a:extLst>
          </p:cNvPr>
          <p:cNvSpPr txBox="1"/>
          <p:nvPr/>
        </p:nvSpPr>
        <p:spPr>
          <a:xfrm>
            <a:off x="3677266" y="3506096"/>
            <a:ext cx="4837468" cy="815227"/>
          </a:xfrm>
          <a:prstGeom prst="rect">
            <a:avLst/>
          </a:prstGeom>
          <a:noFill/>
        </p:spPr>
        <p:txBody>
          <a:bodyPr wrap="square" lIns="101858" tIns="50929" rIns="101858" bIns="50929" rtlCol="0">
            <a:spAutoFit/>
          </a:bodyPr>
          <a:lstStyle/>
          <a:p>
            <a:pPr algn="ctr">
              <a:lnSpc>
                <a:spcPct val="120000"/>
              </a:lnSpc>
            </a:pPr>
            <a:r>
              <a:rPr lang="en-US" sz="2000" dirty="0">
                <a:solidFill>
                  <a:schemeClr val="bg1"/>
                </a:solidFill>
                <a:latin typeface="Source Han Sans JP" panose="020B0500000000000000" pitchFamily="34" charset="-128"/>
                <a:cs typeface="Corbel"/>
              </a:rPr>
              <a:t>5つのカテゴリー</a:t>
            </a:r>
          </a:p>
          <a:p>
            <a:pPr algn="ctr">
              <a:lnSpc>
                <a:spcPct val="120000"/>
              </a:lnSpc>
            </a:pPr>
            <a:r>
              <a:rPr lang="en-US" sz="2000" dirty="0" err="1">
                <a:solidFill>
                  <a:schemeClr val="bg1"/>
                </a:solidFill>
                <a:latin typeface="Source Han Sans JP" panose="020B0500000000000000" pitchFamily="34" charset="-128"/>
                <a:cs typeface="Corbel"/>
              </a:rPr>
              <a:t>コア・リーダーシップのディメンション</a:t>
            </a:r>
            <a:endParaRPr lang="en-US" sz="2000" dirty="0">
              <a:solidFill>
                <a:schemeClr val="bg1"/>
              </a:solidFill>
              <a:latin typeface="Source Han Sans JP" panose="020B0500000000000000" pitchFamily="34" charset="-128"/>
              <a:cs typeface="Corbel"/>
            </a:endParaRPr>
          </a:p>
        </p:txBody>
      </p:sp>
      <p:sp>
        <p:nvSpPr>
          <p:cNvPr id="8" name="TextBox 7">
            <a:extLst>
              <a:ext uri="{FF2B5EF4-FFF2-40B4-BE49-F238E27FC236}">
                <a16:creationId xmlns:a16="http://schemas.microsoft.com/office/drawing/2014/main" id="{CA469E2A-69B7-3C1E-90D7-C5B50D67E22F}"/>
              </a:ext>
            </a:extLst>
          </p:cNvPr>
          <p:cNvSpPr txBox="1"/>
          <p:nvPr/>
        </p:nvSpPr>
        <p:spPr>
          <a:xfrm>
            <a:off x="3970255" y="4557463"/>
            <a:ext cx="4207946" cy="445895"/>
          </a:xfrm>
          <a:prstGeom prst="rect">
            <a:avLst/>
          </a:prstGeom>
          <a:noFill/>
        </p:spPr>
        <p:txBody>
          <a:bodyPr wrap="square" lIns="101858" tIns="50929" rIns="101858" bIns="50929" rtlCol="0">
            <a:spAutoFit/>
          </a:bodyPr>
          <a:lstStyle/>
          <a:p>
            <a:pPr algn="ctr">
              <a:lnSpc>
                <a:spcPct val="120000"/>
              </a:lnSpc>
            </a:pPr>
            <a:r>
              <a:rPr lang="en-US" sz="2000" dirty="0">
                <a:solidFill>
                  <a:schemeClr val="bg1"/>
                </a:solidFill>
                <a:latin typeface="Source Han Sans JP" panose="020B0500000000000000" pitchFamily="34" charset="-128"/>
                <a:cs typeface="Corbel"/>
              </a:rPr>
              <a:t>18のサブカテゴリー</a:t>
            </a:r>
          </a:p>
        </p:txBody>
      </p:sp>
      <p:sp>
        <p:nvSpPr>
          <p:cNvPr id="5" name="TextBox 4">
            <a:extLst>
              <a:ext uri="{FF2B5EF4-FFF2-40B4-BE49-F238E27FC236}">
                <a16:creationId xmlns:a16="http://schemas.microsoft.com/office/drawing/2014/main" id="{BA0D8373-81B8-AC58-C3CD-5C29A1A3FF63}"/>
              </a:ext>
            </a:extLst>
          </p:cNvPr>
          <p:cNvSpPr txBox="1"/>
          <p:nvPr/>
        </p:nvSpPr>
        <p:spPr>
          <a:xfrm>
            <a:off x="3279495" y="5062191"/>
            <a:ext cx="6096000" cy="401072"/>
          </a:xfrm>
          <a:prstGeom prst="rect">
            <a:avLst/>
          </a:prstGeom>
          <a:noFill/>
        </p:spPr>
        <p:txBody>
          <a:bodyPr wrap="square">
            <a:spAutoFit/>
          </a:bodyPr>
          <a:lstStyle/>
          <a:p>
            <a:pPr algn="ctr">
              <a:lnSpc>
                <a:spcPct val="120000"/>
              </a:lnSpc>
            </a:pPr>
            <a:r>
              <a:rPr lang="en-US" sz="1800" dirty="0" err="1">
                <a:solidFill>
                  <a:schemeClr val="bg1"/>
                </a:solidFill>
                <a:latin typeface="Source Han Sans JP" panose="020B0500000000000000" pitchFamily="34" charset="-128"/>
                <a:cs typeface="Corbel"/>
              </a:rPr>
              <a:t>クリエイティブなコンピテンシ</a:t>
            </a:r>
            <a:r>
              <a:rPr lang="en-US" sz="1800" dirty="0">
                <a:solidFill>
                  <a:schemeClr val="bg1"/>
                </a:solidFill>
                <a:latin typeface="Source Han Sans JP" panose="020B0500000000000000" pitchFamily="34" charset="-128"/>
                <a:cs typeface="Corbel"/>
              </a:rPr>
              <a:t>ー</a:t>
            </a:r>
          </a:p>
        </p:txBody>
      </p:sp>
    </p:spTree>
    <p:extLst>
      <p:ext uri="{BB962C8B-B14F-4D97-AF65-F5344CB8AC3E}">
        <p14:creationId xmlns:p14="http://schemas.microsoft.com/office/powerpoint/2010/main" val="2082763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6">
            <a:extLst>
              <a:ext uri="{FF2B5EF4-FFF2-40B4-BE49-F238E27FC236}">
                <a16:creationId xmlns:a16="http://schemas.microsoft.com/office/drawing/2014/main" id="{2CFCE0FB-8AE1-4320-53AA-9EFC881FF259}"/>
              </a:ext>
            </a:extLst>
          </p:cNvPr>
          <p:cNvPicPr>
            <a:picLocks noChangeAspect="1"/>
          </p:cNvPicPr>
          <p:nvPr/>
        </p:nvPicPr>
        <p:blipFill>
          <a:blip r:embed="rId2"/>
          <a:srcRect t="-1639" b="45604"/>
          <a:stretch>
            <a:fillRect/>
          </a:stretch>
        </p:blipFill>
        <p:spPr>
          <a:xfrm>
            <a:off x="536312" y="-123556"/>
            <a:ext cx="11119376" cy="6315077"/>
          </a:xfrm>
          <a:prstGeom prst="rect">
            <a:avLst/>
          </a:prstGeom>
        </p:spPr>
      </p:pic>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u="none" strike="noStrike" kern="1200" cap="none" spc="0" normalizeH="0" baseline="0" noProof="0" smtClean="0">
                <a:ln>
                  <a:noFill/>
                </a:ln>
                <a:solidFill>
                  <a:srgbClr val="414041">
                    <a:tint val="75000"/>
                  </a:srgbClr>
                </a:solidFill>
                <a:effectLst/>
                <a:uLnTx/>
                <a:uFillTx/>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u="none" strike="noStrike" kern="1200" cap="none" spc="0" normalizeH="0" baseline="0" noProof="0" dirty="0">
              <a:ln>
                <a:noFill/>
              </a:ln>
              <a:solidFill>
                <a:srgbClr val="414041">
                  <a:tint val="75000"/>
                </a:srgbClr>
              </a:solidFill>
              <a:effectLst/>
              <a:uLnTx/>
              <a:uFillTx/>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u="none" strike="noStrike" kern="1200" cap="none" spc="0" normalizeH="0" baseline="0" noProof="0" dirty="0">
                <a:ln>
                  <a:noFill/>
                </a:ln>
                <a:solidFill>
                  <a:srgbClr val="BBBEC0"/>
                </a:solidFill>
                <a:effectLst/>
                <a:uLnTx/>
                <a:uFillTx/>
                <a:ea typeface="+mn-ea"/>
                <a:cs typeface="Gotham Light" pitchFamily="2" charset="0"/>
              </a:rPr>
              <a:t>© Leadership Circle | All Rights Reserved</a:t>
            </a:r>
          </a:p>
        </p:txBody>
      </p:sp>
    </p:spTree>
    <p:extLst>
      <p:ext uri="{BB962C8B-B14F-4D97-AF65-F5344CB8AC3E}">
        <p14:creationId xmlns:p14="http://schemas.microsoft.com/office/powerpoint/2010/main" val="2479177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6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6003D7-BB83-C125-54EF-07862CCF4699}"/>
              </a:ext>
            </a:extLst>
          </p:cNvPr>
          <p:cNvPicPr>
            <a:picLocks noChangeAspect="1"/>
          </p:cNvPicPr>
          <p:nvPr/>
        </p:nvPicPr>
        <p:blipFill>
          <a:blip r:embed="rId3"/>
          <a:srcRect t="3835"/>
          <a:stretch>
            <a:fillRect/>
          </a:stretch>
        </p:blipFill>
        <p:spPr>
          <a:xfrm>
            <a:off x="3069771" y="446499"/>
            <a:ext cx="5982632" cy="5831051"/>
          </a:xfrm>
          <a:prstGeom prst="rect">
            <a:avLst/>
          </a:prstGeom>
        </p:spPr>
      </p:pic>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u="none" strike="noStrike" kern="1200" cap="none" spc="0" normalizeH="0" baseline="0" noProof="0" smtClean="0">
                <a:ln>
                  <a:noFill/>
                </a:ln>
                <a:solidFill>
                  <a:srgbClr val="414041">
                    <a:tint val="75000"/>
                  </a:srgbClr>
                </a:solidFill>
                <a:effectLst/>
                <a:uLnTx/>
                <a:uFillTx/>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200" u="none" strike="noStrike" kern="1200" cap="none" spc="0" normalizeH="0" baseline="0" noProof="0" dirty="0">
              <a:ln>
                <a:noFill/>
              </a:ln>
              <a:solidFill>
                <a:srgbClr val="414041">
                  <a:tint val="75000"/>
                </a:srgbClr>
              </a:solidFill>
              <a:effectLst/>
              <a:uLnTx/>
              <a:uFillTx/>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u="none" strike="noStrike" kern="1200" cap="none" spc="0" normalizeH="0" baseline="0" noProof="0" dirty="0">
                <a:ln>
                  <a:noFill/>
                </a:ln>
                <a:solidFill>
                  <a:srgbClr val="BBBEC0"/>
                </a:solidFill>
                <a:effectLst/>
                <a:uLnTx/>
                <a:uFillTx/>
                <a:ea typeface="+mn-ea"/>
                <a:cs typeface="Gotham Light" pitchFamily="2" charset="0"/>
              </a:rPr>
              <a:t>© Leadership Circle | All Rights Reserved</a:t>
            </a:r>
          </a:p>
        </p:txBody>
      </p:sp>
      <p:sp>
        <p:nvSpPr>
          <p:cNvPr id="18" name="Freeform 17">
            <a:extLst>
              <a:ext uri="{FF2B5EF4-FFF2-40B4-BE49-F238E27FC236}">
                <a16:creationId xmlns:a16="http://schemas.microsoft.com/office/drawing/2014/main" id="{F4816ADC-C7C9-8D19-9342-A14FD2179751}"/>
              </a:ext>
            </a:extLst>
          </p:cNvPr>
          <p:cNvSpPr/>
          <p:nvPr/>
        </p:nvSpPr>
        <p:spPr>
          <a:xfrm>
            <a:off x="3279495" y="446499"/>
            <a:ext cx="5633010" cy="2834629"/>
          </a:xfrm>
          <a:custGeom>
            <a:avLst/>
            <a:gdLst>
              <a:gd name="connsiteX0" fmla="*/ 5633010 w 5633010"/>
              <a:gd name="connsiteY0" fmla="*/ 2834629 h 2834629"/>
              <a:gd name="connsiteX1" fmla="*/ 3004653 w 5633010"/>
              <a:gd name="connsiteY1" fmla="*/ 2834629 h 2834629"/>
              <a:gd name="connsiteX2" fmla="*/ 2816505 w 5633010"/>
              <a:gd name="connsiteY2" fmla="*/ 2646481 h 2834629"/>
              <a:gd name="connsiteX3" fmla="*/ 2628357 w 5633010"/>
              <a:gd name="connsiteY3" fmla="*/ 2834629 h 2834629"/>
              <a:gd name="connsiteX4" fmla="*/ 0 w 5633010"/>
              <a:gd name="connsiteY4" fmla="*/ 2834629 h 2834629"/>
              <a:gd name="connsiteX5" fmla="*/ 14429 w 5633010"/>
              <a:gd name="connsiteY5" fmla="*/ 2546832 h 2834629"/>
              <a:gd name="connsiteX6" fmla="*/ 2816505 w 5633010"/>
              <a:gd name="connsiteY6" fmla="*/ 0 h 2834629"/>
              <a:gd name="connsiteX7" fmla="*/ 5618582 w 5633010"/>
              <a:gd name="connsiteY7" fmla="*/ 2546832 h 283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3010" h="2834629">
                <a:moveTo>
                  <a:pt x="5633010" y="2834629"/>
                </a:moveTo>
                <a:lnTo>
                  <a:pt x="3004653" y="2834629"/>
                </a:lnTo>
                <a:cubicBezTo>
                  <a:pt x="3004653" y="2730718"/>
                  <a:pt x="2920416" y="2646481"/>
                  <a:pt x="2816505" y="2646481"/>
                </a:cubicBezTo>
                <a:cubicBezTo>
                  <a:pt x="2712594" y="2646481"/>
                  <a:pt x="2628357" y="2730718"/>
                  <a:pt x="2628357" y="2834629"/>
                </a:cubicBezTo>
                <a:lnTo>
                  <a:pt x="0" y="2834629"/>
                </a:lnTo>
                <a:lnTo>
                  <a:pt x="14429" y="2546832"/>
                </a:lnTo>
                <a:cubicBezTo>
                  <a:pt x="158669" y="1116314"/>
                  <a:pt x="1358154" y="0"/>
                  <a:pt x="2816505" y="0"/>
                </a:cubicBezTo>
                <a:cubicBezTo>
                  <a:pt x="4274857" y="0"/>
                  <a:pt x="5474343" y="1116314"/>
                  <a:pt x="5618582" y="254683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Source Han Sans JP" panose="020B0500000000000000" pitchFamily="34" charset="-128"/>
            </a:endParaRPr>
          </a:p>
        </p:txBody>
      </p:sp>
      <p:sp>
        <p:nvSpPr>
          <p:cNvPr id="7" name="TextBox 6">
            <a:extLst>
              <a:ext uri="{FF2B5EF4-FFF2-40B4-BE49-F238E27FC236}">
                <a16:creationId xmlns:a16="http://schemas.microsoft.com/office/drawing/2014/main" id="{A567BC8B-2AAB-8BCB-64E6-F3257685A240}"/>
              </a:ext>
            </a:extLst>
          </p:cNvPr>
          <p:cNvSpPr txBox="1"/>
          <p:nvPr/>
        </p:nvSpPr>
        <p:spPr>
          <a:xfrm>
            <a:off x="4157914" y="1145827"/>
            <a:ext cx="3788383" cy="821447"/>
          </a:xfrm>
          <a:prstGeom prst="rect">
            <a:avLst/>
          </a:prstGeom>
          <a:noFill/>
        </p:spPr>
        <p:txBody>
          <a:bodyPr wrap="square" lIns="101858" tIns="50929" rIns="101858" bIns="50929" rtlCol="0">
            <a:spAutoFit/>
          </a:bodyPr>
          <a:lstStyle/>
          <a:p>
            <a:pPr algn="ctr">
              <a:lnSpc>
                <a:spcPct val="120000"/>
              </a:lnSpc>
            </a:pPr>
            <a:r>
              <a:rPr lang="en-US" sz="2000" dirty="0">
                <a:solidFill>
                  <a:schemeClr val="bg1"/>
                </a:solidFill>
                <a:latin typeface="Source Han Sans JP" panose="020B0500000000000000" pitchFamily="34" charset="-128"/>
                <a:cs typeface="Corbel"/>
              </a:rPr>
              <a:t>3つのカテゴリー</a:t>
            </a:r>
          </a:p>
          <a:p>
            <a:pPr algn="ctr">
              <a:lnSpc>
                <a:spcPct val="120000"/>
              </a:lnSpc>
            </a:pPr>
            <a:r>
              <a:rPr lang="en-US" sz="2000" dirty="0" err="1">
                <a:solidFill>
                  <a:schemeClr val="bg1"/>
                </a:solidFill>
                <a:latin typeface="Source Han Sans JP" panose="020B0500000000000000" pitchFamily="34" charset="-128"/>
                <a:cs typeface="Corbel"/>
              </a:rPr>
              <a:t>リアクティブなディメンション</a:t>
            </a:r>
            <a:endParaRPr lang="en-US" sz="2000" dirty="0">
              <a:solidFill>
                <a:schemeClr val="bg1"/>
              </a:solidFill>
              <a:latin typeface="Source Han Sans JP" panose="020B0500000000000000" pitchFamily="34" charset="-128"/>
              <a:cs typeface="Corbel"/>
            </a:endParaRPr>
          </a:p>
        </p:txBody>
      </p:sp>
      <p:sp>
        <p:nvSpPr>
          <p:cNvPr id="8" name="TextBox 7">
            <a:extLst>
              <a:ext uri="{FF2B5EF4-FFF2-40B4-BE49-F238E27FC236}">
                <a16:creationId xmlns:a16="http://schemas.microsoft.com/office/drawing/2014/main" id="{CA469E2A-69B7-3C1E-90D7-C5B50D67E22F}"/>
              </a:ext>
            </a:extLst>
          </p:cNvPr>
          <p:cNvSpPr txBox="1"/>
          <p:nvPr/>
        </p:nvSpPr>
        <p:spPr>
          <a:xfrm>
            <a:off x="4157913" y="2268485"/>
            <a:ext cx="3788383" cy="821447"/>
          </a:xfrm>
          <a:prstGeom prst="rect">
            <a:avLst/>
          </a:prstGeom>
          <a:noFill/>
        </p:spPr>
        <p:txBody>
          <a:bodyPr wrap="square" lIns="101858" tIns="50929" rIns="101858" bIns="50929" rtlCol="0">
            <a:spAutoFit/>
          </a:bodyPr>
          <a:lstStyle/>
          <a:p>
            <a:pPr algn="ctr">
              <a:lnSpc>
                <a:spcPct val="120000"/>
              </a:lnSpc>
            </a:pPr>
            <a:r>
              <a:rPr lang="en-US" sz="2000" dirty="0">
                <a:solidFill>
                  <a:schemeClr val="bg1"/>
                </a:solidFill>
                <a:latin typeface="Source Han Sans JP" panose="020B0500000000000000" pitchFamily="34" charset="-128"/>
                <a:cs typeface="Corbel"/>
              </a:rPr>
              <a:t>11のサブカテゴリー</a:t>
            </a:r>
          </a:p>
          <a:p>
            <a:pPr algn="ctr">
              <a:lnSpc>
                <a:spcPct val="120000"/>
              </a:lnSpc>
            </a:pPr>
            <a:r>
              <a:rPr lang="en-US" sz="2000" dirty="0" err="1">
                <a:solidFill>
                  <a:schemeClr val="bg1"/>
                </a:solidFill>
                <a:latin typeface="Source Han Sans JP" panose="020B0500000000000000" pitchFamily="34" charset="-128"/>
                <a:cs typeface="Corbel"/>
              </a:rPr>
              <a:t>リアクティブなコンピテンシ</a:t>
            </a:r>
            <a:r>
              <a:rPr lang="en-US" sz="2000" dirty="0">
                <a:solidFill>
                  <a:schemeClr val="bg1"/>
                </a:solidFill>
                <a:latin typeface="Source Han Sans JP" panose="020B0500000000000000" pitchFamily="34" charset="-128"/>
                <a:cs typeface="Corbel"/>
              </a:rPr>
              <a:t>ー</a:t>
            </a:r>
          </a:p>
        </p:txBody>
      </p:sp>
    </p:spTree>
    <p:extLst>
      <p:ext uri="{BB962C8B-B14F-4D97-AF65-F5344CB8AC3E}">
        <p14:creationId xmlns:p14="http://schemas.microsoft.com/office/powerpoint/2010/main" val="2810830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u="none" strike="noStrike" kern="1200" cap="none" spc="0" normalizeH="0" baseline="0" noProof="0" smtClean="0">
                <a:ln>
                  <a:noFill/>
                </a:ln>
                <a:solidFill>
                  <a:srgbClr val="414041">
                    <a:tint val="75000"/>
                  </a:srgbClr>
                </a:solidFill>
                <a:effectLst/>
                <a:uLnTx/>
                <a:uFillTx/>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u="none" strike="noStrike" kern="1200" cap="none" spc="0" normalizeH="0" baseline="0" noProof="0" dirty="0">
              <a:ln>
                <a:noFill/>
              </a:ln>
              <a:solidFill>
                <a:srgbClr val="414041">
                  <a:tint val="75000"/>
                </a:srgbClr>
              </a:solidFill>
              <a:effectLst/>
              <a:uLnTx/>
              <a:uFillTx/>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u="none" strike="noStrike" kern="1200" cap="none" spc="0" normalizeH="0" baseline="0" noProof="0" dirty="0">
                <a:ln>
                  <a:noFill/>
                </a:ln>
                <a:solidFill>
                  <a:srgbClr val="BBBEC0"/>
                </a:solidFill>
                <a:effectLst/>
                <a:uLnTx/>
                <a:uFillTx/>
                <a:ea typeface="+mn-ea"/>
                <a:cs typeface="Gotham Light" pitchFamily="2" charset="0"/>
              </a:rPr>
              <a:t>© Leadership Circle | All Rights Reserved</a:t>
            </a:r>
          </a:p>
        </p:txBody>
      </p:sp>
      <p:pic>
        <p:nvPicPr>
          <p:cNvPr id="5" name="Picture 26">
            <a:extLst>
              <a:ext uri="{FF2B5EF4-FFF2-40B4-BE49-F238E27FC236}">
                <a16:creationId xmlns:a16="http://schemas.microsoft.com/office/drawing/2014/main" id="{14AE7973-47E0-94FC-832C-8C46D4123AF9}"/>
              </a:ext>
            </a:extLst>
          </p:cNvPr>
          <p:cNvPicPr>
            <a:picLocks noChangeAspect="1"/>
          </p:cNvPicPr>
          <p:nvPr/>
        </p:nvPicPr>
        <p:blipFill>
          <a:blip r:embed="rId2"/>
          <a:srcRect t="47863"/>
          <a:stretch>
            <a:fillRect/>
          </a:stretch>
        </p:blipFill>
        <p:spPr>
          <a:xfrm>
            <a:off x="574337" y="511229"/>
            <a:ext cx="11043325" cy="5835542"/>
          </a:xfrm>
          <a:prstGeom prst="rect">
            <a:avLst/>
          </a:prstGeom>
        </p:spPr>
      </p:pic>
    </p:spTree>
    <p:extLst>
      <p:ext uri="{BB962C8B-B14F-4D97-AF65-F5344CB8AC3E}">
        <p14:creationId xmlns:p14="http://schemas.microsoft.com/office/powerpoint/2010/main" val="3173249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88805E1-7B1A-4835-7688-5EEAB047F38D}"/>
              </a:ext>
            </a:extLst>
          </p:cNvPr>
          <p:cNvPicPr>
            <a:picLocks noChangeAspect="1"/>
          </p:cNvPicPr>
          <p:nvPr/>
        </p:nvPicPr>
        <p:blipFill rotWithShape="1">
          <a:blip r:embed="rId3"/>
          <a:srcRect r="16312"/>
          <a:stretch/>
        </p:blipFill>
        <p:spPr>
          <a:xfrm>
            <a:off x="3236978" y="283905"/>
            <a:ext cx="5896264" cy="5819190"/>
          </a:xfrm>
          <a:prstGeom prst="rect">
            <a:avLst/>
          </a:prstGeom>
        </p:spPr>
      </p:pic>
      <p:sp>
        <p:nvSpPr>
          <p:cNvPr id="3" name="Title 1">
            <a:extLst>
              <a:ext uri="{FF2B5EF4-FFF2-40B4-BE49-F238E27FC236}">
                <a16:creationId xmlns:a16="http://schemas.microsoft.com/office/drawing/2014/main" id="{15C85758-5F17-7D9D-6234-ED838D3BBD2F}"/>
              </a:ext>
            </a:extLst>
          </p:cNvPr>
          <p:cNvSpPr txBox="1">
            <a:spLocks noGrp="1"/>
          </p:cNvSpPr>
          <p:nvPr>
            <p:ph type="title"/>
          </p:nvPr>
        </p:nvSpPr>
        <p:spPr>
          <a:xfrm>
            <a:off x="423742" y="355674"/>
            <a:ext cx="3345350" cy="2085865"/>
          </a:xfrm>
        </p:spPr>
        <p:txBody>
          <a:bodyPr anchorCtr="0"/>
          <a:lstStyle/>
          <a:p>
            <a:pPr lvl="0" algn="l"/>
            <a:r>
              <a:rPr lang="ja-JP" altLang="en-US" b="0">
                <a:ea typeface="Source Han Sans JP" panose="020B0500000000000000" pitchFamily="34" charset="-128"/>
              </a:rPr>
              <a:t>リアクティブ</a:t>
            </a:r>
            <a:br>
              <a:rPr lang="en-US" b="0" dirty="0">
                <a:ea typeface="Source Han Sans JP" panose="020B0500000000000000" pitchFamily="34" charset="-128"/>
              </a:rPr>
            </a:br>
            <a:r>
              <a:rPr lang="ja-JP" altLang="en-US" b="0">
                <a:ea typeface="Source Han Sans JP" panose="020B0500000000000000" pitchFamily="34" charset="-128"/>
              </a:rPr>
              <a:t>クリエイティブ</a:t>
            </a:r>
            <a:br>
              <a:rPr lang="en-US" b="0" dirty="0">
                <a:ea typeface="Source Han Sans JP" panose="020B0500000000000000" pitchFamily="34" charset="-128"/>
              </a:rPr>
            </a:br>
            <a:r>
              <a:rPr lang="ja-JP" altLang="en-US" b="0">
                <a:ea typeface="Source Han Sans JP" panose="020B0500000000000000" pitchFamily="34" charset="-128"/>
              </a:rPr>
              <a:t>スケール</a:t>
            </a:r>
            <a:br>
              <a:rPr lang="en-US" dirty="0">
                <a:latin typeface="+mn-ea"/>
                <a:ea typeface="+mn-ea"/>
              </a:rPr>
            </a:br>
            <a:endParaRPr lang="en-US" dirty="0">
              <a:latin typeface="+mn-ea"/>
              <a:ea typeface="+mn-ea"/>
            </a:endParaRPr>
          </a:p>
        </p:txBody>
      </p:sp>
      <p:sp>
        <p:nvSpPr>
          <p:cNvPr id="4" name="Oval 6">
            <a:extLst>
              <a:ext uri="{FF2B5EF4-FFF2-40B4-BE49-F238E27FC236}">
                <a16:creationId xmlns:a16="http://schemas.microsoft.com/office/drawing/2014/main" id="{0CF395E9-C02B-4CA1-3B10-191921021A02}"/>
              </a:ext>
            </a:extLst>
          </p:cNvPr>
          <p:cNvSpPr/>
          <p:nvPr/>
        </p:nvSpPr>
        <p:spPr>
          <a:xfrm rot="10799991">
            <a:off x="2833432" y="1790349"/>
            <a:ext cx="952183" cy="281167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60322" cap="flat">
            <a:solidFill>
              <a:srgbClr val="F1A053"/>
            </a:solidFill>
            <a:prstDash val="solid"/>
            <a:roun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AU" sz="1200" u="none" strike="noStrike" kern="1200" cap="none" spc="0" baseline="0" dirty="0">
              <a:solidFill>
                <a:srgbClr val="660033"/>
              </a:solidFill>
              <a:uFillTx/>
              <a:latin typeface="Source Han Sans JP" panose="020B0500000000000000" pitchFamily="34" charset="-128"/>
            </a:endParaRPr>
          </a:p>
        </p:txBody>
      </p:sp>
      <p:sp>
        <p:nvSpPr>
          <p:cNvPr id="5" name="Slide Number Placeholder 5">
            <a:extLst>
              <a:ext uri="{FF2B5EF4-FFF2-40B4-BE49-F238E27FC236}">
                <a16:creationId xmlns:a16="http://schemas.microsoft.com/office/drawing/2014/main" id="{6195DD07-EA4E-EE86-60C3-F88A646C2B4E}"/>
              </a:ext>
            </a:extLst>
          </p:cNvPr>
          <p:cNvSpPr txBox="1">
            <a:spLocks noGrp="1"/>
          </p:cNvSpPr>
          <p:nvPr>
            <p:ph type="sldNum" sz="quarter" idx="8"/>
          </p:nvPr>
        </p:nvSpPr>
        <p:spPr>
          <a:xfrm>
            <a:off x="5638803" y="6315075"/>
            <a:ext cx="914400" cy="365129"/>
          </a:xfrm>
          <a:prstGeom prst="rect">
            <a:avLst/>
          </a:prstGeom>
          <a:noFill/>
          <a:ln>
            <a:noFill/>
          </a:ln>
        </p:spPr>
        <p:txBody>
          <a:bodyPr vert="horz" wrap="square" lIns="91440" tIns="45720" rIns="91440" bIns="45720" anchor="ctr" anchorCtr="1" compatLnSpc="1">
            <a:noAutofit/>
          </a:bodyPr>
          <a:lstStyle>
            <a:defPPr>
              <a:defRPr lang="x-none"/>
            </a:defPPr>
            <a:lvl1pPr marL="0" marR="0" lvl="0" indent="0" algn="ctr" defTabSz="914400" rtl="0" eaLnBrk="1" fontAlgn="auto" latinLnBrk="0" hangingPunct="1">
              <a:lnSpc>
                <a:spcPct val="100000"/>
              </a:lnSpc>
              <a:spcBef>
                <a:spcPts val="0"/>
              </a:spcBef>
              <a:spcAft>
                <a:spcPts val="0"/>
              </a:spcAft>
              <a:buNone/>
              <a:tabLst/>
              <a:defRPr lang="en-US" sz="1200" b="0" i="0" u="none" strike="noStrike" kern="1200" cap="none" spc="0" baseline="0">
                <a:solidFill>
                  <a:srgbClr val="939293"/>
                </a:solidFill>
                <a:uFillTx/>
                <a:latin typeface="Helvetica" pitchFamily="2"/>
                <a:ea typeface="+mn-ea"/>
                <a:cs typeface="Gotham Medium"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EFA32DBD-94D9-454A-9BF7-518D1DC499BB}" type="slidenum">
              <a:rPr lang="es-ES" smtClean="0">
                <a:latin typeface="Source Han Sans JP" panose="020B0500000000000000" pitchFamily="34" charset="-128"/>
              </a:rPr>
              <a:pPr lvl="0"/>
              <a:t>17</a:t>
            </a:fld>
            <a:endParaRPr lang="en-US" dirty="0">
              <a:latin typeface="Source Han Sans JP" panose="020B0500000000000000" pitchFamily="34" charset="-128"/>
            </a:endParaRPr>
          </a:p>
        </p:txBody>
      </p:sp>
      <p:sp>
        <p:nvSpPr>
          <p:cNvPr id="6" name="Footer Placeholder 4">
            <a:extLst>
              <a:ext uri="{FF2B5EF4-FFF2-40B4-BE49-F238E27FC236}">
                <a16:creationId xmlns:a16="http://schemas.microsoft.com/office/drawing/2014/main" id="{5EF299AE-C6AD-7E57-38AB-51293A3B2BFD}"/>
              </a:ext>
            </a:extLst>
          </p:cNvPr>
          <p:cNvSpPr txBox="1">
            <a:spLocks noGrp="1"/>
          </p:cNvSpPr>
          <p:nvPr>
            <p:ph type="ftr" sz="quarter" idx="9"/>
          </p:nvPr>
        </p:nvSpPr>
        <p:spPr>
          <a:xfrm>
            <a:off x="4871722" y="6739036"/>
            <a:ext cx="2448562" cy="118963"/>
          </a:xfrm>
          <a:prstGeom prst="rect">
            <a:avLst/>
          </a:prstGeom>
          <a:noFill/>
          <a:ln>
            <a:noFill/>
          </a:ln>
        </p:spPr>
        <p:txBody>
          <a:bodyPr vert="horz" wrap="square" lIns="91440" tIns="45720" rIns="91440" bIns="45720" anchor="ctr" anchorCtr="1" compatLnSpc="1">
            <a:noAutofit/>
          </a:bodyPr>
          <a:lstStyle>
            <a:defPPr>
              <a:defRPr lang="x-none"/>
            </a:defPPr>
            <a:lvl1pPr marL="0" marR="0" lvl="0" indent="0" algn="ctr" defTabSz="914400" rtl="0" eaLnBrk="1" fontAlgn="auto" latinLnBrk="0" hangingPunct="1">
              <a:lnSpc>
                <a:spcPct val="100000"/>
              </a:lnSpc>
              <a:spcBef>
                <a:spcPts val="0"/>
              </a:spcBef>
              <a:spcAft>
                <a:spcPts val="0"/>
              </a:spcAft>
              <a:buNone/>
              <a:tabLst/>
              <a:defRPr lang="en-US" sz="600" b="0" i="0" u="none" strike="noStrike" kern="1200" cap="none" spc="0" baseline="0">
                <a:solidFill>
                  <a:srgbClr val="BBBEC0"/>
                </a:solidFill>
                <a:uFillTx/>
                <a:latin typeface="Helvetica Light" pitchFamily="34"/>
                <a:ea typeface="+mn-ea"/>
                <a:cs typeface="Gotham Light"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s-ES" dirty="0">
                <a:latin typeface="Source Han Sans JP" panose="020B0500000000000000" pitchFamily="34" charset="-128"/>
              </a:rPr>
              <a:t>© </a:t>
            </a:r>
            <a:r>
              <a:rPr lang="es-ES" dirty="0" err="1">
                <a:latin typeface="Source Han Sans JP" panose="020B0500000000000000" pitchFamily="34" charset="-128"/>
              </a:rPr>
              <a:t>Leadership</a:t>
            </a:r>
            <a:r>
              <a:rPr lang="es-ES" dirty="0">
                <a:latin typeface="Source Han Sans JP" panose="020B0500000000000000" pitchFamily="34" charset="-128"/>
              </a:rPr>
              <a:t> </a:t>
            </a:r>
            <a:r>
              <a:rPr lang="es-ES" dirty="0" err="1">
                <a:latin typeface="Source Han Sans JP" panose="020B0500000000000000" pitchFamily="34" charset="-128"/>
              </a:rPr>
              <a:t>Circle</a:t>
            </a:r>
            <a:r>
              <a:rPr lang="es-ES" dirty="0">
                <a:latin typeface="Source Han Sans JP" panose="020B0500000000000000" pitchFamily="34" charset="-128"/>
              </a:rPr>
              <a:t> | </a:t>
            </a:r>
            <a:r>
              <a:rPr lang="es-ES" dirty="0" err="1">
                <a:latin typeface="Source Han Sans JP" panose="020B0500000000000000" pitchFamily="34" charset="-128"/>
              </a:rPr>
              <a:t>All</a:t>
            </a:r>
            <a:r>
              <a:rPr lang="es-ES" dirty="0">
                <a:latin typeface="Source Han Sans JP" panose="020B0500000000000000" pitchFamily="34" charset="-128"/>
              </a:rPr>
              <a:t> </a:t>
            </a:r>
            <a:r>
              <a:rPr lang="es-ES" dirty="0" err="1">
                <a:latin typeface="Source Han Sans JP" panose="020B0500000000000000" pitchFamily="34" charset="-128"/>
              </a:rPr>
              <a:t>Rights</a:t>
            </a:r>
            <a:r>
              <a:rPr lang="es-ES" dirty="0">
                <a:latin typeface="Source Han Sans JP" panose="020B0500000000000000" pitchFamily="34" charset="-128"/>
              </a:rPr>
              <a:t> </a:t>
            </a:r>
            <a:r>
              <a:rPr lang="es-ES" dirty="0" err="1">
                <a:latin typeface="Source Han Sans JP" panose="020B0500000000000000" pitchFamily="34" charset="-128"/>
              </a:rPr>
              <a:t>Reserved</a:t>
            </a:r>
            <a:endParaRPr lang="en-US" dirty="0">
              <a:latin typeface="Source Han Sans JP" panose="020B0500000000000000"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86B853-7486-B8AE-1B8D-27CC93E17495}"/>
              </a:ext>
            </a:extLst>
          </p:cNvPr>
          <p:cNvPicPr>
            <a:picLocks noChangeAspect="1"/>
          </p:cNvPicPr>
          <p:nvPr/>
        </p:nvPicPr>
        <p:blipFill rotWithShape="1">
          <a:blip r:embed="rId3"/>
          <a:srcRect r="16618"/>
          <a:stretch/>
        </p:blipFill>
        <p:spPr>
          <a:xfrm>
            <a:off x="3193946" y="283905"/>
            <a:ext cx="5874750" cy="5819190"/>
          </a:xfrm>
          <a:prstGeom prst="rect">
            <a:avLst/>
          </a:prstGeom>
        </p:spPr>
      </p:pic>
      <p:sp>
        <p:nvSpPr>
          <p:cNvPr id="3" name="Slide Number Placeholder 5">
            <a:extLst>
              <a:ext uri="{FF2B5EF4-FFF2-40B4-BE49-F238E27FC236}">
                <a16:creationId xmlns:a16="http://schemas.microsoft.com/office/drawing/2014/main" id="{5201425B-9AFD-3272-795E-45B2A857DF0E}"/>
              </a:ext>
            </a:extLst>
          </p:cNvPr>
          <p:cNvSpPr txBox="1">
            <a:spLocks noGrp="1"/>
          </p:cNvSpPr>
          <p:nvPr>
            <p:ph type="sldNum" sz="quarter" idx="8"/>
          </p:nvPr>
        </p:nvSpPr>
        <p:spPr>
          <a:xfrm>
            <a:off x="5638803" y="6315075"/>
            <a:ext cx="914400" cy="365129"/>
          </a:xfrm>
          <a:prstGeom prst="rect">
            <a:avLst/>
          </a:prstGeom>
          <a:noFill/>
          <a:ln>
            <a:noFill/>
          </a:ln>
        </p:spPr>
        <p:txBody>
          <a:bodyPr vert="horz" wrap="square" lIns="91440" tIns="45720" rIns="91440" bIns="45720" anchor="ctr" anchorCtr="1" compatLnSpc="1">
            <a:noAutofit/>
          </a:bodyPr>
          <a:lstStyle>
            <a:defPPr>
              <a:defRPr lang="x-none"/>
            </a:defPPr>
            <a:lvl1pPr marL="0" marR="0" lvl="0" indent="0" algn="ctr" defTabSz="914400" rtl="0" eaLnBrk="1" fontAlgn="auto" latinLnBrk="0" hangingPunct="1">
              <a:lnSpc>
                <a:spcPct val="100000"/>
              </a:lnSpc>
              <a:spcBef>
                <a:spcPts val="0"/>
              </a:spcBef>
              <a:spcAft>
                <a:spcPts val="0"/>
              </a:spcAft>
              <a:buNone/>
              <a:tabLst/>
              <a:defRPr lang="en-US" sz="1200" b="0" i="0" u="none" strike="noStrike" kern="1200" cap="none" spc="0" baseline="0">
                <a:solidFill>
                  <a:srgbClr val="939293"/>
                </a:solidFill>
                <a:uFillTx/>
                <a:latin typeface="Helvetica" pitchFamily="2"/>
                <a:ea typeface="+mn-ea"/>
                <a:cs typeface="Gotham Medium"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EFA32DBD-94D9-454A-9BF7-518D1DC499BB}" type="slidenum">
              <a:rPr lang="es-ES" smtClean="0">
                <a:latin typeface="Source Han Sans JP" panose="020B0500000000000000" pitchFamily="34" charset="-128"/>
              </a:rPr>
              <a:pPr lvl="0"/>
              <a:t>18</a:t>
            </a:fld>
            <a:endParaRPr lang="en-US" dirty="0">
              <a:latin typeface="Source Han Sans JP" panose="020B0500000000000000" pitchFamily="34" charset="-128"/>
            </a:endParaRPr>
          </a:p>
        </p:txBody>
      </p:sp>
      <p:sp>
        <p:nvSpPr>
          <p:cNvPr id="4" name="Footer Placeholder 4">
            <a:extLst>
              <a:ext uri="{FF2B5EF4-FFF2-40B4-BE49-F238E27FC236}">
                <a16:creationId xmlns:a16="http://schemas.microsoft.com/office/drawing/2014/main" id="{6F418F1D-609C-1F7C-F25D-E1B478F088F2}"/>
              </a:ext>
            </a:extLst>
          </p:cNvPr>
          <p:cNvSpPr txBox="1">
            <a:spLocks noGrp="1"/>
          </p:cNvSpPr>
          <p:nvPr>
            <p:ph type="ftr" sz="quarter" idx="9"/>
          </p:nvPr>
        </p:nvSpPr>
        <p:spPr>
          <a:xfrm>
            <a:off x="4871722" y="6739036"/>
            <a:ext cx="2448562" cy="118963"/>
          </a:xfrm>
          <a:prstGeom prst="rect">
            <a:avLst/>
          </a:prstGeom>
          <a:noFill/>
          <a:ln>
            <a:noFill/>
          </a:ln>
        </p:spPr>
        <p:txBody>
          <a:bodyPr vert="horz" wrap="square" lIns="91440" tIns="45720" rIns="91440" bIns="45720" anchor="ctr" anchorCtr="1" compatLnSpc="1">
            <a:noAutofit/>
          </a:bodyPr>
          <a:lstStyle>
            <a:defPPr>
              <a:defRPr lang="x-none"/>
            </a:defPPr>
            <a:lvl1pPr marL="0" marR="0" lvl="0" indent="0" algn="ctr" defTabSz="914400" rtl="0" eaLnBrk="1" fontAlgn="auto" latinLnBrk="0" hangingPunct="1">
              <a:lnSpc>
                <a:spcPct val="100000"/>
              </a:lnSpc>
              <a:spcBef>
                <a:spcPts val="0"/>
              </a:spcBef>
              <a:spcAft>
                <a:spcPts val="0"/>
              </a:spcAft>
              <a:buNone/>
              <a:tabLst/>
              <a:defRPr lang="en-US" sz="600" b="0" i="0" u="none" strike="noStrike" kern="1200" cap="none" spc="0" baseline="0">
                <a:solidFill>
                  <a:srgbClr val="BBBEC0"/>
                </a:solidFill>
                <a:uFillTx/>
                <a:latin typeface="Helvetica Light" pitchFamily="34"/>
                <a:ea typeface="+mn-ea"/>
                <a:cs typeface="Gotham Light"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s-ES" dirty="0">
                <a:latin typeface="Source Han Sans JP" panose="020B0500000000000000" pitchFamily="34" charset="-128"/>
              </a:rPr>
              <a:t>© </a:t>
            </a:r>
            <a:r>
              <a:rPr lang="es-ES" dirty="0" err="1">
                <a:latin typeface="Source Han Sans JP" panose="020B0500000000000000" pitchFamily="34" charset="-128"/>
              </a:rPr>
              <a:t>Leadership</a:t>
            </a:r>
            <a:r>
              <a:rPr lang="es-ES" dirty="0">
                <a:latin typeface="Source Han Sans JP" panose="020B0500000000000000" pitchFamily="34" charset="-128"/>
              </a:rPr>
              <a:t> </a:t>
            </a:r>
            <a:r>
              <a:rPr lang="es-ES" dirty="0" err="1">
                <a:latin typeface="Source Han Sans JP" panose="020B0500000000000000" pitchFamily="34" charset="-128"/>
              </a:rPr>
              <a:t>Circle</a:t>
            </a:r>
            <a:r>
              <a:rPr lang="es-ES" dirty="0">
                <a:latin typeface="Source Han Sans JP" panose="020B0500000000000000" pitchFamily="34" charset="-128"/>
              </a:rPr>
              <a:t> | </a:t>
            </a:r>
            <a:r>
              <a:rPr lang="es-ES" dirty="0" err="1">
                <a:latin typeface="Source Han Sans JP" panose="020B0500000000000000" pitchFamily="34" charset="-128"/>
              </a:rPr>
              <a:t>All</a:t>
            </a:r>
            <a:r>
              <a:rPr lang="es-ES" dirty="0">
                <a:latin typeface="Source Han Sans JP" panose="020B0500000000000000" pitchFamily="34" charset="-128"/>
              </a:rPr>
              <a:t> </a:t>
            </a:r>
            <a:r>
              <a:rPr lang="es-ES" dirty="0" err="1">
                <a:latin typeface="Source Han Sans JP" panose="020B0500000000000000" pitchFamily="34" charset="-128"/>
              </a:rPr>
              <a:t>Rights</a:t>
            </a:r>
            <a:r>
              <a:rPr lang="es-ES" dirty="0">
                <a:latin typeface="Source Han Sans JP" panose="020B0500000000000000" pitchFamily="34" charset="-128"/>
              </a:rPr>
              <a:t> </a:t>
            </a:r>
            <a:r>
              <a:rPr lang="es-ES" dirty="0" err="1">
                <a:latin typeface="Source Han Sans JP" panose="020B0500000000000000" pitchFamily="34" charset="-128"/>
              </a:rPr>
              <a:t>Reserved</a:t>
            </a:r>
            <a:endParaRPr lang="en-US" dirty="0">
              <a:latin typeface="Source Han Sans JP" panose="020B0500000000000000" pitchFamily="34" charset="-128"/>
            </a:endParaRPr>
          </a:p>
        </p:txBody>
      </p:sp>
      <p:sp>
        <p:nvSpPr>
          <p:cNvPr id="5" name="Title 1">
            <a:extLst>
              <a:ext uri="{FF2B5EF4-FFF2-40B4-BE49-F238E27FC236}">
                <a16:creationId xmlns:a16="http://schemas.microsoft.com/office/drawing/2014/main" id="{41781ECC-0F29-5883-061D-B0ECA607B514}"/>
              </a:ext>
            </a:extLst>
          </p:cNvPr>
          <p:cNvSpPr txBox="1">
            <a:spLocks noGrp="1"/>
          </p:cNvSpPr>
          <p:nvPr>
            <p:ph type="title"/>
          </p:nvPr>
        </p:nvSpPr>
        <p:spPr>
          <a:xfrm>
            <a:off x="609603" y="246695"/>
            <a:ext cx="3070290" cy="2075934"/>
          </a:xfrm>
        </p:spPr>
        <p:txBody>
          <a:bodyPr anchorCtr="0"/>
          <a:lstStyle/>
          <a:p>
            <a:pPr lvl="0" algn="l"/>
            <a:r>
              <a:rPr lang="ja-JP" altLang="en-US" b="0">
                <a:ea typeface="Source Han Sans JP" panose="020B0500000000000000" pitchFamily="34" charset="-128"/>
              </a:rPr>
              <a:t>関係性</a:t>
            </a:r>
            <a:r>
              <a:rPr lang="en-US" b="0" dirty="0">
                <a:ea typeface="Source Han Sans JP" panose="020B0500000000000000" pitchFamily="34" charset="-128"/>
              </a:rPr>
              <a:t> </a:t>
            </a:r>
            <a:r>
              <a:rPr lang="ja-JP" altLang="en-US" b="0">
                <a:ea typeface="Source Han Sans JP" panose="020B0500000000000000" pitchFamily="34" charset="-128"/>
              </a:rPr>
              <a:t>任務</a:t>
            </a:r>
            <a:br>
              <a:rPr lang="en-US" b="0" dirty="0">
                <a:ea typeface="Source Han Sans JP" panose="020B0500000000000000" pitchFamily="34" charset="-128"/>
              </a:rPr>
            </a:br>
            <a:r>
              <a:rPr lang="ja-JP" altLang="en-US" b="0">
                <a:ea typeface="Source Han Sans JP" panose="020B0500000000000000" pitchFamily="34" charset="-128"/>
              </a:rPr>
              <a:t>バランス</a:t>
            </a:r>
            <a:br>
              <a:rPr lang="en-US" b="0" dirty="0"/>
            </a:br>
            <a:endParaRPr lang="en-US" dirty="0"/>
          </a:p>
        </p:txBody>
      </p:sp>
      <p:sp>
        <p:nvSpPr>
          <p:cNvPr id="7" name="Oval 107">
            <a:extLst>
              <a:ext uri="{FF2B5EF4-FFF2-40B4-BE49-F238E27FC236}">
                <a16:creationId xmlns:a16="http://schemas.microsoft.com/office/drawing/2014/main" id="{25F15BB1-179A-1914-E219-4ABFC8CDA9DB}"/>
              </a:ext>
            </a:extLst>
          </p:cNvPr>
          <p:cNvSpPr/>
          <p:nvPr/>
        </p:nvSpPr>
        <p:spPr>
          <a:xfrm rot="16200004">
            <a:off x="5619911" y="-893727"/>
            <a:ext cx="952183" cy="281167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60322" cap="flat">
            <a:solidFill>
              <a:srgbClr val="F1A053"/>
            </a:solidFill>
            <a:prstDash val="solid"/>
            <a:roun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AU" sz="1200" u="none" strike="noStrike" kern="1200" cap="none" spc="0" baseline="0" dirty="0">
              <a:solidFill>
                <a:srgbClr val="660033"/>
              </a:solidFill>
              <a:uFillTx/>
              <a:latin typeface="Source Han Sans JP" panose="020B0500000000000000"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4AF03F-1E79-2FF0-ABCD-D947E92660C6}"/>
              </a:ext>
            </a:extLst>
          </p:cNvPr>
          <p:cNvPicPr>
            <a:picLocks noChangeAspect="1"/>
          </p:cNvPicPr>
          <p:nvPr/>
        </p:nvPicPr>
        <p:blipFill rotWithShape="1">
          <a:blip r:embed="rId3"/>
          <a:srcRect r="16312"/>
          <a:stretch/>
        </p:blipFill>
        <p:spPr>
          <a:xfrm>
            <a:off x="3236978" y="283905"/>
            <a:ext cx="5896264" cy="5819190"/>
          </a:xfrm>
          <a:prstGeom prst="rect">
            <a:avLst/>
          </a:prstGeom>
        </p:spPr>
      </p:pic>
      <p:sp>
        <p:nvSpPr>
          <p:cNvPr id="3" name="Slide Number Placeholder 5">
            <a:extLst>
              <a:ext uri="{FF2B5EF4-FFF2-40B4-BE49-F238E27FC236}">
                <a16:creationId xmlns:a16="http://schemas.microsoft.com/office/drawing/2014/main" id="{BB10694E-9A37-2535-FC3B-9700145A53F5}"/>
              </a:ext>
            </a:extLst>
          </p:cNvPr>
          <p:cNvSpPr txBox="1">
            <a:spLocks noGrp="1"/>
          </p:cNvSpPr>
          <p:nvPr>
            <p:ph type="sldNum" sz="quarter" idx="8"/>
          </p:nvPr>
        </p:nvSpPr>
        <p:spPr>
          <a:xfrm>
            <a:off x="5638803" y="6315075"/>
            <a:ext cx="914400" cy="365129"/>
          </a:xfrm>
          <a:prstGeom prst="rect">
            <a:avLst/>
          </a:prstGeom>
          <a:noFill/>
          <a:ln>
            <a:noFill/>
          </a:ln>
        </p:spPr>
        <p:txBody>
          <a:bodyPr vert="horz" wrap="square" lIns="91440" tIns="45720" rIns="91440" bIns="45720" anchor="ctr" anchorCtr="1" compatLnSpc="1">
            <a:noAutofit/>
          </a:bodyPr>
          <a:lstStyle>
            <a:defPPr>
              <a:defRPr lang="x-none"/>
            </a:defPPr>
            <a:lvl1pPr marL="0" marR="0" lvl="0" indent="0" algn="ctr" defTabSz="914400" rtl="0" eaLnBrk="1" fontAlgn="auto" latinLnBrk="0" hangingPunct="1">
              <a:lnSpc>
                <a:spcPct val="100000"/>
              </a:lnSpc>
              <a:spcBef>
                <a:spcPts val="0"/>
              </a:spcBef>
              <a:spcAft>
                <a:spcPts val="0"/>
              </a:spcAft>
              <a:buNone/>
              <a:tabLst/>
              <a:defRPr lang="en-US" sz="1200" b="0" i="0" u="none" strike="noStrike" kern="1200" cap="none" spc="0" baseline="0">
                <a:solidFill>
                  <a:srgbClr val="939293"/>
                </a:solidFill>
                <a:uFillTx/>
                <a:latin typeface="Helvetica" pitchFamily="2"/>
                <a:ea typeface="+mn-ea"/>
                <a:cs typeface="Gotham Medium"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EFA32DBD-94D9-454A-9BF7-518D1DC499BB}" type="slidenum">
              <a:rPr lang="es-ES" smtClean="0">
                <a:latin typeface="Source Han Sans JP" panose="020B0500000000000000" pitchFamily="34" charset="-128"/>
              </a:rPr>
              <a:pPr lvl="0"/>
              <a:t>19</a:t>
            </a:fld>
            <a:endParaRPr lang="en-US" dirty="0">
              <a:latin typeface="Source Han Sans JP" panose="020B0500000000000000" pitchFamily="34" charset="-128"/>
            </a:endParaRPr>
          </a:p>
        </p:txBody>
      </p:sp>
      <p:sp>
        <p:nvSpPr>
          <p:cNvPr id="4" name="Footer Placeholder 4">
            <a:extLst>
              <a:ext uri="{FF2B5EF4-FFF2-40B4-BE49-F238E27FC236}">
                <a16:creationId xmlns:a16="http://schemas.microsoft.com/office/drawing/2014/main" id="{63FE9BA6-71F8-0DE5-E437-22ACA67C4F5A}"/>
              </a:ext>
            </a:extLst>
          </p:cNvPr>
          <p:cNvSpPr txBox="1">
            <a:spLocks noGrp="1"/>
          </p:cNvSpPr>
          <p:nvPr>
            <p:ph type="ftr" sz="quarter" idx="9"/>
          </p:nvPr>
        </p:nvSpPr>
        <p:spPr>
          <a:xfrm>
            <a:off x="4871722" y="6739036"/>
            <a:ext cx="2448562" cy="118963"/>
          </a:xfrm>
          <a:prstGeom prst="rect">
            <a:avLst/>
          </a:prstGeom>
          <a:noFill/>
          <a:ln>
            <a:noFill/>
          </a:ln>
        </p:spPr>
        <p:txBody>
          <a:bodyPr vert="horz" wrap="square" lIns="91440" tIns="45720" rIns="91440" bIns="45720" anchor="ctr" anchorCtr="1" compatLnSpc="1">
            <a:noAutofit/>
          </a:bodyPr>
          <a:lstStyle>
            <a:defPPr>
              <a:defRPr lang="x-none"/>
            </a:defPPr>
            <a:lvl1pPr marL="0" marR="0" lvl="0" indent="0" algn="ctr" defTabSz="914400" rtl="0" eaLnBrk="1" fontAlgn="auto" latinLnBrk="0" hangingPunct="1">
              <a:lnSpc>
                <a:spcPct val="100000"/>
              </a:lnSpc>
              <a:spcBef>
                <a:spcPts val="0"/>
              </a:spcBef>
              <a:spcAft>
                <a:spcPts val="0"/>
              </a:spcAft>
              <a:buNone/>
              <a:tabLst/>
              <a:defRPr lang="en-US" sz="600" b="0" i="0" u="none" strike="noStrike" kern="1200" cap="none" spc="0" baseline="0">
                <a:solidFill>
                  <a:srgbClr val="BBBEC0"/>
                </a:solidFill>
                <a:uFillTx/>
                <a:latin typeface="Helvetica Light" pitchFamily="34"/>
                <a:ea typeface="+mn-ea"/>
                <a:cs typeface="Gotham Light"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s-ES" dirty="0">
                <a:latin typeface="Source Han Sans JP" panose="020B0500000000000000" pitchFamily="34" charset="-128"/>
              </a:rPr>
              <a:t>© </a:t>
            </a:r>
            <a:r>
              <a:rPr lang="es-ES" dirty="0" err="1">
                <a:latin typeface="Source Han Sans JP" panose="020B0500000000000000" pitchFamily="34" charset="-128"/>
              </a:rPr>
              <a:t>Leadership</a:t>
            </a:r>
            <a:r>
              <a:rPr lang="es-ES" dirty="0">
                <a:latin typeface="Source Han Sans JP" panose="020B0500000000000000" pitchFamily="34" charset="-128"/>
              </a:rPr>
              <a:t> </a:t>
            </a:r>
            <a:r>
              <a:rPr lang="es-ES" dirty="0" err="1">
                <a:latin typeface="Source Han Sans JP" panose="020B0500000000000000" pitchFamily="34" charset="-128"/>
              </a:rPr>
              <a:t>Circle</a:t>
            </a:r>
            <a:r>
              <a:rPr lang="es-ES" dirty="0">
                <a:latin typeface="Source Han Sans JP" panose="020B0500000000000000" pitchFamily="34" charset="-128"/>
              </a:rPr>
              <a:t> | </a:t>
            </a:r>
            <a:r>
              <a:rPr lang="es-ES" dirty="0" err="1">
                <a:latin typeface="Source Han Sans JP" panose="020B0500000000000000" pitchFamily="34" charset="-128"/>
              </a:rPr>
              <a:t>All</a:t>
            </a:r>
            <a:r>
              <a:rPr lang="es-ES" dirty="0">
                <a:latin typeface="Source Han Sans JP" panose="020B0500000000000000" pitchFamily="34" charset="-128"/>
              </a:rPr>
              <a:t> </a:t>
            </a:r>
            <a:r>
              <a:rPr lang="es-ES" dirty="0" err="1">
                <a:latin typeface="Source Han Sans JP" panose="020B0500000000000000" pitchFamily="34" charset="-128"/>
              </a:rPr>
              <a:t>Rights</a:t>
            </a:r>
            <a:r>
              <a:rPr lang="es-ES" dirty="0">
                <a:latin typeface="Source Han Sans JP" panose="020B0500000000000000" pitchFamily="34" charset="-128"/>
              </a:rPr>
              <a:t> </a:t>
            </a:r>
            <a:r>
              <a:rPr lang="es-ES" dirty="0" err="1">
                <a:latin typeface="Source Han Sans JP" panose="020B0500000000000000" pitchFamily="34" charset="-128"/>
              </a:rPr>
              <a:t>Reserved</a:t>
            </a:r>
            <a:endParaRPr lang="en-US" dirty="0">
              <a:latin typeface="Source Han Sans JP" panose="020B0500000000000000" pitchFamily="34" charset="-128"/>
            </a:endParaRPr>
          </a:p>
        </p:txBody>
      </p:sp>
      <p:sp>
        <p:nvSpPr>
          <p:cNvPr id="5" name="Title 1">
            <a:extLst>
              <a:ext uri="{FF2B5EF4-FFF2-40B4-BE49-F238E27FC236}">
                <a16:creationId xmlns:a16="http://schemas.microsoft.com/office/drawing/2014/main" id="{2A94E351-C1F3-0363-9DD0-AEEF02E0A013}"/>
              </a:ext>
            </a:extLst>
          </p:cNvPr>
          <p:cNvSpPr txBox="1">
            <a:spLocks noGrp="1"/>
          </p:cNvSpPr>
          <p:nvPr>
            <p:ph type="title"/>
          </p:nvPr>
        </p:nvSpPr>
        <p:spPr>
          <a:xfrm>
            <a:off x="431880" y="246339"/>
            <a:ext cx="4064005" cy="2465643"/>
          </a:xfrm>
        </p:spPr>
        <p:txBody>
          <a:bodyPr anchorCtr="0"/>
          <a:lstStyle/>
          <a:p>
            <a:pPr lvl="0" algn="l"/>
            <a:r>
              <a:rPr lang="ja-JP" altLang="en-US" b="0">
                <a:ea typeface="Source Han Sans JP" panose="020B0500000000000000" pitchFamily="34" charset="-128"/>
              </a:rPr>
              <a:t>リーダーシップ</a:t>
            </a:r>
            <a:br>
              <a:rPr lang="en-US" b="0" dirty="0">
                <a:ea typeface="Source Han Sans JP" panose="020B0500000000000000" pitchFamily="34" charset="-128"/>
              </a:rPr>
            </a:br>
            <a:r>
              <a:rPr lang="ja-JP" altLang="en-US" b="0">
                <a:ea typeface="Source Han Sans JP" panose="020B0500000000000000" pitchFamily="34" charset="-128"/>
              </a:rPr>
              <a:t>ポテンシャルの</a:t>
            </a:r>
            <a:br>
              <a:rPr lang="en-US" b="0" dirty="0">
                <a:ea typeface="Source Han Sans JP" panose="020B0500000000000000" pitchFamily="34" charset="-128"/>
              </a:rPr>
            </a:br>
            <a:r>
              <a:rPr lang="ja-JP" altLang="en-US" b="0">
                <a:ea typeface="Source Han Sans JP" panose="020B0500000000000000" pitchFamily="34" charset="-128"/>
              </a:rPr>
              <a:t>活用</a:t>
            </a:r>
            <a:br>
              <a:rPr lang="en-US" dirty="0"/>
            </a:br>
            <a:endParaRPr lang="en-US" dirty="0"/>
          </a:p>
        </p:txBody>
      </p:sp>
      <p:sp>
        <p:nvSpPr>
          <p:cNvPr id="7" name="Oval 107">
            <a:extLst>
              <a:ext uri="{FF2B5EF4-FFF2-40B4-BE49-F238E27FC236}">
                <a16:creationId xmlns:a16="http://schemas.microsoft.com/office/drawing/2014/main" id="{8395B2C3-E7BD-4C5D-D6C9-8DA211458AD5}"/>
              </a:ext>
            </a:extLst>
          </p:cNvPr>
          <p:cNvSpPr/>
          <p:nvPr/>
        </p:nvSpPr>
        <p:spPr>
          <a:xfrm rot="10799991">
            <a:off x="8392984" y="1790349"/>
            <a:ext cx="952183" cy="281167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60322" cap="flat">
            <a:solidFill>
              <a:srgbClr val="F1A053"/>
            </a:solidFill>
            <a:prstDash val="solid"/>
            <a:roun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AU" sz="1200" u="none" strike="noStrike" kern="1200" cap="none" spc="0" baseline="0" dirty="0">
              <a:solidFill>
                <a:srgbClr val="660033"/>
              </a:solidFill>
              <a:uFillTx/>
              <a:latin typeface="Source Han Sans JP" panose="020B0500000000000000"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BFC7D5AE-400B-EBAC-B725-B867E7C72CA5}"/>
              </a:ext>
            </a:extLst>
          </p:cNvPr>
          <p:cNvPicPr>
            <a:picLocks noChangeAspect="1"/>
          </p:cNvPicPr>
          <p:nvPr/>
        </p:nvPicPr>
        <p:blipFill>
          <a:blip r:embed="rId3"/>
          <a:stretch>
            <a:fillRect/>
          </a:stretch>
        </p:blipFill>
        <p:spPr>
          <a:xfrm>
            <a:off x="-1325216" y="-118316"/>
            <a:ext cx="10781579" cy="6976316"/>
          </a:xfrm>
          <a:prstGeom prst="rect">
            <a:avLst/>
          </a:prstGeom>
        </p:spPr>
      </p:pic>
      <p:sp>
        <p:nvSpPr>
          <p:cNvPr id="8" name="Rectangle 7">
            <a:extLst>
              <a:ext uri="{FF2B5EF4-FFF2-40B4-BE49-F238E27FC236}">
                <a16:creationId xmlns:a16="http://schemas.microsoft.com/office/drawing/2014/main" id="{282AEC20-76DD-7E4F-B64A-027A302DB541}"/>
              </a:ext>
            </a:extLst>
          </p:cNvPr>
          <p:cNvSpPr/>
          <p:nvPr/>
        </p:nvSpPr>
        <p:spPr>
          <a:xfrm>
            <a:off x="8460606" y="0"/>
            <a:ext cx="373139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Han Sans JP" panose="020B0500000000000000" pitchFamily="34" charset="-128"/>
            </a:endParaRPr>
          </a:p>
        </p:txBody>
      </p:sp>
      <p:pic>
        <p:nvPicPr>
          <p:cNvPr id="3" name="Graphic 2">
            <a:extLst>
              <a:ext uri="{FF2B5EF4-FFF2-40B4-BE49-F238E27FC236}">
                <a16:creationId xmlns:a16="http://schemas.microsoft.com/office/drawing/2014/main" id="{DC78324D-1607-E452-7FDC-42F3EDDF6F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03895" y="2106591"/>
            <a:ext cx="2644815" cy="2644815"/>
          </a:xfrm>
          <a:prstGeom prst="rect">
            <a:avLst/>
          </a:prstGeom>
        </p:spPr>
      </p:pic>
      <p:sp>
        <p:nvSpPr>
          <p:cNvPr id="5" name="Footer Placeholder 4">
            <a:extLst>
              <a:ext uri="{FF2B5EF4-FFF2-40B4-BE49-F238E27FC236}">
                <a16:creationId xmlns:a16="http://schemas.microsoft.com/office/drawing/2014/main" id="{749C0FCC-06AD-B87C-7AED-F857939B52FA}"/>
              </a:ext>
            </a:extLst>
          </p:cNvPr>
          <p:cNvSpPr>
            <a:spLocks noGrp="1"/>
          </p:cNvSpPr>
          <p:nvPr>
            <p:ph type="ftr" sz="quarter" idx="10"/>
          </p:nvPr>
        </p:nvSpPr>
        <p:spPr/>
        <p:txBody>
          <a:bodyPr/>
          <a:lstStyle/>
          <a:p>
            <a:r>
              <a:rPr lang="en-US"/>
              <a:t>© Leadership Circle | All Rights Reserved</a:t>
            </a:r>
            <a:endParaRPr lang="en-US" dirty="0"/>
          </a:p>
        </p:txBody>
      </p:sp>
      <p:sp>
        <p:nvSpPr>
          <p:cNvPr id="6" name="Slide Number Placeholder 5">
            <a:extLst>
              <a:ext uri="{FF2B5EF4-FFF2-40B4-BE49-F238E27FC236}">
                <a16:creationId xmlns:a16="http://schemas.microsoft.com/office/drawing/2014/main" id="{91C2AD4A-96E2-67C5-9623-020A0DC41460}"/>
              </a:ext>
            </a:extLst>
          </p:cNvPr>
          <p:cNvSpPr>
            <a:spLocks noGrp="1"/>
          </p:cNvSpPr>
          <p:nvPr>
            <p:ph type="sldNum" sz="quarter" idx="11"/>
          </p:nvPr>
        </p:nvSpPr>
        <p:spPr/>
        <p:txBody>
          <a:bodyPr/>
          <a:lstStyle/>
          <a:p>
            <a:fld id="{4E547FC5-224D-4B2B-AB96-D4331BB3CBEC}" type="slidenum">
              <a:rPr lang="en-US" smtClean="0"/>
              <a:pPr/>
              <a:t>2</a:t>
            </a:fld>
            <a:endParaRPr lang="en-US" dirty="0"/>
          </a:p>
        </p:txBody>
      </p:sp>
    </p:spTree>
    <p:extLst>
      <p:ext uri="{BB962C8B-B14F-4D97-AF65-F5344CB8AC3E}">
        <p14:creationId xmlns:p14="http://schemas.microsoft.com/office/powerpoint/2010/main" val="291737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A74BAB-A75D-CE41-9FD1-FD5B3BE2FBA0}"/>
              </a:ext>
            </a:extLst>
          </p:cNvPr>
          <p:cNvPicPr>
            <a:picLocks noChangeAspect="1"/>
          </p:cNvPicPr>
          <p:nvPr/>
        </p:nvPicPr>
        <p:blipFill rotWithShape="1">
          <a:blip r:embed="rId3"/>
          <a:srcRect r="16312"/>
          <a:stretch/>
        </p:blipFill>
        <p:spPr>
          <a:xfrm>
            <a:off x="3236978" y="283905"/>
            <a:ext cx="5896264" cy="5819190"/>
          </a:xfrm>
          <a:prstGeom prst="rect">
            <a:avLst/>
          </a:prstGeom>
        </p:spPr>
      </p:pic>
      <p:sp>
        <p:nvSpPr>
          <p:cNvPr id="3" name="Title 1">
            <a:extLst>
              <a:ext uri="{FF2B5EF4-FFF2-40B4-BE49-F238E27FC236}">
                <a16:creationId xmlns:a16="http://schemas.microsoft.com/office/drawing/2014/main" id="{1B0ECDAC-CCEA-1DEE-6895-E63C3E41A3ED}"/>
              </a:ext>
            </a:extLst>
          </p:cNvPr>
          <p:cNvSpPr txBox="1">
            <a:spLocks noGrp="1"/>
          </p:cNvSpPr>
          <p:nvPr>
            <p:ph type="title"/>
          </p:nvPr>
        </p:nvSpPr>
        <p:spPr>
          <a:xfrm>
            <a:off x="450253" y="-240181"/>
            <a:ext cx="3843817" cy="3433681"/>
          </a:xfrm>
        </p:spPr>
        <p:txBody>
          <a:bodyPr anchorCtr="0"/>
          <a:lstStyle/>
          <a:p>
            <a:pPr lvl="0" algn="l"/>
            <a:r>
              <a:rPr lang="ja-JP" altLang="en-US" b="0">
                <a:ea typeface="Source Han Sans JP" panose="020B0500000000000000" pitchFamily="34" charset="-128"/>
              </a:rPr>
              <a:t>効果的な</a:t>
            </a:r>
            <a:br>
              <a:rPr lang="en-US" b="0" dirty="0">
                <a:ea typeface="Source Han Sans JP" panose="020B0500000000000000" pitchFamily="34" charset="-128"/>
              </a:rPr>
            </a:br>
            <a:r>
              <a:rPr lang="ja-JP" altLang="en-US" b="0">
                <a:ea typeface="Source Han Sans JP" panose="020B0500000000000000" pitchFamily="34" charset="-128"/>
              </a:rPr>
              <a:t>リーダーシップの</a:t>
            </a:r>
            <a:br>
              <a:rPr lang="en-US" b="0" dirty="0">
                <a:ea typeface="Source Han Sans JP" panose="020B0500000000000000" pitchFamily="34" charset="-128"/>
              </a:rPr>
            </a:br>
            <a:r>
              <a:rPr lang="ja-JP" altLang="en-US" b="0">
                <a:ea typeface="Source Han Sans JP" panose="020B0500000000000000" pitchFamily="34" charset="-128"/>
              </a:rPr>
              <a:t>発現度</a:t>
            </a:r>
            <a:br>
              <a:rPr lang="en-US" b="0" dirty="0"/>
            </a:br>
            <a:endParaRPr lang="en-US" dirty="0"/>
          </a:p>
        </p:txBody>
      </p:sp>
      <p:sp>
        <p:nvSpPr>
          <p:cNvPr id="5" name="Slide Number Placeholder 5">
            <a:extLst>
              <a:ext uri="{FF2B5EF4-FFF2-40B4-BE49-F238E27FC236}">
                <a16:creationId xmlns:a16="http://schemas.microsoft.com/office/drawing/2014/main" id="{F35A03F0-B4BA-9AC9-2290-E8529E0F45BA}"/>
              </a:ext>
            </a:extLst>
          </p:cNvPr>
          <p:cNvSpPr txBox="1">
            <a:spLocks noGrp="1"/>
          </p:cNvSpPr>
          <p:nvPr>
            <p:ph type="sldNum" sz="quarter" idx="8"/>
          </p:nvPr>
        </p:nvSpPr>
        <p:spPr>
          <a:xfrm>
            <a:off x="5638803" y="6315075"/>
            <a:ext cx="914400" cy="365129"/>
          </a:xfrm>
          <a:prstGeom prst="rect">
            <a:avLst/>
          </a:prstGeom>
          <a:noFill/>
          <a:ln>
            <a:noFill/>
          </a:ln>
        </p:spPr>
        <p:txBody>
          <a:bodyPr vert="horz" wrap="square" lIns="91440" tIns="45720" rIns="91440" bIns="45720" anchor="ctr" anchorCtr="1" compatLnSpc="1">
            <a:noAutofit/>
          </a:bodyPr>
          <a:lstStyle>
            <a:defPPr>
              <a:defRPr lang="x-none"/>
            </a:defPPr>
            <a:lvl1pPr marL="0" marR="0" lvl="0" indent="0" algn="ctr" defTabSz="914400" rtl="0" eaLnBrk="1" fontAlgn="auto" latinLnBrk="0" hangingPunct="1">
              <a:lnSpc>
                <a:spcPct val="100000"/>
              </a:lnSpc>
              <a:spcBef>
                <a:spcPts val="0"/>
              </a:spcBef>
              <a:spcAft>
                <a:spcPts val="0"/>
              </a:spcAft>
              <a:buNone/>
              <a:tabLst/>
              <a:defRPr lang="en-US" sz="1200" b="0" i="0" u="none" strike="noStrike" kern="1200" cap="none" spc="0" baseline="0">
                <a:solidFill>
                  <a:srgbClr val="939293"/>
                </a:solidFill>
                <a:uFillTx/>
                <a:latin typeface="Helvetica" pitchFamily="2"/>
                <a:ea typeface="+mn-ea"/>
                <a:cs typeface="Gotham Medium"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EFA32DBD-94D9-454A-9BF7-518D1DC499BB}" type="slidenum">
              <a:rPr lang="es-ES" smtClean="0">
                <a:latin typeface="Source Han Sans JP" panose="020B0500000000000000" pitchFamily="34" charset="-128"/>
              </a:rPr>
              <a:pPr lvl="0"/>
              <a:t>20</a:t>
            </a:fld>
            <a:endParaRPr lang="en-US" dirty="0">
              <a:latin typeface="Source Han Sans JP" panose="020B0500000000000000" pitchFamily="34" charset="-128"/>
            </a:endParaRPr>
          </a:p>
        </p:txBody>
      </p:sp>
      <p:sp>
        <p:nvSpPr>
          <p:cNvPr id="6" name="Footer Placeholder 4">
            <a:extLst>
              <a:ext uri="{FF2B5EF4-FFF2-40B4-BE49-F238E27FC236}">
                <a16:creationId xmlns:a16="http://schemas.microsoft.com/office/drawing/2014/main" id="{3F431F8D-117A-0447-2662-A68856AE1AB6}"/>
              </a:ext>
            </a:extLst>
          </p:cNvPr>
          <p:cNvSpPr txBox="1">
            <a:spLocks noGrp="1"/>
          </p:cNvSpPr>
          <p:nvPr>
            <p:ph type="ftr" sz="quarter" idx="9"/>
          </p:nvPr>
        </p:nvSpPr>
        <p:spPr>
          <a:xfrm>
            <a:off x="4871722" y="6739036"/>
            <a:ext cx="2448562" cy="118963"/>
          </a:xfrm>
          <a:prstGeom prst="rect">
            <a:avLst/>
          </a:prstGeom>
          <a:noFill/>
          <a:ln>
            <a:noFill/>
          </a:ln>
        </p:spPr>
        <p:txBody>
          <a:bodyPr vert="horz" wrap="square" lIns="91440" tIns="45720" rIns="91440" bIns="45720" anchor="ctr" anchorCtr="1" compatLnSpc="1">
            <a:noAutofit/>
          </a:bodyPr>
          <a:lstStyle>
            <a:defPPr>
              <a:defRPr lang="x-none"/>
            </a:defPPr>
            <a:lvl1pPr marL="0" marR="0" lvl="0" indent="0" algn="ctr" defTabSz="914400" rtl="0" eaLnBrk="1" fontAlgn="auto" latinLnBrk="0" hangingPunct="1">
              <a:lnSpc>
                <a:spcPct val="100000"/>
              </a:lnSpc>
              <a:spcBef>
                <a:spcPts val="0"/>
              </a:spcBef>
              <a:spcAft>
                <a:spcPts val="0"/>
              </a:spcAft>
              <a:buNone/>
              <a:tabLst/>
              <a:defRPr lang="en-US" sz="600" b="0" i="0" u="none" strike="noStrike" kern="1200" cap="none" spc="0" baseline="0">
                <a:solidFill>
                  <a:srgbClr val="BBBEC0"/>
                </a:solidFill>
                <a:uFillTx/>
                <a:latin typeface="Helvetica Light" pitchFamily="34"/>
                <a:ea typeface="+mn-ea"/>
                <a:cs typeface="Gotham Light"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s-ES" dirty="0">
                <a:latin typeface="Source Han Sans JP" panose="020B0500000000000000" pitchFamily="34" charset="-128"/>
              </a:rPr>
              <a:t>© </a:t>
            </a:r>
            <a:r>
              <a:rPr lang="es-ES" dirty="0" err="1">
                <a:latin typeface="Source Han Sans JP" panose="020B0500000000000000" pitchFamily="34" charset="-128"/>
              </a:rPr>
              <a:t>Leadership</a:t>
            </a:r>
            <a:r>
              <a:rPr lang="es-ES" dirty="0">
                <a:latin typeface="Source Han Sans JP" panose="020B0500000000000000" pitchFamily="34" charset="-128"/>
              </a:rPr>
              <a:t> </a:t>
            </a:r>
            <a:r>
              <a:rPr lang="es-ES" dirty="0" err="1">
                <a:latin typeface="Source Han Sans JP" panose="020B0500000000000000" pitchFamily="34" charset="-128"/>
              </a:rPr>
              <a:t>Circle</a:t>
            </a:r>
            <a:r>
              <a:rPr lang="es-ES" dirty="0">
                <a:latin typeface="Source Han Sans JP" panose="020B0500000000000000" pitchFamily="34" charset="-128"/>
              </a:rPr>
              <a:t> | </a:t>
            </a:r>
            <a:r>
              <a:rPr lang="es-ES" dirty="0" err="1">
                <a:latin typeface="Source Han Sans JP" panose="020B0500000000000000" pitchFamily="34" charset="-128"/>
              </a:rPr>
              <a:t>All</a:t>
            </a:r>
            <a:r>
              <a:rPr lang="es-ES" dirty="0">
                <a:latin typeface="Source Han Sans JP" panose="020B0500000000000000" pitchFamily="34" charset="-128"/>
              </a:rPr>
              <a:t> </a:t>
            </a:r>
            <a:r>
              <a:rPr lang="es-ES" dirty="0" err="1">
                <a:latin typeface="Source Han Sans JP" panose="020B0500000000000000" pitchFamily="34" charset="-128"/>
              </a:rPr>
              <a:t>Rights</a:t>
            </a:r>
            <a:r>
              <a:rPr lang="es-ES" dirty="0">
                <a:latin typeface="Source Han Sans JP" panose="020B0500000000000000" pitchFamily="34" charset="-128"/>
              </a:rPr>
              <a:t> </a:t>
            </a:r>
            <a:r>
              <a:rPr lang="es-ES" dirty="0" err="1">
                <a:latin typeface="Source Han Sans JP" panose="020B0500000000000000" pitchFamily="34" charset="-128"/>
              </a:rPr>
              <a:t>Reserved</a:t>
            </a:r>
            <a:endParaRPr lang="en-US" dirty="0">
              <a:latin typeface="Source Han Sans JP" panose="020B0500000000000000" pitchFamily="34" charset="-128"/>
            </a:endParaRPr>
          </a:p>
        </p:txBody>
      </p:sp>
      <p:sp>
        <p:nvSpPr>
          <p:cNvPr id="7" name="Oval 7">
            <a:extLst>
              <a:ext uri="{FF2B5EF4-FFF2-40B4-BE49-F238E27FC236}">
                <a16:creationId xmlns:a16="http://schemas.microsoft.com/office/drawing/2014/main" id="{C6AEB18B-20CB-CD2A-BAD6-AA9B56C8D955}"/>
              </a:ext>
            </a:extLst>
          </p:cNvPr>
          <p:cNvSpPr/>
          <p:nvPr/>
        </p:nvSpPr>
        <p:spPr>
          <a:xfrm rot="16200004">
            <a:off x="5619911" y="4536904"/>
            <a:ext cx="952183" cy="281167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60322" cap="flat">
            <a:solidFill>
              <a:srgbClr val="F1A053"/>
            </a:solidFill>
            <a:prstDash val="solid"/>
            <a:roun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AU" sz="1200" u="none" strike="noStrike" kern="1200" cap="none" spc="0" baseline="0" dirty="0">
              <a:solidFill>
                <a:srgbClr val="660033"/>
              </a:solidFill>
              <a:uFillTx/>
              <a:latin typeface="Source Han Sans JP" panose="020B0500000000000000"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655F38-5370-1C5A-E157-B7CF228A5420}"/>
              </a:ext>
            </a:extLst>
          </p:cNvPr>
          <p:cNvSpPr>
            <a:spLocks noGrp="1"/>
          </p:cNvSpPr>
          <p:nvPr>
            <p:ph type="ctrTitle"/>
          </p:nvPr>
        </p:nvSpPr>
        <p:spPr>
          <a:xfrm>
            <a:off x="846322" y="2870592"/>
            <a:ext cx="5202880" cy="1116816"/>
          </a:xfrm>
        </p:spPr>
        <p:txBody>
          <a:bodyPr/>
          <a:lstStyle/>
          <a:p>
            <a:r>
              <a:rPr lang="en-US" sz="3200" dirty="0" err="1">
                <a:ea typeface="Source Han Sans JP" panose="020B0500000000000000" pitchFamily="34" charset="-128"/>
              </a:rPr>
              <a:t>リーダーシップの効果性</a:t>
            </a:r>
            <a:br>
              <a:rPr lang="en-US" sz="3200" dirty="0">
                <a:ea typeface="Source Han Sans JP" panose="020B0500000000000000" pitchFamily="34" charset="-128"/>
              </a:rPr>
            </a:br>
            <a:r>
              <a:rPr lang="en-US" sz="3200" dirty="0">
                <a:ea typeface="Source Han Sans JP" panose="020B0500000000000000" pitchFamily="34" charset="-128"/>
              </a:rPr>
              <a:t>&amp; </a:t>
            </a:r>
            <a:r>
              <a:rPr lang="en-US" sz="3200" dirty="0" err="1">
                <a:ea typeface="Source Han Sans JP" panose="020B0500000000000000" pitchFamily="34" charset="-128"/>
              </a:rPr>
              <a:t>ビジネスの成果</a:t>
            </a:r>
            <a:endParaRPr lang="en-US" sz="3200" dirty="0">
              <a:ea typeface="Source Han Sans JP" panose="020B0500000000000000" pitchFamily="34" charset="-128"/>
            </a:endParaRPr>
          </a:p>
        </p:txBody>
      </p:sp>
      <p:sp>
        <p:nvSpPr>
          <p:cNvPr id="4" name="Footer Placeholder 3">
            <a:extLst>
              <a:ext uri="{FF2B5EF4-FFF2-40B4-BE49-F238E27FC236}">
                <a16:creationId xmlns:a16="http://schemas.microsoft.com/office/drawing/2014/main" id="{EAB22CB6-7413-2541-938A-F534AFB40F16}"/>
              </a:ext>
            </a:extLst>
          </p:cNvPr>
          <p:cNvSpPr>
            <a:spLocks noGrp="1"/>
          </p:cNvSpPr>
          <p:nvPr>
            <p:ph type="ftr" sz="quarter" idx="10"/>
          </p:nvPr>
        </p:nvSpPr>
        <p:spPr/>
        <p:txBody>
          <a:bodyPr/>
          <a:lstStyle/>
          <a:p>
            <a:r>
              <a:rPr lang="en-US" dirty="0">
                <a:solidFill>
                  <a:schemeClr val="bg1"/>
                </a:solidFill>
              </a:rPr>
              <a:t>© Leadership Circle | All Rights Reserved</a:t>
            </a:r>
          </a:p>
        </p:txBody>
      </p:sp>
      <p:pic>
        <p:nvPicPr>
          <p:cNvPr id="10" name="Graphic 9">
            <a:extLst>
              <a:ext uri="{FF2B5EF4-FFF2-40B4-BE49-F238E27FC236}">
                <a16:creationId xmlns:a16="http://schemas.microsoft.com/office/drawing/2014/main" id="{A98A6337-57B9-2540-D4AA-53361C58D8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21477" y="1007557"/>
            <a:ext cx="4052570" cy="1258198"/>
          </a:xfrm>
          <a:prstGeom prst="rect">
            <a:avLst/>
          </a:prstGeom>
        </p:spPr>
      </p:pic>
    </p:spTree>
    <p:extLst>
      <p:ext uri="{BB962C8B-B14F-4D97-AF65-F5344CB8AC3E}">
        <p14:creationId xmlns:p14="http://schemas.microsoft.com/office/powerpoint/2010/main" val="286346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61">
            <a:extLst>
              <a:ext uri="{FF2B5EF4-FFF2-40B4-BE49-F238E27FC236}">
                <a16:creationId xmlns:a16="http://schemas.microsoft.com/office/drawing/2014/main" id="{58108F78-804C-4D8C-5CFE-800839ED1E59}"/>
              </a:ext>
            </a:extLst>
          </p:cNvPr>
          <p:cNvGrpSpPr/>
          <p:nvPr/>
        </p:nvGrpSpPr>
        <p:grpSpPr>
          <a:xfrm>
            <a:off x="1126760" y="3173214"/>
            <a:ext cx="2614223" cy="2617717"/>
            <a:chOff x="1126760" y="3173214"/>
            <a:chExt cx="2614223" cy="2617717"/>
          </a:xfrm>
        </p:grpSpPr>
        <p:sp>
          <p:nvSpPr>
            <p:cNvPr id="3" name="Freeform 78">
              <a:extLst>
                <a:ext uri="{FF2B5EF4-FFF2-40B4-BE49-F238E27FC236}">
                  <a16:creationId xmlns:a16="http://schemas.microsoft.com/office/drawing/2014/main" id="{A6D08B9B-AA7A-C44E-6D69-D75C01D5FBB3}"/>
                </a:ext>
              </a:extLst>
            </p:cNvPr>
            <p:cNvSpPr/>
            <p:nvPr/>
          </p:nvSpPr>
          <p:spPr>
            <a:xfrm>
              <a:off x="2659459" y="4118201"/>
              <a:ext cx="472607" cy="314498"/>
            </a:xfrm>
            <a:custGeom>
              <a:avLst/>
              <a:gdLst>
                <a:gd name="f0" fmla="val 10800000"/>
                <a:gd name="f1" fmla="val 5400000"/>
                <a:gd name="f2" fmla="val 180"/>
                <a:gd name="f3" fmla="val w"/>
                <a:gd name="f4" fmla="val h"/>
                <a:gd name="f5" fmla="val 0"/>
                <a:gd name="f6" fmla="val 434045"/>
                <a:gd name="f7" fmla="val 288837"/>
                <a:gd name="f8" fmla="val 23460"/>
                <a:gd name="f9" fmla="val 288838"/>
                <a:gd name="f10" fmla="val 419016"/>
                <a:gd name="f11" fmla="val 427325"/>
                <a:gd name="f12" fmla="val 288831"/>
                <a:gd name="f13" fmla="val 434053"/>
                <a:gd name="f14" fmla="val 282082"/>
                <a:gd name="f15" fmla="val 434046"/>
                <a:gd name="f16" fmla="val 273780"/>
                <a:gd name="f17" fmla="val 273358"/>
                <a:gd name="f18" fmla="val 434024"/>
                <a:gd name="f19" fmla="val 272944"/>
                <a:gd name="f20" fmla="val 433989"/>
                <a:gd name="f21" fmla="val 272529"/>
                <a:gd name="f22" fmla="val 425076"/>
                <a:gd name="f23" fmla="val 178796"/>
                <a:gd name="f24" fmla="val 395573"/>
                <a:gd name="f25" fmla="val 88177"/>
                <a:gd name="f26" fmla="val 347595"/>
                <a:gd name="f27" fmla="val 7161"/>
                <a:gd name="f28" fmla="val 343244"/>
                <a:gd name="f29" fmla="val 82"/>
                <a:gd name="f30" fmla="val 333972"/>
                <a:gd name="f31" fmla="val -2118"/>
                <a:gd name="f32" fmla="val 326900"/>
                <a:gd name="f33" fmla="val 2233"/>
                <a:gd name="f34" fmla="val 326570"/>
                <a:gd name="f35" fmla="val 2437"/>
                <a:gd name="f36" fmla="val 326253"/>
                <a:gd name="f37" fmla="val 2648"/>
                <a:gd name="f38" fmla="val 325944"/>
                <a:gd name="f39" fmla="val 2873"/>
                <a:gd name="f40" fmla="val 6026"/>
                <a:gd name="f41" fmla="val 235342"/>
                <a:gd name="f42" fmla="val 564"/>
                <a:gd name="f43" fmla="val 239356"/>
                <a:gd name="f44" fmla="val -1468"/>
                <a:gd name="f45" fmla="val 246576"/>
                <a:gd name="f46" fmla="val 1105"/>
                <a:gd name="f47" fmla="val 252846"/>
                <a:gd name="f48" fmla="val 4276"/>
                <a:gd name="f49" fmla="val 260909"/>
                <a:gd name="f50" fmla="val 6975"/>
                <a:gd name="f51" fmla="val 269148"/>
                <a:gd name="f52" fmla="val 9189"/>
                <a:gd name="f53" fmla="val 277520"/>
                <a:gd name="f54" fmla="val 10799"/>
                <a:gd name="f55" fmla="val 284114"/>
                <a:gd name="f56" fmla="val 16676"/>
                <a:gd name="f57" fmla="val 288774"/>
                <a:gd name="f58" fmla="+- 0 0 -90"/>
                <a:gd name="f59" fmla="*/ f3 1 434045"/>
                <a:gd name="f60" fmla="*/ f4 1 288837"/>
                <a:gd name="f61" fmla="val f5"/>
                <a:gd name="f62" fmla="val f6"/>
                <a:gd name="f63" fmla="val f7"/>
                <a:gd name="f64" fmla="*/ f58 f0 1"/>
                <a:gd name="f65" fmla="+- f63 0 f61"/>
                <a:gd name="f66" fmla="+- f62 0 f61"/>
                <a:gd name="f67" fmla="*/ f64 1 f2"/>
                <a:gd name="f68" fmla="*/ f66 1 434045"/>
                <a:gd name="f69" fmla="*/ f65 1 288837"/>
                <a:gd name="f70" fmla="*/ 23460 f66 1"/>
                <a:gd name="f71" fmla="*/ 288838 f65 1"/>
                <a:gd name="f72" fmla="*/ 419016 f66 1"/>
                <a:gd name="f73" fmla="*/ 434046 f66 1"/>
                <a:gd name="f74" fmla="*/ 273780 f65 1"/>
                <a:gd name="f75" fmla="*/ 433989 f66 1"/>
                <a:gd name="f76" fmla="*/ 272529 f65 1"/>
                <a:gd name="f77" fmla="*/ 347595 f66 1"/>
                <a:gd name="f78" fmla="*/ 7161 f65 1"/>
                <a:gd name="f79" fmla="*/ 326900 f66 1"/>
                <a:gd name="f80" fmla="*/ 2233 f65 1"/>
                <a:gd name="f81" fmla="*/ 325944 f66 1"/>
                <a:gd name="f82" fmla="*/ 2873 f65 1"/>
                <a:gd name="f83" fmla="*/ 6026 f66 1"/>
                <a:gd name="f84" fmla="*/ 235342 f65 1"/>
                <a:gd name="f85" fmla="*/ 1105 f66 1"/>
                <a:gd name="f86" fmla="*/ 252846 f65 1"/>
                <a:gd name="f87" fmla="*/ 9189 f66 1"/>
                <a:gd name="f88" fmla="*/ 277520 f65 1"/>
                <a:gd name="f89" fmla="+- f67 0 f1"/>
                <a:gd name="f90" fmla="*/ f70 1 434045"/>
                <a:gd name="f91" fmla="*/ f71 1 288837"/>
                <a:gd name="f92" fmla="*/ f72 1 434045"/>
                <a:gd name="f93" fmla="*/ f73 1 434045"/>
                <a:gd name="f94" fmla="*/ f74 1 288837"/>
                <a:gd name="f95" fmla="*/ f75 1 434045"/>
                <a:gd name="f96" fmla="*/ f76 1 288837"/>
                <a:gd name="f97" fmla="*/ f77 1 434045"/>
                <a:gd name="f98" fmla="*/ f78 1 288837"/>
                <a:gd name="f99" fmla="*/ f79 1 434045"/>
                <a:gd name="f100" fmla="*/ f80 1 288837"/>
                <a:gd name="f101" fmla="*/ f81 1 434045"/>
                <a:gd name="f102" fmla="*/ f82 1 288837"/>
                <a:gd name="f103" fmla="*/ f83 1 434045"/>
                <a:gd name="f104" fmla="*/ f84 1 288837"/>
                <a:gd name="f105" fmla="*/ f85 1 434045"/>
                <a:gd name="f106" fmla="*/ f86 1 288837"/>
                <a:gd name="f107" fmla="*/ f87 1 434045"/>
                <a:gd name="f108" fmla="*/ f88 1 288837"/>
                <a:gd name="f109" fmla="*/ f61 1 f68"/>
                <a:gd name="f110" fmla="*/ f62 1 f68"/>
                <a:gd name="f111" fmla="*/ f61 1 f69"/>
                <a:gd name="f112" fmla="*/ f63 1 f69"/>
                <a:gd name="f113" fmla="*/ f90 1 f68"/>
                <a:gd name="f114" fmla="*/ f91 1 f69"/>
                <a:gd name="f115" fmla="*/ f92 1 f68"/>
                <a:gd name="f116" fmla="*/ f93 1 f68"/>
                <a:gd name="f117" fmla="*/ f94 1 f69"/>
                <a:gd name="f118" fmla="*/ f95 1 f68"/>
                <a:gd name="f119" fmla="*/ f96 1 f69"/>
                <a:gd name="f120" fmla="*/ f97 1 f68"/>
                <a:gd name="f121" fmla="*/ f98 1 f69"/>
                <a:gd name="f122" fmla="*/ f99 1 f68"/>
                <a:gd name="f123" fmla="*/ f100 1 f69"/>
                <a:gd name="f124" fmla="*/ f101 1 f68"/>
                <a:gd name="f125" fmla="*/ f102 1 f69"/>
                <a:gd name="f126" fmla="*/ f103 1 f68"/>
                <a:gd name="f127" fmla="*/ f104 1 f69"/>
                <a:gd name="f128" fmla="*/ f105 1 f68"/>
                <a:gd name="f129" fmla="*/ f106 1 f69"/>
                <a:gd name="f130" fmla="*/ f107 1 f68"/>
                <a:gd name="f131" fmla="*/ f108 1 f69"/>
                <a:gd name="f132" fmla="*/ f109 f59 1"/>
                <a:gd name="f133" fmla="*/ f110 f59 1"/>
                <a:gd name="f134" fmla="*/ f112 f60 1"/>
                <a:gd name="f135" fmla="*/ f111 f60 1"/>
                <a:gd name="f136" fmla="*/ f113 f59 1"/>
                <a:gd name="f137" fmla="*/ f114 f60 1"/>
                <a:gd name="f138" fmla="*/ f115 f59 1"/>
                <a:gd name="f139" fmla="*/ f116 f59 1"/>
                <a:gd name="f140" fmla="*/ f117 f60 1"/>
                <a:gd name="f141" fmla="*/ f118 f59 1"/>
                <a:gd name="f142" fmla="*/ f119 f60 1"/>
                <a:gd name="f143" fmla="*/ f120 f59 1"/>
                <a:gd name="f144" fmla="*/ f121 f60 1"/>
                <a:gd name="f145" fmla="*/ f122 f59 1"/>
                <a:gd name="f146" fmla="*/ f123 f60 1"/>
                <a:gd name="f147" fmla="*/ f124 f59 1"/>
                <a:gd name="f148" fmla="*/ f125 f60 1"/>
                <a:gd name="f149" fmla="*/ f126 f59 1"/>
                <a:gd name="f150" fmla="*/ f127 f60 1"/>
                <a:gd name="f151" fmla="*/ f128 f59 1"/>
                <a:gd name="f152" fmla="*/ f129 f60 1"/>
                <a:gd name="f153" fmla="*/ f130 f59 1"/>
                <a:gd name="f154" fmla="*/ f131 f60 1"/>
              </a:gdLst>
              <a:ahLst/>
              <a:cxnLst>
                <a:cxn ang="3cd4">
                  <a:pos x="hc" y="t"/>
                </a:cxn>
                <a:cxn ang="0">
                  <a:pos x="r" y="vc"/>
                </a:cxn>
                <a:cxn ang="cd4">
                  <a:pos x="hc" y="b"/>
                </a:cxn>
                <a:cxn ang="cd2">
                  <a:pos x="l" y="vc"/>
                </a:cxn>
                <a:cxn ang="f89">
                  <a:pos x="f136" y="f137"/>
                </a:cxn>
                <a:cxn ang="f89">
                  <a:pos x="f138" y="f137"/>
                </a:cxn>
                <a:cxn ang="f89">
                  <a:pos x="f139" y="f140"/>
                </a:cxn>
                <a:cxn ang="f89">
                  <a:pos x="f141" y="f142"/>
                </a:cxn>
                <a:cxn ang="f89">
                  <a:pos x="f143" y="f144"/>
                </a:cxn>
                <a:cxn ang="f89">
                  <a:pos x="f145" y="f146"/>
                </a:cxn>
                <a:cxn ang="f89">
                  <a:pos x="f147" y="f148"/>
                </a:cxn>
                <a:cxn ang="f89">
                  <a:pos x="f149" y="f150"/>
                </a:cxn>
                <a:cxn ang="f89">
                  <a:pos x="f151" y="f152"/>
                </a:cxn>
                <a:cxn ang="f89">
                  <a:pos x="f153" y="f154"/>
                </a:cxn>
                <a:cxn ang="f89">
                  <a:pos x="f136" y="f137"/>
                </a:cxn>
              </a:cxnLst>
              <a:rect l="f132" t="f135" r="f133" b="f134"/>
              <a:pathLst>
                <a:path w="434045" h="288837">
                  <a:moveTo>
                    <a:pt x="f8" y="f9"/>
                  </a:moveTo>
                  <a:lnTo>
                    <a:pt x="f10" y="f9"/>
                  </a:lnTo>
                  <a:cubicBezTo>
                    <a:pt x="f11" y="f12"/>
                    <a:pt x="f13" y="f14"/>
                    <a:pt x="f15" y="f16"/>
                  </a:cubicBezTo>
                  <a:cubicBezTo>
                    <a:pt x="f15" y="f17"/>
                    <a:pt x="f18" y="f19"/>
                    <a:pt x="f20" y="f21"/>
                  </a:cubicBezTo>
                  <a:cubicBezTo>
                    <a:pt x="f22" y="f23"/>
                    <a:pt x="f24" y="f25"/>
                    <a:pt x="f26" y="f27"/>
                  </a:cubicBezTo>
                  <a:cubicBezTo>
                    <a:pt x="f28" y="f29"/>
                    <a:pt x="f30" y="f31"/>
                    <a:pt x="f32" y="f33"/>
                  </a:cubicBezTo>
                  <a:cubicBezTo>
                    <a:pt x="f34" y="f35"/>
                    <a:pt x="f36" y="f37"/>
                    <a:pt x="f38" y="f39"/>
                  </a:cubicBezTo>
                  <a:lnTo>
                    <a:pt x="f40" y="f41"/>
                  </a:lnTo>
                  <a:cubicBezTo>
                    <a:pt x="f42" y="f43"/>
                    <a:pt x="f44" y="f45"/>
                    <a:pt x="f46" y="f47"/>
                  </a:cubicBezTo>
                  <a:cubicBezTo>
                    <a:pt x="f48" y="f49"/>
                    <a:pt x="f50" y="f51"/>
                    <a:pt x="f52" y="f53"/>
                  </a:cubicBezTo>
                  <a:cubicBezTo>
                    <a:pt x="f54" y="f55"/>
                    <a:pt x="f56" y="f57"/>
                    <a:pt x="f8" y="f9"/>
                  </a:cubicBezTo>
                  <a:close/>
                </a:path>
              </a:pathLst>
            </a:custGeom>
            <a:noFill/>
            <a:ln w="23463" cap="flat">
              <a:solidFill>
                <a:srgbClr val="5F6062"/>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414041"/>
                </a:solidFill>
                <a:uFillTx/>
                <a:latin typeface="Source Han Sans JP" panose="020B0500000000000000" pitchFamily="34" charset="-128"/>
              </a:endParaRPr>
            </a:p>
          </p:txBody>
        </p:sp>
        <p:sp>
          <p:nvSpPr>
            <p:cNvPr id="4" name="Freeform 79">
              <a:extLst>
                <a:ext uri="{FF2B5EF4-FFF2-40B4-BE49-F238E27FC236}">
                  <a16:creationId xmlns:a16="http://schemas.microsoft.com/office/drawing/2014/main" id="{CFA6AB7A-B108-164E-7B68-E320B8E307A5}"/>
                </a:ext>
              </a:extLst>
            </p:cNvPr>
            <p:cNvSpPr/>
            <p:nvPr/>
          </p:nvSpPr>
          <p:spPr>
            <a:xfrm>
              <a:off x="2600032" y="4531446"/>
              <a:ext cx="531796" cy="524380"/>
            </a:xfrm>
            <a:custGeom>
              <a:avLst/>
              <a:gdLst>
                <a:gd name="f0" fmla="val 10800000"/>
                <a:gd name="f1" fmla="val 5400000"/>
                <a:gd name="f2" fmla="val 180"/>
                <a:gd name="f3" fmla="val w"/>
                <a:gd name="f4" fmla="val h"/>
                <a:gd name="f5" fmla="val 0"/>
                <a:gd name="f6" fmla="val 488406"/>
                <a:gd name="f7" fmla="val 481599"/>
                <a:gd name="f8" fmla="val 1903"/>
                <a:gd name="f9" fmla="val 131524"/>
                <a:gd name="f10" fmla="val 199646"/>
                <a:gd name="f11" fmla="val 474078"/>
                <a:gd name="f12" fmla="val 203800"/>
                <a:gd name="f13" fmla="val 481269"/>
                <a:gd name="f14" fmla="val 213002"/>
                <a:gd name="f15" fmla="val 483736"/>
                <a:gd name="f16" fmla="val 220193"/>
                <a:gd name="f17" fmla="val 479582"/>
                <a:gd name="f18" fmla="val 220552"/>
                <a:gd name="f19" fmla="val 479378"/>
                <a:gd name="f20" fmla="val 220889"/>
                <a:gd name="f21" fmla="val 479160"/>
                <a:gd name="f22" fmla="val 221227"/>
                <a:gd name="f23" fmla="val 478928"/>
                <a:gd name="f24" fmla="val 373003"/>
                <a:gd name="f25" fmla="val 370602"/>
                <a:gd name="f26" fmla="val 470434"/>
                <a:gd name="f27" fmla="val 201849"/>
                <a:gd name="f28" fmla="val 488352"/>
                <a:gd name="f29" fmla="val 16238"/>
                <a:gd name="f30" fmla="val 489048"/>
                <a:gd name="f31" fmla="val 8000"/>
                <a:gd name="f32" fmla="val 482939"/>
                <a:gd name="f33" fmla="val 752"/>
                <a:gd name="f34" fmla="val 474701"/>
                <a:gd name="f35" fmla="val 56"/>
                <a:gd name="f36" fmla="val 474258"/>
                <a:gd name="f37" fmla="val 14"/>
                <a:gd name="f38" fmla="val 473822"/>
                <a:gd name="f39" fmla="val 473379"/>
                <a:gd name="f40" fmla="val 77893"/>
                <a:gd name="f41" fmla="val 71208"/>
                <a:gd name="f42" fmla="val 91"/>
                <a:gd name="f43" fmla="val 65429"/>
                <a:gd name="f44" fmla="val 4689"/>
                <a:gd name="f45" fmla="val 63834"/>
                <a:gd name="f46" fmla="val 11177"/>
                <a:gd name="f47" fmla="val 53690"/>
                <a:gd name="f48" fmla="val 50079"/>
                <a:gd name="f49" fmla="val 33212"/>
                <a:gd name="f50" fmla="val 85522"/>
                <a:gd name="f51" fmla="val 4574"/>
                <a:gd name="f52" fmla="val 113739"/>
                <a:gd name="f53" fmla="val -312"/>
                <a:gd name="f54" fmla="val 118344"/>
                <a:gd name="f55" fmla="val -1415"/>
                <a:gd name="f56" fmla="val 125690"/>
                <a:gd name="f57" fmla="+- 0 0 -90"/>
                <a:gd name="f58" fmla="*/ f3 1 488406"/>
                <a:gd name="f59" fmla="*/ f4 1 481599"/>
                <a:gd name="f60" fmla="val f5"/>
                <a:gd name="f61" fmla="val f6"/>
                <a:gd name="f62" fmla="val f7"/>
                <a:gd name="f63" fmla="*/ f57 f0 1"/>
                <a:gd name="f64" fmla="+- f62 0 f60"/>
                <a:gd name="f65" fmla="+- f61 0 f60"/>
                <a:gd name="f66" fmla="*/ f63 1 f2"/>
                <a:gd name="f67" fmla="*/ f65 1 488406"/>
                <a:gd name="f68" fmla="*/ f64 1 481599"/>
                <a:gd name="f69" fmla="*/ 1903 f65 1"/>
                <a:gd name="f70" fmla="*/ 131524 f64 1"/>
                <a:gd name="f71" fmla="*/ 199646 f65 1"/>
                <a:gd name="f72" fmla="*/ 474078 f64 1"/>
                <a:gd name="f73" fmla="*/ 220193 f65 1"/>
                <a:gd name="f74" fmla="*/ 479582 f64 1"/>
                <a:gd name="f75" fmla="*/ 221227 f65 1"/>
                <a:gd name="f76" fmla="*/ 478928 f64 1"/>
                <a:gd name="f77" fmla="*/ 488352 f65 1"/>
                <a:gd name="f78" fmla="*/ 16238 f64 1"/>
                <a:gd name="f79" fmla="*/ 474701 f65 1"/>
                <a:gd name="f80" fmla="*/ 56 f64 1"/>
                <a:gd name="f81" fmla="*/ 473379 f65 1"/>
                <a:gd name="f82" fmla="*/ 0 f64 1"/>
                <a:gd name="f83" fmla="*/ 77893 f65 1"/>
                <a:gd name="f84" fmla="*/ 63834 f65 1"/>
                <a:gd name="f85" fmla="*/ 11177 f64 1"/>
                <a:gd name="f86" fmla="*/ 4574 f65 1"/>
                <a:gd name="f87" fmla="*/ 113739 f64 1"/>
                <a:gd name="f88" fmla="+- f66 0 f1"/>
                <a:gd name="f89" fmla="*/ f69 1 488406"/>
                <a:gd name="f90" fmla="*/ f70 1 481599"/>
                <a:gd name="f91" fmla="*/ f71 1 488406"/>
                <a:gd name="f92" fmla="*/ f72 1 481599"/>
                <a:gd name="f93" fmla="*/ f73 1 488406"/>
                <a:gd name="f94" fmla="*/ f74 1 481599"/>
                <a:gd name="f95" fmla="*/ f75 1 488406"/>
                <a:gd name="f96" fmla="*/ f76 1 481599"/>
                <a:gd name="f97" fmla="*/ f77 1 488406"/>
                <a:gd name="f98" fmla="*/ f78 1 481599"/>
                <a:gd name="f99" fmla="*/ f79 1 488406"/>
                <a:gd name="f100" fmla="*/ f80 1 481599"/>
                <a:gd name="f101" fmla="*/ f81 1 488406"/>
                <a:gd name="f102" fmla="*/ f82 1 481599"/>
                <a:gd name="f103" fmla="*/ f83 1 488406"/>
                <a:gd name="f104" fmla="*/ f84 1 488406"/>
                <a:gd name="f105" fmla="*/ f85 1 481599"/>
                <a:gd name="f106" fmla="*/ f86 1 488406"/>
                <a:gd name="f107" fmla="*/ f87 1 481599"/>
                <a:gd name="f108" fmla="*/ f60 1 f67"/>
                <a:gd name="f109" fmla="*/ f61 1 f67"/>
                <a:gd name="f110" fmla="*/ f60 1 f68"/>
                <a:gd name="f111" fmla="*/ f62 1 f68"/>
                <a:gd name="f112" fmla="*/ f89 1 f67"/>
                <a:gd name="f113" fmla="*/ f90 1 f68"/>
                <a:gd name="f114" fmla="*/ f91 1 f67"/>
                <a:gd name="f115" fmla="*/ f92 1 f68"/>
                <a:gd name="f116" fmla="*/ f93 1 f67"/>
                <a:gd name="f117" fmla="*/ f94 1 f68"/>
                <a:gd name="f118" fmla="*/ f95 1 f67"/>
                <a:gd name="f119" fmla="*/ f96 1 f68"/>
                <a:gd name="f120" fmla="*/ f97 1 f67"/>
                <a:gd name="f121" fmla="*/ f98 1 f68"/>
                <a:gd name="f122" fmla="*/ f99 1 f67"/>
                <a:gd name="f123" fmla="*/ f100 1 f68"/>
                <a:gd name="f124" fmla="*/ f101 1 f67"/>
                <a:gd name="f125" fmla="*/ f102 1 f68"/>
                <a:gd name="f126" fmla="*/ f103 1 f67"/>
                <a:gd name="f127" fmla="*/ f104 1 f67"/>
                <a:gd name="f128" fmla="*/ f105 1 f68"/>
                <a:gd name="f129" fmla="*/ f106 1 f67"/>
                <a:gd name="f130" fmla="*/ f107 1 f68"/>
                <a:gd name="f131" fmla="*/ f108 f58 1"/>
                <a:gd name="f132" fmla="*/ f109 f58 1"/>
                <a:gd name="f133" fmla="*/ f111 f59 1"/>
                <a:gd name="f134" fmla="*/ f110 f59 1"/>
                <a:gd name="f135" fmla="*/ f112 f58 1"/>
                <a:gd name="f136" fmla="*/ f113 f59 1"/>
                <a:gd name="f137" fmla="*/ f114 f58 1"/>
                <a:gd name="f138" fmla="*/ f115 f59 1"/>
                <a:gd name="f139" fmla="*/ f116 f58 1"/>
                <a:gd name="f140" fmla="*/ f117 f59 1"/>
                <a:gd name="f141" fmla="*/ f118 f58 1"/>
                <a:gd name="f142" fmla="*/ f119 f59 1"/>
                <a:gd name="f143" fmla="*/ f120 f58 1"/>
                <a:gd name="f144" fmla="*/ f121 f59 1"/>
                <a:gd name="f145" fmla="*/ f122 f58 1"/>
                <a:gd name="f146" fmla="*/ f123 f59 1"/>
                <a:gd name="f147" fmla="*/ f124 f58 1"/>
                <a:gd name="f148" fmla="*/ f125 f59 1"/>
                <a:gd name="f149" fmla="*/ f126 f58 1"/>
                <a:gd name="f150" fmla="*/ f127 f58 1"/>
                <a:gd name="f151" fmla="*/ f128 f59 1"/>
                <a:gd name="f152" fmla="*/ f129 f58 1"/>
                <a:gd name="f153" fmla="*/ f130 f59 1"/>
              </a:gdLst>
              <a:ahLst/>
              <a:cxnLst>
                <a:cxn ang="3cd4">
                  <a:pos x="hc" y="t"/>
                </a:cxn>
                <a:cxn ang="0">
                  <a:pos x="r" y="vc"/>
                </a:cxn>
                <a:cxn ang="cd4">
                  <a:pos x="hc" y="b"/>
                </a:cxn>
                <a:cxn ang="cd2">
                  <a:pos x="l" y="vc"/>
                </a:cxn>
                <a:cxn ang="f88">
                  <a:pos x="f135" y="f136"/>
                </a:cxn>
                <a:cxn ang="f88">
                  <a:pos x="f137" y="f138"/>
                </a:cxn>
                <a:cxn ang="f88">
                  <a:pos x="f139" y="f140"/>
                </a:cxn>
                <a:cxn ang="f88">
                  <a:pos x="f141" y="f142"/>
                </a:cxn>
                <a:cxn ang="f88">
                  <a:pos x="f143" y="f144"/>
                </a:cxn>
                <a:cxn ang="f88">
                  <a:pos x="f145" y="f146"/>
                </a:cxn>
                <a:cxn ang="f88">
                  <a:pos x="f147" y="f148"/>
                </a:cxn>
                <a:cxn ang="f88">
                  <a:pos x="f149" y="f148"/>
                </a:cxn>
                <a:cxn ang="f88">
                  <a:pos x="f150" y="f151"/>
                </a:cxn>
                <a:cxn ang="f88">
                  <a:pos x="f152" y="f153"/>
                </a:cxn>
                <a:cxn ang="f88">
                  <a:pos x="f135" y="f136"/>
                </a:cxn>
              </a:cxnLst>
              <a:rect l="f131" t="f134" r="f132" b="f133"/>
              <a:pathLst>
                <a:path w="488406" h="481599">
                  <a:moveTo>
                    <a:pt x="f8" y="f9"/>
                  </a:moveTo>
                  <a:lnTo>
                    <a:pt x="f10" y="f11"/>
                  </a:lnTo>
                  <a:cubicBezTo>
                    <a:pt x="f12" y="f13"/>
                    <a:pt x="f14" y="f15"/>
                    <a:pt x="f16" y="f17"/>
                  </a:cubicBezTo>
                  <a:cubicBezTo>
                    <a:pt x="f18" y="f19"/>
                    <a:pt x="f20" y="f21"/>
                    <a:pt x="f22" y="f23"/>
                  </a:cubicBezTo>
                  <a:cubicBezTo>
                    <a:pt x="f24" y="f25"/>
                    <a:pt x="f26" y="f27"/>
                    <a:pt x="f28" y="f29"/>
                  </a:cubicBezTo>
                  <a:cubicBezTo>
                    <a:pt x="f30" y="f31"/>
                    <a:pt x="f32" y="f33"/>
                    <a:pt x="f34" y="f35"/>
                  </a:cubicBezTo>
                  <a:cubicBezTo>
                    <a:pt x="f36" y="f37"/>
                    <a:pt x="f38" y="f5"/>
                    <a:pt x="f39" y="f5"/>
                  </a:cubicBezTo>
                  <a:lnTo>
                    <a:pt x="f40" y="f5"/>
                  </a:lnTo>
                  <a:cubicBezTo>
                    <a:pt x="f41" y="f42"/>
                    <a:pt x="f43" y="f44"/>
                    <a:pt x="f45" y="f46"/>
                  </a:cubicBezTo>
                  <a:cubicBezTo>
                    <a:pt x="f47" y="f48"/>
                    <a:pt x="f49" y="f50"/>
                    <a:pt x="f51" y="f52"/>
                  </a:cubicBezTo>
                  <a:cubicBezTo>
                    <a:pt x="f53" y="f54"/>
                    <a:pt x="f55" y="f56"/>
                    <a:pt x="f8" y="f9"/>
                  </a:cubicBezTo>
                  <a:close/>
                </a:path>
              </a:pathLst>
            </a:custGeom>
            <a:noFill/>
            <a:ln w="23463" cap="flat">
              <a:solidFill>
                <a:srgbClr val="5F6062"/>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414041"/>
                </a:solidFill>
                <a:uFillTx/>
                <a:latin typeface="Source Han Sans JP" panose="020B0500000000000000" pitchFamily="34" charset="-128"/>
              </a:endParaRPr>
            </a:p>
          </p:txBody>
        </p:sp>
        <p:sp>
          <p:nvSpPr>
            <p:cNvPr id="5" name="Freeform 80">
              <a:extLst>
                <a:ext uri="{FF2B5EF4-FFF2-40B4-BE49-F238E27FC236}">
                  <a16:creationId xmlns:a16="http://schemas.microsoft.com/office/drawing/2014/main" id="{C826C839-8A9B-F04F-80BB-EA4FC1B7AD52}"/>
                </a:ext>
              </a:extLst>
            </p:cNvPr>
            <p:cNvSpPr/>
            <p:nvPr/>
          </p:nvSpPr>
          <p:spPr>
            <a:xfrm>
              <a:off x="3114162" y="3760168"/>
              <a:ext cx="626665" cy="672532"/>
            </a:xfrm>
            <a:custGeom>
              <a:avLst/>
              <a:gdLst>
                <a:gd name="f0" fmla="val 10800000"/>
                <a:gd name="f1" fmla="val 5400000"/>
                <a:gd name="f2" fmla="val 180"/>
                <a:gd name="f3" fmla="val w"/>
                <a:gd name="f4" fmla="val h"/>
                <a:gd name="f5" fmla="val 0"/>
                <a:gd name="f6" fmla="val 575537"/>
                <a:gd name="f7" fmla="val 617663"/>
                <a:gd name="f8" fmla="val 121972"/>
                <a:gd name="f9" fmla="val 560550"/>
                <a:gd name="f10" fmla="val 568859"/>
                <a:gd name="f11" fmla="val 617635"/>
                <a:gd name="f12" fmla="val 575565"/>
                <a:gd name="f13" fmla="val 610872"/>
                <a:gd name="f14" fmla="val 602563"/>
                <a:gd name="f15" fmla="val 602374"/>
                <a:gd name="f16" fmla="val 575530"/>
                <a:gd name="f17" fmla="val 602177"/>
                <a:gd name="f18" fmla="val 575523"/>
                <a:gd name="f19" fmla="val 601987"/>
                <a:gd name="f20" fmla="val 565063"/>
                <a:gd name="f21" fmla="val 389861"/>
                <a:gd name="f22" fmla="val 498289"/>
                <a:gd name="f23" fmla="val 184343"/>
                <a:gd name="f24" fmla="val 382068"/>
                <a:gd name="f25" fmla="val 6578"/>
                <a:gd name="f26" fmla="val 377428"/>
                <a:gd name="f27" fmla="val -269"/>
                <a:gd name="f28" fmla="val 368121"/>
                <a:gd name="f29" fmla="val -2060"/>
                <a:gd name="f30" fmla="val 361274"/>
                <a:gd name="f31" fmla="val 2577"/>
                <a:gd name="f32" fmla="val 361176"/>
                <a:gd name="f33" fmla="val 2644"/>
                <a:gd name="f34" fmla="val 361078"/>
                <a:gd name="f35" fmla="val 2713"/>
                <a:gd name="f36" fmla="val 360979"/>
                <a:gd name="f37" fmla="val 2782"/>
                <a:gd name="f38" fmla="val 5983"/>
                <a:gd name="f39" fmla="val 260699"/>
                <a:gd name="f40" fmla="val -175"/>
                <a:gd name="f41" fmla="val 265233"/>
                <a:gd name="f42" fmla="val -1827"/>
                <a:gd name="f43" fmla="val 273732"/>
                <a:gd name="f44" fmla="val 2187"/>
                <a:gd name="f45" fmla="val 280241"/>
                <a:gd name="f46" fmla="val 62396"/>
                <a:gd name="f47" fmla="val 378361"/>
                <a:gd name="f48" fmla="val 98528"/>
                <a:gd name="f49" fmla="val 489337"/>
                <a:gd name="f50" fmla="val 107632"/>
                <a:gd name="f51" fmla="val 604096"/>
                <a:gd name="f52" fmla="val 108145"/>
                <a:gd name="f53" fmla="val 611667"/>
                <a:gd name="f54" fmla="val 114387"/>
                <a:gd name="f55" fmla="val 617572"/>
                <a:gd name="f56" fmla="+- 0 0 -90"/>
                <a:gd name="f57" fmla="*/ f3 1 575537"/>
                <a:gd name="f58" fmla="*/ f4 1 617663"/>
                <a:gd name="f59" fmla="val f5"/>
                <a:gd name="f60" fmla="val f6"/>
                <a:gd name="f61" fmla="val f7"/>
                <a:gd name="f62" fmla="*/ f56 f0 1"/>
                <a:gd name="f63" fmla="+- f61 0 f59"/>
                <a:gd name="f64" fmla="+- f60 0 f59"/>
                <a:gd name="f65" fmla="*/ f62 1 f2"/>
                <a:gd name="f66" fmla="*/ f64 1 575537"/>
                <a:gd name="f67" fmla="*/ f63 1 617663"/>
                <a:gd name="f68" fmla="*/ 121972 f64 1"/>
                <a:gd name="f69" fmla="*/ 617663 f63 1"/>
                <a:gd name="f70" fmla="*/ 560550 f64 1"/>
                <a:gd name="f71" fmla="*/ 575537 f64 1"/>
                <a:gd name="f72" fmla="*/ 602563 f63 1"/>
                <a:gd name="f73" fmla="*/ 575523 f64 1"/>
                <a:gd name="f74" fmla="*/ 601987 f63 1"/>
                <a:gd name="f75" fmla="*/ 382068 f64 1"/>
                <a:gd name="f76" fmla="*/ 6578 f63 1"/>
                <a:gd name="f77" fmla="*/ 361274 f64 1"/>
                <a:gd name="f78" fmla="*/ 2577 f63 1"/>
                <a:gd name="f79" fmla="*/ 360979 f64 1"/>
                <a:gd name="f80" fmla="*/ 2782 f63 1"/>
                <a:gd name="f81" fmla="*/ 5983 f64 1"/>
                <a:gd name="f82" fmla="*/ 260699 f63 1"/>
                <a:gd name="f83" fmla="*/ 2187 f64 1"/>
                <a:gd name="f84" fmla="*/ 280241 f63 1"/>
                <a:gd name="f85" fmla="*/ 107632 f64 1"/>
                <a:gd name="f86" fmla="*/ 604096 f63 1"/>
                <a:gd name="f87" fmla="+- f65 0 f1"/>
                <a:gd name="f88" fmla="*/ f68 1 575537"/>
                <a:gd name="f89" fmla="*/ f69 1 617663"/>
                <a:gd name="f90" fmla="*/ f70 1 575537"/>
                <a:gd name="f91" fmla="*/ f71 1 575537"/>
                <a:gd name="f92" fmla="*/ f72 1 617663"/>
                <a:gd name="f93" fmla="*/ f73 1 575537"/>
                <a:gd name="f94" fmla="*/ f74 1 617663"/>
                <a:gd name="f95" fmla="*/ f75 1 575537"/>
                <a:gd name="f96" fmla="*/ f76 1 617663"/>
                <a:gd name="f97" fmla="*/ f77 1 575537"/>
                <a:gd name="f98" fmla="*/ f78 1 617663"/>
                <a:gd name="f99" fmla="*/ f79 1 575537"/>
                <a:gd name="f100" fmla="*/ f80 1 617663"/>
                <a:gd name="f101" fmla="*/ f81 1 575537"/>
                <a:gd name="f102" fmla="*/ f82 1 617663"/>
                <a:gd name="f103" fmla="*/ f83 1 575537"/>
                <a:gd name="f104" fmla="*/ f84 1 617663"/>
                <a:gd name="f105" fmla="*/ f85 1 575537"/>
                <a:gd name="f106" fmla="*/ f86 1 617663"/>
                <a:gd name="f107" fmla="*/ f59 1 f66"/>
                <a:gd name="f108" fmla="*/ f60 1 f66"/>
                <a:gd name="f109" fmla="*/ f59 1 f67"/>
                <a:gd name="f110" fmla="*/ f61 1 f67"/>
                <a:gd name="f111" fmla="*/ f88 1 f66"/>
                <a:gd name="f112" fmla="*/ f89 1 f67"/>
                <a:gd name="f113" fmla="*/ f90 1 f66"/>
                <a:gd name="f114" fmla="*/ f91 1 f66"/>
                <a:gd name="f115" fmla="*/ f92 1 f67"/>
                <a:gd name="f116" fmla="*/ f93 1 f66"/>
                <a:gd name="f117" fmla="*/ f94 1 f67"/>
                <a:gd name="f118" fmla="*/ f95 1 f66"/>
                <a:gd name="f119" fmla="*/ f96 1 f67"/>
                <a:gd name="f120" fmla="*/ f97 1 f66"/>
                <a:gd name="f121" fmla="*/ f98 1 f67"/>
                <a:gd name="f122" fmla="*/ f99 1 f66"/>
                <a:gd name="f123" fmla="*/ f100 1 f67"/>
                <a:gd name="f124" fmla="*/ f101 1 f66"/>
                <a:gd name="f125" fmla="*/ f102 1 f67"/>
                <a:gd name="f126" fmla="*/ f103 1 f66"/>
                <a:gd name="f127" fmla="*/ f104 1 f67"/>
                <a:gd name="f128" fmla="*/ f105 1 f66"/>
                <a:gd name="f129" fmla="*/ f106 1 f67"/>
                <a:gd name="f130" fmla="*/ f107 f57 1"/>
                <a:gd name="f131" fmla="*/ f108 f57 1"/>
                <a:gd name="f132" fmla="*/ f110 f58 1"/>
                <a:gd name="f133" fmla="*/ f109 f58 1"/>
                <a:gd name="f134" fmla="*/ f111 f57 1"/>
                <a:gd name="f135" fmla="*/ f112 f58 1"/>
                <a:gd name="f136" fmla="*/ f113 f57 1"/>
                <a:gd name="f137" fmla="*/ f114 f57 1"/>
                <a:gd name="f138" fmla="*/ f115 f58 1"/>
                <a:gd name="f139" fmla="*/ f116 f57 1"/>
                <a:gd name="f140" fmla="*/ f117 f58 1"/>
                <a:gd name="f141" fmla="*/ f118 f57 1"/>
                <a:gd name="f142" fmla="*/ f119 f58 1"/>
                <a:gd name="f143" fmla="*/ f120 f57 1"/>
                <a:gd name="f144" fmla="*/ f121 f58 1"/>
                <a:gd name="f145" fmla="*/ f122 f57 1"/>
                <a:gd name="f146" fmla="*/ f123 f58 1"/>
                <a:gd name="f147" fmla="*/ f124 f57 1"/>
                <a:gd name="f148" fmla="*/ f125 f58 1"/>
                <a:gd name="f149" fmla="*/ f126 f57 1"/>
                <a:gd name="f150" fmla="*/ f127 f58 1"/>
                <a:gd name="f151" fmla="*/ f128 f57 1"/>
                <a:gd name="f152" fmla="*/ f129 f58 1"/>
              </a:gdLst>
              <a:ahLst/>
              <a:cxnLst>
                <a:cxn ang="3cd4">
                  <a:pos x="hc" y="t"/>
                </a:cxn>
                <a:cxn ang="0">
                  <a:pos x="r" y="vc"/>
                </a:cxn>
                <a:cxn ang="cd4">
                  <a:pos x="hc" y="b"/>
                </a:cxn>
                <a:cxn ang="cd2">
                  <a:pos x="l" y="vc"/>
                </a:cxn>
                <a:cxn ang="f87">
                  <a:pos x="f134" y="f135"/>
                </a:cxn>
                <a:cxn ang="f87">
                  <a:pos x="f136" y="f135"/>
                </a:cxn>
                <a:cxn ang="f87">
                  <a:pos x="f137" y="f138"/>
                </a:cxn>
                <a:cxn ang="f87">
                  <a:pos x="f139" y="f140"/>
                </a:cxn>
                <a:cxn ang="f87">
                  <a:pos x="f141" y="f142"/>
                </a:cxn>
                <a:cxn ang="f87">
                  <a:pos x="f143" y="f144"/>
                </a:cxn>
                <a:cxn ang="f87">
                  <a:pos x="f145" y="f146"/>
                </a:cxn>
                <a:cxn ang="f87">
                  <a:pos x="f147" y="f148"/>
                </a:cxn>
                <a:cxn ang="f87">
                  <a:pos x="f149" y="f150"/>
                </a:cxn>
                <a:cxn ang="f87">
                  <a:pos x="f151" y="f152"/>
                </a:cxn>
                <a:cxn ang="f87">
                  <a:pos x="f134" y="f135"/>
                </a:cxn>
              </a:cxnLst>
              <a:rect l="f130" t="f133" r="f131" b="f132"/>
              <a:pathLst>
                <a:path w="575537" h="617663">
                  <a:moveTo>
                    <a:pt x="f8" y="f7"/>
                  </a:moveTo>
                  <a:lnTo>
                    <a:pt x="f9" y="f7"/>
                  </a:lnTo>
                  <a:cubicBezTo>
                    <a:pt x="f10" y="f11"/>
                    <a:pt x="f12" y="f13"/>
                    <a:pt x="f6" y="f14"/>
                  </a:cubicBezTo>
                  <a:cubicBezTo>
                    <a:pt x="f6" y="f15"/>
                    <a:pt x="f16" y="f17"/>
                    <a:pt x="f18" y="f19"/>
                  </a:cubicBezTo>
                  <a:cubicBezTo>
                    <a:pt x="f20" y="f21"/>
                    <a:pt x="f22" y="f23"/>
                    <a:pt x="f24" y="f25"/>
                  </a:cubicBezTo>
                  <a:cubicBezTo>
                    <a:pt x="f26" y="f27"/>
                    <a:pt x="f28" y="f29"/>
                    <a:pt x="f30" y="f31"/>
                  </a:cubicBezTo>
                  <a:cubicBezTo>
                    <a:pt x="f32" y="f33"/>
                    <a:pt x="f34" y="f35"/>
                    <a:pt x="f36" y="f37"/>
                  </a:cubicBezTo>
                  <a:lnTo>
                    <a:pt x="f38" y="f39"/>
                  </a:lnTo>
                  <a:cubicBezTo>
                    <a:pt x="f40" y="f41"/>
                    <a:pt x="f42" y="f43"/>
                    <a:pt x="f44" y="f45"/>
                  </a:cubicBezTo>
                  <a:cubicBezTo>
                    <a:pt x="f46" y="f47"/>
                    <a:pt x="f48" y="f49"/>
                    <a:pt x="f50" y="f51"/>
                  </a:cubicBezTo>
                  <a:cubicBezTo>
                    <a:pt x="f52" y="f53"/>
                    <a:pt x="f54" y="f55"/>
                    <a:pt x="f8" y="f7"/>
                  </a:cubicBezTo>
                  <a:close/>
                </a:path>
              </a:pathLst>
            </a:custGeom>
            <a:noFill/>
            <a:ln w="23463" cap="flat">
              <a:solidFill>
                <a:srgbClr val="5F6062"/>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414041"/>
                </a:solidFill>
                <a:uFillTx/>
                <a:latin typeface="Source Han Sans JP" panose="020B0500000000000000" pitchFamily="34" charset="-128"/>
              </a:endParaRPr>
            </a:p>
          </p:txBody>
        </p:sp>
        <p:sp>
          <p:nvSpPr>
            <p:cNvPr id="6" name="Freeform 81">
              <a:extLst>
                <a:ext uri="{FF2B5EF4-FFF2-40B4-BE49-F238E27FC236}">
                  <a16:creationId xmlns:a16="http://schemas.microsoft.com/office/drawing/2014/main" id="{62EB07CB-6DF6-DB27-8130-22C09993CF1D}"/>
                </a:ext>
              </a:extLst>
            </p:cNvPr>
            <p:cNvSpPr/>
            <p:nvPr/>
          </p:nvSpPr>
          <p:spPr>
            <a:xfrm>
              <a:off x="2557339" y="3837828"/>
              <a:ext cx="405618" cy="459815"/>
            </a:xfrm>
            <a:custGeom>
              <a:avLst/>
              <a:gdLst>
                <a:gd name="f0" fmla="val 10800000"/>
                <a:gd name="f1" fmla="val 5400000"/>
                <a:gd name="f2" fmla="val 180"/>
                <a:gd name="f3" fmla="val w"/>
                <a:gd name="f4" fmla="val h"/>
                <a:gd name="f5" fmla="val 0"/>
                <a:gd name="f6" fmla="val 372524"/>
                <a:gd name="f7" fmla="val 422301"/>
                <a:gd name="f8" fmla="val 46525"/>
                <a:gd name="f9" fmla="val 419455"/>
                <a:gd name="f10" fmla="val 366303"/>
                <a:gd name="f11" fmla="val 187478"/>
                <a:gd name="f12" fmla="val 372995"/>
                <a:gd name="f13" fmla="val 182684"/>
                <a:gd name="f14" fmla="val 374527"/>
                <a:gd name="f15" fmla="val 173376"/>
                <a:gd name="f16" fmla="val 369733"/>
                <a:gd name="f17" fmla="val 166684"/>
                <a:gd name="f18" fmla="val 369452"/>
                <a:gd name="f19" fmla="val 166291"/>
                <a:gd name="f20" fmla="val 369150"/>
                <a:gd name="f21" fmla="val 165911"/>
                <a:gd name="f22" fmla="val 368833"/>
                <a:gd name="f23" fmla="val 165545"/>
                <a:gd name="f24" fmla="val 306516"/>
                <a:gd name="f25" fmla="val 95003"/>
                <a:gd name="f26" fmla="val 229555"/>
                <a:gd name="f27" fmla="val 38914"/>
                <a:gd name="f28" fmla="val 143323"/>
                <a:gd name="f29" fmla="val 1193"/>
                <a:gd name="f30" fmla="val 135710"/>
                <a:gd name="f31" fmla="val -2036"/>
                <a:gd name="f32" fmla="val 126923"/>
                <a:gd name="f33" fmla="val 1516"/>
                <a:gd name="f34" fmla="val 123689"/>
                <a:gd name="f35" fmla="val 9129"/>
                <a:gd name="f36" fmla="val 123514"/>
                <a:gd name="f37" fmla="val 9546"/>
                <a:gd name="f38" fmla="val 123359"/>
                <a:gd name="f39" fmla="val 9971"/>
                <a:gd name="f40" fmla="val 123218"/>
                <a:gd name="f41" fmla="val 10402"/>
                <a:gd name="f42" fmla="val 692"/>
                <a:gd name="f43" fmla="val 386416"/>
                <a:gd name="f44" fmla="val -1354"/>
                <a:gd name="f45" fmla="val 392890"/>
                <a:gd name="f46" fmla="val 1247"/>
                <a:gd name="f47" fmla="val 399920"/>
                <a:gd name="f48" fmla="val 7019"/>
                <a:gd name="f49" fmla="val 403498"/>
                <a:gd name="f50" fmla="val 14351"/>
                <a:gd name="f51" fmla="val 408152"/>
                <a:gd name="f52" fmla="val 21394"/>
                <a:gd name="f53" fmla="val 413241"/>
                <a:gd name="f54" fmla="val 28108"/>
                <a:gd name="f55" fmla="val 418752"/>
                <a:gd name="f56" fmla="val 33352"/>
                <a:gd name="f57" fmla="val 423209"/>
                <a:gd name="f58" fmla="val 40958"/>
                <a:gd name="f59" fmla="val 423497"/>
                <a:gd name="f60" fmla="+- 0 0 -90"/>
                <a:gd name="f61" fmla="*/ f3 1 372524"/>
                <a:gd name="f62" fmla="*/ f4 1 422301"/>
                <a:gd name="f63" fmla="val f5"/>
                <a:gd name="f64" fmla="val f6"/>
                <a:gd name="f65" fmla="val f7"/>
                <a:gd name="f66" fmla="*/ f60 f0 1"/>
                <a:gd name="f67" fmla="+- f65 0 f63"/>
                <a:gd name="f68" fmla="+- f64 0 f63"/>
                <a:gd name="f69" fmla="*/ f66 1 f2"/>
                <a:gd name="f70" fmla="*/ f68 1 372524"/>
                <a:gd name="f71" fmla="*/ f67 1 422301"/>
                <a:gd name="f72" fmla="*/ 46525 f68 1"/>
                <a:gd name="f73" fmla="*/ 419455 f67 1"/>
                <a:gd name="f74" fmla="*/ 366303 f68 1"/>
                <a:gd name="f75" fmla="*/ 187478 f67 1"/>
                <a:gd name="f76" fmla="*/ 369733 f68 1"/>
                <a:gd name="f77" fmla="*/ 166684 f67 1"/>
                <a:gd name="f78" fmla="*/ 368833 f68 1"/>
                <a:gd name="f79" fmla="*/ 165545 f67 1"/>
                <a:gd name="f80" fmla="*/ 143323 f68 1"/>
                <a:gd name="f81" fmla="*/ 1193 f67 1"/>
                <a:gd name="f82" fmla="*/ 123689 f68 1"/>
                <a:gd name="f83" fmla="*/ 9129 f67 1"/>
                <a:gd name="f84" fmla="*/ 123218 f68 1"/>
                <a:gd name="f85" fmla="*/ 10402 f67 1"/>
                <a:gd name="f86" fmla="*/ 692 f68 1"/>
                <a:gd name="f87" fmla="*/ 386416 f67 1"/>
                <a:gd name="f88" fmla="*/ 7019 f68 1"/>
                <a:gd name="f89" fmla="*/ 403498 f67 1"/>
                <a:gd name="f90" fmla="*/ 28108 f68 1"/>
                <a:gd name="f91" fmla="*/ 418752 f67 1"/>
                <a:gd name="f92" fmla="+- f69 0 f1"/>
                <a:gd name="f93" fmla="*/ f72 1 372524"/>
                <a:gd name="f94" fmla="*/ f73 1 422301"/>
                <a:gd name="f95" fmla="*/ f74 1 372524"/>
                <a:gd name="f96" fmla="*/ f75 1 422301"/>
                <a:gd name="f97" fmla="*/ f76 1 372524"/>
                <a:gd name="f98" fmla="*/ f77 1 422301"/>
                <a:gd name="f99" fmla="*/ f78 1 372524"/>
                <a:gd name="f100" fmla="*/ f79 1 422301"/>
                <a:gd name="f101" fmla="*/ f80 1 372524"/>
                <a:gd name="f102" fmla="*/ f81 1 422301"/>
                <a:gd name="f103" fmla="*/ f82 1 372524"/>
                <a:gd name="f104" fmla="*/ f83 1 422301"/>
                <a:gd name="f105" fmla="*/ f84 1 372524"/>
                <a:gd name="f106" fmla="*/ f85 1 422301"/>
                <a:gd name="f107" fmla="*/ f86 1 372524"/>
                <a:gd name="f108" fmla="*/ f87 1 422301"/>
                <a:gd name="f109" fmla="*/ f88 1 372524"/>
                <a:gd name="f110" fmla="*/ f89 1 422301"/>
                <a:gd name="f111" fmla="*/ f90 1 372524"/>
                <a:gd name="f112" fmla="*/ f91 1 422301"/>
                <a:gd name="f113" fmla="*/ f63 1 f70"/>
                <a:gd name="f114" fmla="*/ f64 1 f70"/>
                <a:gd name="f115" fmla="*/ f63 1 f71"/>
                <a:gd name="f116" fmla="*/ f65 1 f71"/>
                <a:gd name="f117" fmla="*/ f93 1 f70"/>
                <a:gd name="f118" fmla="*/ f94 1 f71"/>
                <a:gd name="f119" fmla="*/ f95 1 f70"/>
                <a:gd name="f120" fmla="*/ f96 1 f71"/>
                <a:gd name="f121" fmla="*/ f97 1 f70"/>
                <a:gd name="f122" fmla="*/ f98 1 f71"/>
                <a:gd name="f123" fmla="*/ f99 1 f70"/>
                <a:gd name="f124" fmla="*/ f100 1 f71"/>
                <a:gd name="f125" fmla="*/ f101 1 f70"/>
                <a:gd name="f126" fmla="*/ f102 1 f71"/>
                <a:gd name="f127" fmla="*/ f103 1 f70"/>
                <a:gd name="f128" fmla="*/ f104 1 f71"/>
                <a:gd name="f129" fmla="*/ f105 1 f70"/>
                <a:gd name="f130" fmla="*/ f106 1 f71"/>
                <a:gd name="f131" fmla="*/ f107 1 f70"/>
                <a:gd name="f132" fmla="*/ f108 1 f71"/>
                <a:gd name="f133" fmla="*/ f109 1 f70"/>
                <a:gd name="f134" fmla="*/ f110 1 f71"/>
                <a:gd name="f135" fmla="*/ f111 1 f70"/>
                <a:gd name="f136" fmla="*/ f112 1 f71"/>
                <a:gd name="f137" fmla="*/ f113 f61 1"/>
                <a:gd name="f138" fmla="*/ f114 f61 1"/>
                <a:gd name="f139" fmla="*/ f116 f62 1"/>
                <a:gd name="f140" fmla="*/ f115 f62 1"/>
                <a:gd name="f141" fmla="*/ f117 f61 1"/>
                <a:gd name="f142" fmla="*/ f118 f62 1"/>
                <a:gd name="f143" fmla="*/ f119 f61 1"/>
                <a:gd name="f144" fmla="*/ f120 f62 1"/>
                <a:gd name="f145" fmla="*/ f121 f61 1"/>
                <a:gd name="f146" fmla="*/ f122 f62 1"/>
                <a:gd name="f147" fmla="*/ f123 f61 1"/>
                <a:gd name="f148" fmla="*/ f124 f62 1"/>
                <a:gd name="f149" fmla="*/ f125 f61 1"/>
                <a:gd name="f150" fmla="*/ f126 f62 1"/>
                <a:gd name="f151" fmla="*/ f127 f61 1"/>
                <a:gd name="f152" fmla="*/ f128 f62 1"/>
                <a:gd name="f153" fmla="*/ f129 f61 1"/>
                <a:gd name="f154" fmla="*/ f130 f62 1"/>
                <a:gd name="f155" fmla="*/ f131 f61 1"/>
                <a:gd name="f156" fmla="*/ f132 f62 1"/>
                <a:gd name="f157" fmla="*/ f133 f61 1"/>
                <a:gd name="f158" fmla="*/ f134 f62 1"/>
                <a:gd name="f159" fmla="*/ f135 f61 1"/>
                <a:gd name="f160" fmla="*/ f136 f62 1"/>
              </a:gdLst>
              <a:ahLst/>
              <a:cxnLst>
                <a:cxn ang="3cd4">
                  <a:pos x="hc" y="t"/>
                </a:cxn>
                <a:cxn ang="0">
                  <a:pos x="r" y="vc"/>
                </a:cxn>
                <a:cxn ang="cd4">
                  <a:pos x="hc" y="b"/>
                </a:cxn>
                <a:cxn ang="cd2">
                  <a:pos x="l" y="vc"/>
                </a:cxn>
                <a:cxn ang="f92">
                  <a:pos x="f141" y="f142"/>
                </a:cxn>
                <a:cxn ang="f92">
                  <a:pos x="f143" y="f144"/>
                </a:cxn>
                <a:cxn ang="f92">
                  <a:pos x="f145" y="f146"/>
                </a:cxn>
                <a:cxn ang="f92">
                  <a:pos x="f147" y="f148"/>
                </a:cxn>
                <a:cxn ang="f92">
                  <a:pos x="f149" y="f150"/>
                </a:cxn>
                <a:cxn ang="f92">
                  <a:pos x="f151" y="f152"/>
                </a:cxn>
                <a:cxn ang="f92">
                  <a:pos x="f153" y="f154"/>
                </a:cxn>
                <a:cxn ang="f92">
                  <a:pos x="f155" y="f156"/>
                </a:cxn>
                <a:cxn ang="f92">
                  <a:pos x="f157" y="f158"/>
                </a:cxn>
                <a:cxn ang="f92">
                  <a:pos x="f159" y="f160"/>
                </a:cxn>
                <a:cxn ang="f92">
                  <a:pos x="f141" y="f142"/>
                </a:cxn>
              </a:cxnLst>
              <a:rect l="f137" t="f140" r="f138" b="f139"/>
              <a:pathLst>
                <a:path w="372524" h="422301">
                  <a:moveTo>
                    <a:pt x="f8" y="f9"/>
                  </a:moveTo>
                  <a:lnTo>
                    <a:pt x="f10" y="f11"/>
                  </a:lnTo>
                  <a:cubicBezTo>
                    <a:pt x="f12" y="f13"/>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40" y="f41"/>
                  </a:cubicBezTo>
                  <a:lnTo>
                    <a:pt x="f42" y="f43"/>
                  </a:lnTo>
                  <a:cubicBezTo>
                    <a:pt x="f44" y="f45"/>
                    <a:pt x="f46" y="f47"/>
                    <a:pt x="f48" y="f49"/>
                  </a:cubicBezTo>
                  <a:cubicBezTo>
                    <a:pt x="f50" y="f51"/>
                    <a:pt x="f52" y="f53"/>
                    <a:pt x="f54" y="f55"/>
                  </a:cubicBezTo>
                  <a:cubicBezTo>
                    <a:pt x="f56" y="f57"/>
                    <a:pt x="f58" y="f59"/>
                    <a:pt x="f8" y="f9"/>
                  </a:cubicBezTo>
                  <a:close/>
                </a:path>
              </a:pathLst>
            </a:custGeom>
            <a:noFill/>
            <a:ln w="23463" cap="flat">
              <a:solidFill>
                <a:srgbClr val="5F6062"/>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414041"/>
                </a:solidFill>
                <a:uFillTx/>
                <a:latin typeface="Source Han Sans JP" panose="020B0500000000000000" pitchFamily="34" charset="-128"/>
              </a:endParaRPr>
            </a:p>
          </p:txBody>
        </p:sp>
        <p:sp>
          <p:nvSpPr>
            <p:cNvPr id="7" name="Freeform 82">
              <a:extLst>
                <a:ext uri="{FF2B5EF4-FFF2-40B4-BE49-F238E27FC236}">
                  <a16:creationId xmlns:a16="http://schemas.microsoft.com/office/drawing/2014/main" id="{A789D355-1B61-CDC1-1682-18D9604A3FBC}"/>
                </a:ext>
              </a:extLst>
            </p:cNvPr>
            <p:cNvSpPr/>
            <p:nvPr/>
          </p:nvSpPr>
          <p:spPr>
            <a:xfrm>
              <a:off x="2133514" y="4716246"/>
              <a:ext cx="600459" cy="467560"/>
            </a:xfrm>
            <a:custGeom>
              <a:avLst/>
              <a:gdLst>
                <a:gd name="f0" fmla="val 10800000"/>
                <a:gd name="f1" fmla="val 5400000"/>
                <a:gd name="f2" fmla="val 180"/>
                <a:gd name="f3" fmla="val w"/>
                <a:gd name="f4" fmla="val h"/>
                <a:gd name="f5" fmla="val 0"/>
                <a:gd name="f6" fmla="val 551470"/>
                <a:gd name="f7" fmla="val 429415"/>
                <a:gd name="f8" fmla="val 275848"/>
                <a:gd name="f9" fmla="val 8543"/>
                <a:gd name="f10" fmla="val 255848"/>
                <a:gd name="f11" fmla="val 235940"/>
                <a:gd name="f12" fmla="val 5844"/>
                <a:gd name="f13" fmla="val 216658"/>
                <a:gd name="f14" fmla="val 530"/>
                <a:gd name="f15" fmla="val 210106"/>
                <a:gd name="f16" fmla="val -1270"/>
                <a:gd name="f17" fmla="val 203175"/>
                <a:gd name="f18" fmla="val 1626"/>
                <a:gd name="f19" fmla="val 199857"/>
                <a:gd name="f20" fmla="val 7559"/>
                <a:gd name="f21" fmla="val 2044"/>
                <a:gd name="f22" fmla="val 350253"/>
                <a:gd name="f23" fmla="val -2125"/>
                <a:gd name="f24" fmla="val 357395"/>
                <a:gd name="f25" fmla="val 286"/>
                <a:gd name="f26" fmla="val 366562"/>
                <a:gd name="f27" fmla="val 7428"/>
                <a:gd name="f28" fmla="val 370730"/>
                <a:gd name="f29" fmla="val 7801"/>
                <a:gd name="f30" fmla="val 370955"/>
                <a:gd name="f31" fmla="val 8188"/>
                <a:gd name="f32" fmla="val 371159"/>
                <a:gd name="f33" fmla="val 8581"/>
                <a:gd name="f34" fmla="val 371342"/>
                <a:gd name="f35" fmla="val 178248"/>
                <a:gd name="f36" fmla="val 448773"/>
                <a:gd name="f37" fmla="val 373166"/>
                <a:gd name="f38" fmla="val 542832"/>
                <a:gd name="f39" fmla="val 550326"/>
                <a:gd name="f40" fmla="val 367841"/>
                <a:gd name="f41" fmla="val 553560"/>
                <a:gd name="f42" fmla="val 358928"/>
                <a:gd name="f43" fmla="val 550059"/>
                <a:gd name="f44" fmla="val 351441"/>
                <a:gd name="f45" fmla="val 549869"/>
                <a:gd name="f46" fmla="val 351033"/>
                <a:gd name="f47" fmla="val 549665"/>
                <a:gd name="f48" fmla="val 350640"/>
                <a:gd name="f49" fmla="val 549440"/>
                <a:gd name="f50" fmla="val 351556"/>
                <a:gd name="f51" fmla="val 348238"/>
                <a:gd name="f52" fmla="val 341307"/>
                <a:gd name="f53" fmla="val 334756"/>
                <a:gd name="f54" fmla="val 315565"/>
                <a:gd name="f55" fmla="val 5830"/>
                <a:gd name="f56" fmla="val 295755"/>
                <a:gd name="f57" fmla="val 8522"/>
                <a:gd name="f58" fmla="+- 0 0 -90"/>
                <a:gd name="f59" fmla="*/ f3 1 551470"/>
                <a:gd name="f60" fmla="*/ f4 1 429415"/>
                <a:gd name="f61" fmla="val f5"/>
                <a:gd name="f62" fmla="val f6"/>
                <a:gd name="f63" fmla="val f7"/>
                <a:gd name="f64" fmla="*/ f58 f0 1"/>
                <a:gd name="f65" fmla="+- f63 0 f61"/>
                <a:gd name="f66" fmla="+- f62 0 f61"/>
                <a:gd name="f67" fmla="*/ f64 1 f2"/>
                <a:gd name="f68" fmla="*/ f66 1 551470"/>
                <a:gd name="f69" fmla="*/ f65 1 429415"/>
                <a:gd name="f70" fmla="*/ 275848 f66 1"/>
                <a:gd name="f71" fmla="*/ 8543 f65 1"/>
                <a:gd name="f72" fmla="*/ 216658 f66 1"/>
                <a:gd name="f73" fmla="*/ 530 f65 1"/>
                <a:gd name="f74" fmla="*/ 199857 f66 1"/>
                <a:gd name="f75" fmla="*/ 7559 f65 1"/>
                <a:gd name="f76" fmla="*/ 2044 f66 1"/>
                <a:gd name="f77" fmla="*/ 350253 f65 1"/>
                <a:gd name="f78" fmla="*/ 7428 f66 1"/>
                <a:gd name="f79" fmla="*/ 370730 f65 1"/>
                <a:gd name="f80" fmla="*/ 8581 f66 1"/>
                <a:gd name="f81" fmla="*/ 371342 f65 1"/>
                <a:gd name="f82" fmla="*/ 542832 f66 1"/>
                <a:gd name="f83" fmla="*/ 550059 f66 1"/>
                <a:gd name="f84" fmla="*/ 351441 f65 1"/>
                <a:gd name="f85" fmla="*/ 549440 f66 1"/>
                <a:gd name="f86" fmla="*/ 351556 f66 1"/>
                <a:gd name="f87" fmla="*/ 334756 f66 1"/>
                <a:gd name="f88" fmla="+- f67 0 f1"/>
                <a:gd name="f89" fmla="*/ f70 1 551470"/>
                <a:gd name="f90" fmla="*/ f71 1 429415"/>
                <a:gd name="f91" fmla="*/ f72 1 551470"/>
                <a:gd name="f92" fmla="*/ f73 1 429415"/>
                <a:gd name="f93" fmla="*/ f74 1 551470"/>
                <a:gd name="f94" fmla="*/ f75 1 429415"/>
                <a:gd name="f95" fmla="*/ f76 1 551470"/>
                <a:gd name="f96" fmla="*/ f77 1 429415"/>
                <a:gd name="f97" fmla="*/ f78 1 551470"/>
                <a:gd name="f98" fmla="*/ f79 1 429415"/>
                <a:gd name="f99" fmla="*/ f80 1 551470"/>
                <a:gd name="f100" fmla="*/ f81 1 429415"/>
                <a:gd name="f101" fmla="*/ f82 1 551470"/>
                <a:gd name="f102" fmla="*/ f83 1 551470"/>
                <a:gd name="f103" fmla="*/ f84 1 429415"/>
                <a:gd name="f104" fmla="*/ f85 1 551470"/>
                <a:gd name="f105" fmla="*/ f86 1 551470"/>
                <a:gd name="f106" fmla="*/ f87 1 551470"/>
                <a:gd name="f107" fmla="*/ f61 1 f68"/>
                <a:gd name="f108" fmla="*/ f62 1 f68"/>
                <a:gd name="f109" fmla="*/ f61 1 f69"/>
                <a:gd name="f110" fmla="*/ f63 1 f69"/>
                <a:gd name="f111" fmla="*/ f89 1 f68"/>
                <a:gd name="f112" fmla="*/ f90 1 f69"/>
                <a:gd name="f113" fmla="*/ f91 1 f68"/>
                <a:gd name="f114" fmla="*/ f92 1 f69"/>
                <a:gd name="f115" fmla="*/ f93 1 f68"/>
                <a:gd name="f116" fmla="*/ f94 1 f69"/>
                <a:gd name="f117" fmla="*/ f95 1 f68"/>
                <a:gd name="f118" fmla="*/ f96 1 f69"/>
                <a:gd name="f119" fmla="*/ f97 1 f68"/>
                <a:gd name="f120" fmla="*/ f98 1 f69"/>
                <a:gd name="f121" fmla="*/ f99 1 f68"/>
                <a:gd name="f122" fmla="*/ f100 1 f69"/>
                <a:gd name="f123" fmla="*/ f101 1 f68"/>
                <a:gd name="f124" fmla="*/ f102 1 f68"/>
                <a:gd name="f125" fmla="*/ f103 1 f69"/>
                <a:gd name="f126" fmla="*/ f104 1 f68"/>
                <a:gd name="f127" fmla="*/ f105 1 f68"/>
                <a:gd name="f128" fmla="*/ f106 1 f68"/>
                <a:gd name="f129" fmla="*/ f107 f59 1"/>
                <a:gd name="f130" fmla="*/ f108 f59 1"/>
                <a:gd name="f131" fmla="*/ f110 f60 1"/>
                <a:gd name="f132" fmla="*/ f109 f60 1"/>
                <a:gd name="f133" fmla="*/ f111 f59 1"/>
                <a:gd name="f134" fmla="*/ f112 f60 1"/>
                <a:gd name="f135" fmla="*/ f113 f59 1"/>
                <a:gd name="f136" fmla="*/ f114 f60 1"/>
                <a:gd name="f137" fmla="*/ f115 f59 1"/>
                <a:gd name="f138" fmla="*/ f116 f60 1"/>
                <a:gd name="f139" fmla="*/ f117 f59 1"/>
                <a:gd name="f140" fmla="*/ f118 f60 1"/>
                <a:gd name="f141" fmla="*/ f119 f59 1"/>
                <a:gd name="f142" fmla="*/ f120 f60 1"/>
                <a:gd name="f143" fmla="*/ f121 f59 1"/>
                <a:gd name="f144" fmla="*/ f122 f60 1"/>
                <a:gd name="f145" fmla="*/ f123 f59 1"/>
                <a:gd name="f146" fmla="*/ f124 f59 1"/>
                <a:gd name="f147" fmla="*/ f125 f60 1"/>
                <a:gd name="f148" fmla="*/ f126 f59 1"/>
                <a:gd name="f149" fmla="*/ f127 f59 1"/>
                <a:gd name="f150" fmla="*/ f128 f59 1"/>
              </a:gdLst>
              <a:ahLst/>
              <a:cxnLst>
                <a:cxn ang="3cd4">
                  <a:pos x="hc" y="t"/>
                </a:cxn>
                <a:cxn ang="0">
                  <a:pos x="r" y="vc"/>
                </a:cxn>
                <a:cxn ang="cd4">
                  <a:pos x="hc" y="b"/>
                </a:cxn>
                <a:cxn ang="cd2">
                  <a:pos x="l" y="vc"/>
                </a:cxn>
                <a:cxn ang="f88">
                  <a:pos x="f133" y="f134"/>
                </a:cxn>
                <a:cxn ang="f88">
                  <a:pos x="f135" y="f136"/>
                </a:cxn>
                <a:cxn ang="f88">
                  <a:pos x="f137" y="f138"/>
                </a:cxn>
                <a:cxn ang="f88">
                  <a:pos x="f139" y="f140"/>
                </a:cxn>
                <a:cxn ang="f88">
                  <a:pos x="f141" y="f142"/>
                </a:cxn>
                <a:cxn ang="f88">
                  <a:pos x="f143" y="f144"/>
                </a:cxn>
                <a:cxn ang="f88">
                  <a:pos x="f145" y="f144"/>
                </a:cxn>
                <a:cxn ang="f88">
                  <a:pos x="f146" y="f147"/>
                </a:cxn>
                <a:cxn ang="f88">
                  <a:pos x="f148" y="f140"/>
                </a:cxn>
                <a:cxn ang="f88">
                  <a:pos x="f149" y="f138"/>
                </a:cxn>
                <a:cxn ang="f88">
                  <a:pos x="f150" y="f136"/>
                </a:cxn>
                <a:cxn ang="f88">
                  <a:pos x="f133" y="f134"/>
                </a:cxn>
              </a:cxnLst>
              <a:rect l="f129" t="f132" r="f130" b="f131"/>
              <a:pathLst>
                <a:path w="551470" h="429415">
                  <a:moveTo>
                    <a:pt x="f8" y="f9"/>
                  </a:moveTo>
                  <a:cubicBezTo>
                    <a:pt x="f10" y="f9"/>
                    <a:pt x="f11" y="f12"/>
                    <a:pt x="f13" y="f14"/>
                  </a:cubicBezTo>
                  <a:cubicBezTo>
                    <a:pt x="f15" y="f16"/>
                    <a:pt x="f17" y="f18"/>
                    <a:pt x="f19" y="f20"/>
                  </a:cubicBezTo>
                  <a:lnTo>
                    <a:pt x="f21" y="f22"/>
                  </a:lnTo>
                  <a:cubicBezTo>
                    <a:pt x="f23" y="f24"/>
                    <a:pt x="f25" y="f26"/>
                    <a:pt x="f27" y="f28"/>
                  </a:cubicBezTo>
                  <a:cubicBezTo>
                    <a:pt x="f29" y="f30"/>
                    <a:pt x="f31" y="f32"/>
                    <a:pt x="f33" y="f34"/>
                  </a:cubicBezTo>
                  <a:cubicBezTo>
                    <a:pt x="f35" y="f36"/>
                    <a:pt x="f37" y="f36"/>
                    <a:pt x="f38" y="f34"/>
                  </a:cubicBezTo>
                  <a:cubicBezTo>
                    <a:pt x="f39" y="f40"/>
                    <a:pt x="f41" y="f42"/>
                    <a:pt x="f43" y="f44"/>
                  </a:cubicBezTo>
                  <a:cubicBezTo>
                    <a:pt x="f45" y="f46"/>
                    <a:pt x="f47" y="f48"/>
                    <a:pt x="f49" y="f22"/>
                  </a:cubicBezTo>
                  <a:lnTo>
                    <a:pt x="f50" y="f20"/>
                  </a:lnTo>
                  <a:cubicBezTo>
                    <a:pt x="f51" y="f18"/>
                    <a:pt x="f52" y="f16"/>
                    <a:pt x="f53" y="f14"/>
                  </a:cubicBezTo>
                  <a:cubicBezTo>
                    <a:pt x="f54" y="f55"/>
                    <a:pt x="f56" y="f57"/>
                    <a:pt x="f8" y="f9"/>
                  </a:cubicBezTo>
                  <a:close/>
                </a:path>
              </a:pathLst>
            </a:custGeom>
            <a:noFill/>
            <a:ln w="23463" cap="flat">
              <a:solidFill>
                <a:srgbClr val="5F6062"/>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414041"/>
                </a:solidFill>
                <a:uFillTx/>
                <a:latin typeface="Source Han Sans JP" panose="020B0500000000000000" pitchFamily="34" charset="-128"/>
              </a:endParaRPr>
            </a:p>
          </p:txBody>
        </p:sp>
        <p:sp>
          <p:nvSpPr>
            <p:cNvPr id="8" name="Freeform 83">
              <a:extLst>
                <a:ext uri="{FF2B5EF4-FFF2-40B4-BE49-F238E27FC236}">
                  <a16:creationId xmlns:a16="http://schemas.microsoft.com/office/drawing/2014/main" id="{3CD51AFF-7C98-3DB1-0216-FFB4F821C6C7}"/>
                </a:ext>
              </a:extLst>
            </p:cNvPr>
            <p:cNvSpPr/>
            <p:nvPr/>
          </p:nvSpPr>
          <p:spPr>
            <a:xfrm>
              <a:off x="2269257" y="3780723"/>
              <a:ext cx="329220" cy="459330"/>
            </a:xfrm>
            <a:custGeom>
              <a:avLst/>
              <a:gdLst>
                <a:gd name="f0" fmla="val 10800000"/>
                <a:gd name="f1" fmla="val 5400000"/>
                <a:gd name="f2" fmla="val 180"/>
                <a:gd name="f3" fmla="val w"/>
                <a:gd name="f4" fmla="val h"/>
                <a:gd name="f5" fmla="val 0"/>
                <a:gd name="f6" fmla="val 302357"/>
                <a:gd name="f7" fmla="val 421849"/>
                <a:gd name="f8" fmla="val 151185"/>
                <a:gd name="f9" fmla="val 420514"/>
                <a:gd name="f10" fmla="val 159382"/>
                <a:gd name="f11" fmla="val 420528"/>
                <a:gd name="f12" fmla="val 167571"/>
                <a:gd name="f13" fmla="val 420978"/>
                <a:gd name="f14" fmla="val 175718"/>
                <a:gd name="f15" fmla="val 301619"/>
                <a:gd name="f16" fmla="val 34447"/>
                <a:gd name="f17" fmla="val 304178"/>
                <a:gd name="f18" fmla="val 26583"/>
                <a:gd name="f19" fmla="val 299875"/>
                <a:gd name="f20" fmla="val 18135"/>
                <a:gd name="f21" fmla="val 292009"/>
                <a:gd name="f22" fmla="val 15579"/>
                <a:gd name="f23" fmla="val 291630"/>
                <a:gd name="f24" fmla="val 15456"/>
                <a:gd name="f25" fmla="val 291250"/>
                <a:gd name="f26" fmla="val 15348"/>
                <a:gd name="f27" fmla="val 290864"/>
                <a:gd name="f28" fmla="val 15256"/>
                <a:gd name="f29" fmla="val 198881"/>
                <a:gd name="f30" fmla="val -5085"/>
                <a:gd name="f31" fmla="val 103559"/>
                <a:gd name="f32" fmla="val 11577"/>
                <a:gd name="f33" fmla="val 3556"/>
                <a:gd name="f34" fmla="val 17094"/>
                <a:gd name="f35" fmla="val -1456"/>
                <a:gd name="f36" fmla="val 25089"/>
                <a:gd name="f37" fmla="val 379"/>
                <a:gd name="f38" fmla="val 33111"/>
                <a:gd name="f39" fmla="val 484"/>
                <a:gd name="f40" fmla="val 33562"/>
                <a:gd name="f41" fmla="val 603"/>
                <a:gd name="f42" fmla="val 34008"/>
                <a:gd name="f43" fmla="val 751"/>
                <a:gd name="f44" fmla="val 126652"/>
                <a:gd name="f45" fmla="val 134799"/>
                <a:gd name="f46" fmla="val 142988"/>
                <a:gd name="f47" fmla="val 420535"/>
                <a:gd name="f48" fmla="+- 0 0 -90"/>
                <a:gd name="f49" fmla="*/ f3 1 302357"/>
                <a:gd name="f50" fmla="*/ f4 1 421849"/>
                <a:gd name="f51" fmla="val f5"/>
                <a:gd name="f52" fmla="val f6"/>
                <a:gd name="f53" fmla="val f7"/>
                <a:gd name="f54" fmla="*/ f48 f0 1"/>
                <a:gd name="f55" fmla="+- f53 0 f51"/>
                <a:gd name="f56" fmla="+- f52 0 f51"/>
                <a:gd name="f57" fmla="*/ f54 1 f2"/>
                <a:gd name="f58" fmla="*/ f56 1 302357"/>
                <a:gd name="f59" fmla="*/ f55 1 421849"/>
                <a:gd name="f60" fmla="*/ 151185 f56 1"/>
                <a:gd name="f61" fmla="*/ 420514 f55 1"/>
                <a:gd name="f62" fmla="*/ 175718 f56 1"/>
                <a:gd name="f63" fmla="*/ 421849 f55 1"/>
                <a:gd name="f64" fmla="*/ 301619 f56 1"/>
                <a:gd name="f65" fmla="*/ 34447 f55 1"/>
                <a:gd name="f66" fmla="*/ 292009 f56 1"/>
                <a:gd name="f67" fmla="*/ 15579 f55 1"/>
                <a:gd name="f68" fmla="*/ 290864 f56 1"/>
                <a:gd name="f69" fmla="*/ 15256 f55 1"/>
                <a:gd name="f70" fmla="*/ 11577 f56 1"/>
                <a:gd name="f71" fmla="*/ 379 f56 1"/>
                <a:gd name="f72" fmla="*/ 33111 f55 1"/>
                <a:gd name="f73" fmla="*/ 751 f56 1"/>
                <a:gd name="f74" fmla="*/ 126652 f56 1"/>
                <a:gd name="f75" fmla="+- f57 0 f1"/>
                <a:gd name="f76" fmla="*/ f60 1 302357"/>
                <a:gd name="f77" fmla="*/ f61 1 421849"/>
                <a:gd name="f78" fmla="*/ f62 1 302357"/>
                <a:gd name="f79" fmla="*/ f63 1 421849"/>
                <a:gd name="f80" fmla="*/ f64 1 302357"/>
                <a:gd name="f81" fmla="*/ f65 1 421849"/>
                <a:gd name="f82" fmla="*/ f66 1 302357"/>
                <a:gd name="f83" fmla="*/ f67 1 421849"/>
                <a:gd name="f84" fmla="*/ f68 1 302357"/>
                <a:gd name="f85" fmla="*/ f69 1 421849"/>
                <a:gd name="f86" fmla="*/ f70 1 302357"/>
                <a:gd name="f87" fmla="*/ f71 1 302357"/>
                <a:gd name="f88" fmla="*/ f72 1 421849"/>
                <a:gd name="f89" fmla="*/ f73 1 302357"/>
                <a:gd name="f90" fmla="*/ f74 1 302357"/>
                <a:gd name="f91" fmla="*/ f51 1 f58"/>
                <a:gd name="f92" fmla="*/ f52 1 f58"/>
                <a:gd name="f93" fmla="*/ f51 1 f59"/>
                <a:gd name="f94" fmla="*/ f53 1 f59"/>
                <a:gd name="f95" fmla="*/ f76 1 f58"/>
                <a:gd name="f96" fmla="*/ f77 1 f59"/>
                <a:gd name="f97" fmla="*/ f78 1 f58"/>
                <a:gd name="f98" fmla="*/ f79 1 f59"/>
                <a:gd name="f99" fmla="*/ f80 1 f58"/>
                <a:gd name="f100" fmla="*/ f81 1 f59"/>
                <a:gd name="f101" fmla="*/ f82 1 f58"/>
                <a:gd name="f102" fmla="*/ f83 1 f59"/>
                <a:gd name="f103" fmla="*/ f84 1 f58"/>
                <a:gd name="f104" fmla="*/ f85 1 f59"/>
                <a:gd name="f105" fmla="*/ f86 1 f58"/>
                <a:gd name="f106" fmla="*/ f87 1 f58"/>
                <a:gd name="f107" fmla="*/ f88 1 f59"/>
                <a:gd name="f108" fmla="*/ f89 1 f58"/>
                <a:gd name="f109" fmla="*/ f90 1 f58"/>
                <a:gd name="f110" fmla="*/ f91 f49 1"/>
                <a:gd name="f111" fmla="*/ f92 f49 1"/>
                <a:gd name="f112" fmla="*/ f94 f50 1"/>
                <a:gd name="f113" fmla="*/ f93 f50 1"/>
                <a:gd name="f114" fmla="*/ f95 f49 1"/>
                <a:gd name="f115" fmla="*/ f96 f50 1"/>
                <a:gd name="f116" fmla="*/ f97 f49 1"/>
                <a:gd name="f117" fmla="*/ f98 f50 1"/>
                <a:gd name="f118" fmla="*/ f99 f49 1"/>
                <a:gd name="f119" fmla="*/ f100 f50 1"/>
                <a:gd name="f120" fmla="*/ f101 f49 1"/>
                <a:gd name="f121" fmla="*/ f102 f50 1"/>
                <a:gd name="f122" fmla="*/ f103 f49 1"/>
                <a:gd name="f123" fmla="*/ f104 f50 1"/>
                <a:gd name="f124" fmla="*/ f105 f49 1"/>
                <a:gd name="f125" fmla="*/ f106 f49 1"/>
                <a:gd name="f126" fmla="*/ f107 f50 1"/>
                <a:gd name="f127" fmla="*/ f108 f49 1"/>
                <a:gd name="f128" fmla="*/ f109 f49 1"/>
              </a:gdLst>
              <a:ahLst/>
              <a:cxnLst>
                <a:cxn ang="3cd4">
                  <a:pos x="hc" y="t"/>
                </a:cxn>
                <a:cxn ang="0">
                  <a:pos x="r" y="vc"/>
                </a:cxn>
                <a:cxn ang="cd4">
                  <a:pos x="hc" y="b"/>
                </a:cxn>
                <a:cxn ang="cd2">
                  <a:pos x="l" y="vc"/>
                </a:cxn>
                <a:cxn ang="f75">
                  <a:pos x="f114" y="f115"/>
                </a:cxn>
                <a:cxn ang="f75">
                  <a:pos x="f116" y="f117"/>
                </a:cxn>
                <a:cxn ang="f75">
                  <a:pos x="f118" y="f119"/>
                </a:cxn>
                <a:cxn ang="f75">
                  <a:pos x="f120" y="f121"/>
                </a:cxn>
                <a:cxn ang="f75">
                  <a:pos x="f122" y="f123"/>
                </a:cxn>
                <a:cxn ang="f75">
                  <a:pos x="f124" y="f123"/>
                </a:cxn>
                <a:cxn ang="f75">
                  <a:pos x="f125" y="f126"/>
                </a:cxn>
                <a:cxn ang="f75">
                  <a:pos x="f127" y="f119"/>
                </a:cxn>
                <a:cxn ang="f75">
                  <a:pos x="f128" y="f117"/>
                </a:cxn>
                <a:cxn ang="f75">
                  <a:pos x="f114" y="f115"/>
                </a:cxn>
              </a:cxnLst>
              <a:rect l="f110" t="f113" r="f111" b="f112"/>
              <a:pathLst>
                <a:path w="302357" h="421849">
                  <a:moveTo>
                    <a:pt x="f8" y="f9"/>
                  </a:moveTo>
                  <a:cubicBezTo>
                    <a:pt x="f10" y="f11"/>
                    <a:pt x="f12" y="f13"/>
                    <a:pt x="f14" y="f7"/>
                  </a:cubicBezTo>
                  <a:lnTo>
                    <a:pt x="f15" y="f16"/>
                  </a:lnTo>
                  <a:cubicBezTo>
                    <a:pt x="f17" y="f18"/>
                    <a:pt x="f19" y="f20"/>
                    <a:pt x="f21" y="f22"/>
                  </a:cubicBezTo>
                  <a:cubicBezTo>
                    <a:pt x="f23" y="f24"/>
                    <a:pt x="f25" y="f26"/>
                    <a:pt x="f27" y="f28"/>
                  </a:cubicBezTo>
                  <a:cubicBezTo>
                    <a:pt x="f29" y="f30"/>
                    <a:pt x="f31" y="f30"/>
                    <a:pt x="f32" y="f28"/>
                  </a:cubicBezTo>
                  <a:cubicBezTo>
                    <a:pt x="f33" y="f34"/>
                    <a:pt x="f35" y="f36"/>
                    <a:pt x="f37" y="f38"/>
                  </a:cubicBezTo>
                  <a:cubicBezTo>
                    <a:pt x="f39" y="f40"/>
                    <a:pt x="f41" y="f42"/>
                    <a:pt x="f43" y="f16"/>
                  </a:cubicBezTo>
                  <a:lnTo>
                    <a:pt x="f44" y="f7"/>
                  </a:lnTo>
                  <a:cubicBezTo>
                    <a:pt x="f45" y="f13"/>
                    <a:pt x="f46" y="f47"/>
                    <a:pt x="f8" y="f9"/>
                  </a:cubicBezTo>
                  <a:close/>
                </a:path>
              </a:pathLst>
            </a:custGeom>
            <a:noFill/>
            <a:ln w="23463" cap="flat">
              <a:solidFill>
                <a:srgbClr val="5F6062"/>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414041"/>
                </a:solidFill>
                <a:uFillTx/>
                <a:latin typeface="Source Han Sans JP" panose="020B0500000000000000" pitchFamily="34" charset="-128"/>
              </a:endParaRPr>
            </a:p>
          </p:txBody>
        </p:sp>
        <p:sp>
          <p:nvSpPr>
            <p:cNvPr id="9" name="Freeform 84">
              <a:extLst>
                <a:ext uri="{FF2B5EF4-FFF2-40B4-BE49-F238E27FC236}">
                  <a16:creationId xmlns:a16="http://schemas.microsoft.com/office/drawing/2014/main" id="{03A38CEC-BDD6-554D-267B-E392FC1F1242}"/>
                </a:ext>
              </a:extLst>
            </p:cNvPr>
            <p:cNvSpPr/>
            <p:nvPr/>
          </p:nvSpPr>
          <p:spPr>
            <a:xfrm>
              <a:off x="1735677" y="4531437"/>
              <a:ext cx="531869" cy="524380"/>
            </a:xfrm>
            <a:custGeom>
              <a:avLst/>
              <a:gdLst>
                <a:gd name="f0" fmla="val 10800000"/>
                <a:gd name="f1" fmla="val 5400000"/>
                <a:gd name="f2" fmla="val 180"/>
                <a:gd name="f3" fmla="val w"/>
                <a:gd name="f4" fmla="val h"/>
                <a:gd name="f5" fmla="val 0"/>
                <a:gd name="f6" fmla="val 488476"/>
                <a:gd name="f7" fmla="val 481598"/>
                <a:gd name="f8" fmla="val 410865"/>
                <a:gd name="f9" fmla="val 15027"/>
                <a:gd name="f10" fmla="val 6757"/>
                <a:gd name="f11" fmla="val -28"/>
                <a:gd name="f12" fmla="val 30"/>
                <a:gd name="f13" fmla="val 6650"/>
                <a:gd name="f14" fmla="val 14917"/>
                <a:gd name="f15" fmla="val -1"/>
                <a:gd name="f16" fmla="val 15360"/>
                <a:gd name="f17" fmla="val 16"/>
                <a:gd name="f18" fmla="val 15803"/>
                <a:gd name="f19" fmla="val 53"/>
                <a:gd name="f20" fmla="val 16238"/>
                <a:gd name="f21" fmla="val 17973"/>
                <a:gd name="f22" fmla="val 201849"/>
                <a:gd name="f23" fmla="val 115400"/>
                <a:gd name="f24" fmla="val 370602"/>
                <a:gd name="f25" fmla="val 267179"/>
                <a:gd name="f26" fmla="val 478928"/>
                <a:gd name="f27" fmla="val 274012"/>
                <a:gd name="f28" fmla="val 483652"/>
                <a:gd name="f29" fmla="val 283382"/>
                <a:gd name="f30" fmla="val 481944"/>
                <a:gd name="f31" fmla="val 288106"/>
                <a:gd name="f32" fmla="val 475111"/>
                <a:gd name="f33" fmla="val 288338"/>
                <a:gd name="f34" fmla="val 474774"/>
                <a:gd name="f35" fmla="val 288556"/>
                <a:gd name="f36" fmla="val 474429"/>
                <a:gd name="f37" fmla="val 288760"/>
                <a:gd name="f38" fmla="val 474078"/>
                <a:gd name="f39" fmla="val 486574"/>
                <a:gd name="f40" fmla="val 131524"/>
                <a:gd name="f41" fmla="val 489892"/>
                <a:gd name="f42" fmla="val 125690"/>
                <a:gd name="f43" fmla="val 488788"/>
                <a:gd name="f44" fmla="val 118344"/>
                <a:gd name="f45" fmla="val 483902"/>
                <a:gd name="f46" fmla="val 113739"/>
                <a:gd name="f47" fmla="val 455348"/>
                <a:gd name="f48" fmla="val 85389"/>
                <a:gd name="f49" fmla="val 434969"/>
                <a:gd name="f50" fmla="val 49861"/>
                <a:gd name="f51" fmla="val 424924"/>
                <a:gd name="f52" fmla="val 10896"/>
                <a:gd name="f53" fmla="val 423237"/>
                <a:gd name="f54" fmla="val 4506"/>
                <a:gd name="f55" fmla="val 417472"/>
                <a:gd name="f56" fmla="val 35"/>
                <a:gd name="f57" fmla="+- 0 0 -90"/>
                <a:gd name="f58" fmla="*/ f3 1 488476"/>
                <a:gd name="f59" fmla="*/ f4 1 481598"/>
                <a:gd name="f60" fmla="val f5"/>
                <a:gd name="f61" fmla="val f6"/>
                <a:gd name="f62" fmla="val f7"/>
                <a:gd name="f63" fmla="*/ f57 f0 1"/>
                <a:gd name="f64" fmla="+- f62 0 f60"/>
                <a:gd name="f65" fmla="+- f61 0 f60"/>
                <a:gd name="f66" fmla="*/ f63 1 f2"/>
                <a:gd name="f67" fmla="*/ f65 1 488476"/>
                <a:gd name="f68" fmla="*/ f64 1 481598"/>
                <a:gd name="f69" fmla="*/ 410865 f65 1"/>
                <a:gd name="f70" fmla="*/ 0 f64 1"/>
                <a:gd name="f71" fmla="*/ 15027 f65 1"/>
                <a:gd name="f72" fmla="*/ 0 f65 1"/>
                <a:gd name="f73" fmla="*/ 14917 f64 1"/>
                <a:gd name="f74" fmla="*/ 53 f65 1"/>
                <a:gd name="f75" fmla="*/ 16238 f64 1"/>
                <a:gd name="f76" fmla="*/ 267179 f65 1"/>
                <a:gd name="f77" fmla="*/ 478928 f64 1"/>
                <a:gd name="f78" fmla="*/ 288106 f65 1"/>
                <a:gd name="f79" fmla="*/ 475111 f64 1"/>
                <a:gd name="f80" fmla="*/ 288760 f65 1"/>
                <a:gd name="f81" fmla="*/ 474078 f64 1"/>
                <a:gd name="f82" fmla="*/ 486574 f65 1"/>
                <a:gd name="f83" fmla="*/ 131524 f64 1"/>
                <a:gd name="f84" fmla="*/ 483902 f65 1"/>
                <a:gd name="f85" fmla="*/ 113739 f64 1"/>
                <a:gd name="f86" fmla="*/ 424924 f65 1"/>
                <a:gd name="f87" fmla="*/ 10896 f64 1"/>
                <a:gd name="f88" fmla="+- f66 0 f1"/>
                <a:gd name="f89" fmla="*/ f69 1 488476"/>
                <a:gd name="f90" fmla="*/ f70 1 481598"/>
                <a:gd name="f91" fmla="*/ f71 1 488476"/>
                <a:gd name="f92" fmla="*/ f72 1 488476"/>
                <a:gd name="f93" fmla="*/ f73 1 481598"/>
                <a:gd name="f94" fmla="*/ f74 1 488476"/>
                <a:gd name="f95" fmla="*/ f75 1 481598"/>
                <a:gd name="f96" fmla="*/ f76 1 488476"/>
                <a:gd name="f97" fmla="*/ f77 1 481598"/>
                <a:gd name="f98" fmla="*/ f78 1 488476"/>
                <a:gd name="f99" fmla="*/ f79 1 481598"/>
                <a:gd name="f100" fmla="*/ f80 1 488476"/>
                <a:gd name="f101" fmla="*/ f81 1 481598"/>
                <a:gd name="f102" fmla="*/ f82 1 488476"/>
                <a:gd name="f103" fmla="*/ f83 1 481598"/>
                <a:gd name="f104" fmla="*/ f84 1 488476"/>
                <a:gd name="f105" fmla="*/ f85 1 481598"/>
                <a:gd name="f106" fmla="*/ f86 1 488476"/>
                <a:gd name="f107" fmla="*/ f87 1 481598"/>
                <a:gd name="f108" fmla="*/ f60 1 f67"/>
                <a:gd name="f109" fmla="*/ f61 1 f67"/>
                <a:gd name="f110" fmla="*/ f60 1 f68"/>
                <a:gd name="f111" fmla="*/ f62 1 f68"/>
                <a:gd name="f112" fmla="*/ f89 1 f67"/>
                <a:gd name="f113" fmla="*/ f90 1 f68"/>
                <a:gd name="f114" fmla="*/ f91 1 f67"/>
                <a:gd name="f115" fmla="*/ f92 1 f67"/>
                <a:gd name="f116" fmla="*/ f93 1 f68"/>
                <a:gd name="f117" fmla="*/ f94 1 f67"/>
                <a:gd name="f118" fmla="*/ f95 1 f68"/>
                <a:gd name="f119" fmla="*/ f96 1 f67"/>
                <a:gd name="f120" fmla="*/ f97 1 f68"/>
                <a:gd name="f121" fmla="*/ f98 1 f67"/>
                <a:gd name="f122" fmla="*/ f99 1 f68"/>
                <a:gd name="f123" fmla="*/ f100 1 f67"/>
                <a:gd name="f124" fmla="*/ f101 1 f68"/>
                <a:gd name="f125" fmla="*/ f102 1 f67"/>
                <a:gd name="f126" fmla="*/ f103 1 f68"/>
                <a:gd name="f127" fmla="*/ f104 1 f67"/>
                <a:gd name="f128" fmla="*/ f105 1 f68"/>
                <a:gd name="f129" fmla="*/ f106 1 f67"/>
                <a:gd name="f130" fmla="*/ f107 1 f68"/>
                <a:gd name="f131" fmla="*/ f108 f58 1"/>
                <a:gd name="f132" fmla="*/ f109 f58 1"/>
                <a:gd name="f133" fmla="*/ f111 f59 1"/>
                <a:gd name="f134" fmla="*/ f110 f59 1"/>
                <a:gd name="f135" fmla="*/ f112 f58 1"/>
                <a:gd name="f136" fmla="*/ f113 f59 1"/>
                <a:gd name="f137" fmla="*/ f114 f58 1"/>
                <a:gd name="f138" fmla="*/ f115 f58 1"/>
                <a:gd name="f139" fmla="*/ f116 f59 1"/>
                <a:gd name="f140" fmla="*/ f117 f58 1"/>
                <a:gd name="f141" fmla="*/ f118 f59 1"/>
                <a:gd name="f142" fmla="*/ f119 f58 1"/>
                <a:gd name="f143" fmla="*/ f120 f59 1"/>
                <a:gd name="f144" fmla="*/ f121 f58 1"/>
                <a:gd name="f145" fmla="*/ f122 f59 1"/>
                <a:gd name="f146" fmla="*/ f123 f58 1"/>
                <a:gd name="f147" fmla="*/ f124 f59 1"/>
                <a:gd name="f148" fmla="*/ f125 f58 1"/>
                <a:gd name="f149" fmla="*/ f126 f59 1"/>
                <a:gd name="f150" fmla="*/ f127 f58 1"/>
                <a:gd name="f151" fmla="*/ f128 f59 1"/>
                <a:gd name="f152" fmla="*/ f129 f58 1"/>
                <a:gd name="f153" fmla="*/ f130 f59 1"/>
              </a:gdLst>
              <a:ahLst/>
              <a:cxnLst>
                <a:cxn ang="3cd4">
                  <a:pos x="hc" y="t"/>
                </a:cxn>
                <a:cxn ang="0">
                  <a:pos x="r" y="vc"/>
                </a:cxn>
                <a:cxn ang="cd4">
                  <a:pos x="hc" y="b"/>
                </a:cxn>
                <a:cxn ang="cd2">
                  <a:pos x="l" y="vc"/>
                </a:cxn>
                <a:cxn ang="f88">
                  <a:pos x="f135" y="f136"/>
                </a:cxn>
                <a:cxn ang="f88">
                  <a:pos x="f137" y="f136"/>
                </a:cxn>
                <a:cxn ang="f88">
                  <a:pos x="f138" y="f139"/>
                </a:cxn>
                <a:cxn ang="f88">
                  <a:pos x="f140" y="f141"/>
                </a:cxn>
                <a:cxn ang="f88">
                  <a:pos x="f142" y="f143"/>
                </a:cxn>
                <a:cxn ang="f88">
                  <a:pos x="f144" y="f145"/>
                </a:cxn>
                <a:cxn ang="f88">
                  <a:pos x="f146" y="f147"/>
                </a:cxn>
                <a:cxn ang="f88">
                  <a:pos x="f148" y="f149"/>
                </a:cxn>
                <a:cxn ang="f88">
                  <a:pos x="f150" y="f151"/>
                </a:cxn>
                <a:cxn ang="f88">
                  <a:pos x="f152" y="f153"/>
                </a:cxn>
                <a:cxn ang="f88">
                  <a:pos x="f135" y="f136"/>
                </a:cxn>
              </a:cxnLst>
              <a:rect l="f131" t="f134" r="f132" b="f133"/>
              <a:pathLst>
                <a:path w="488476" h="481598">
                  <a:moveTo>
                    <a:pt x="f8" y="f5"/>
                  </a:moveTo>
                  <a:lnTo>
                    <a:pt x="f9" y="f5"/>
                  </a:lnTo>
                  <a:cubicBezTo>
                    <a:pt x="f10" y="f11"/>
                    <a:pt x="f12" y="f13"/>
                    <a:pt x="f5" y="f14"/>
                  </a:cubicBezTo>
                  <a:cubicBezTo>
                    <a:pt x="f15" y="f16"/>
                    <a:pt x="f17" y="f18"/>
                    <a:pt x="f19" y="f20"/>
                  </a:cubicBezTo>
                  <a:cubicBezTo>
                    <a:pt x="f21" y="f22"/>
                    <a:pt x="f23" y="f24"/>
                    <a:pt x="f25" y="f26"/>
                  </a:cubicBezTo>
                  <a:cubicBezTo>
                    <a:pt x="f27" y="f28"/>
                    <a:pt x="f29" y="f30"/>
                    <a:pt x="f31" y="f32"/>
                  </a:cubicBezTo>
                  <a:cubicBezTo>
                    <a:pt x="f33" y="f34"/>
                    <a:pt x="f35" y="f36"/>
                    <a:pt x="f37" y="f38"/>
                  </a:cubicBezTo>
                  <a:lnTo>
                    <a:pt x="f39" y="f40"/>
                  </a:lnTo>
                  <a:cubicBezTo>
                    <a:pt x="f41" y="f42"/>
                    <a:pt x="f43" y="f44"/>
                    <a:pt x="f45" y="f46"/>
                  </a:cubicBezTo>
                  <a:cubicBezTo>
                    <a:pt x="f47" y="f48"/>
                    <a:pt x="f49" y="f50"/>
                    <a:pt x="f51" y="f52"/>
                  </a:cubicBezTo>
                  <a:cubicBezTo>
                    <a:pt x="f53" y="f54"/>
                    <a:pt x="f55" y="f56"/>
                    <a:pt x="f8" y="f5"/>
                  </a:cubicBezTo>
                  <a:close/>
                </a:path>
              </a:pathLst>
            </a:custGeom>
            <a:noFill/>
            <a:ln w="23463" cap="flat">
              <a:solidFill>
                <a:srgbClr val="5F6062"/>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414041"/>
                </a:solidFill>
                <a:uFillTx/>
                <a:latin typeface="Source Han Sans JP" panose="020B0500000000000000" pitchFamily="34" charset="-128"/>
              </a:endParaRPr>
            </a:p>
          </p:txBody>
        </p:sp>
        <p:sp>
          <p:nvSpPr>
            <p:cNvPr id="10" name="Freeform 85">
              <a:extLst>
                <a:ext uri="{FF2B5EF4-FFF2-40B4-BE49-F238E27FC236}">
                  <a16:creationId xmlns:a16="http://schemas.microsoft.com/office/drawing/2014/main" id="{2A94FD12-7E7D-51E7-30BE-918929933133}"/>
                </a:ext>
              </a:extLst>
            </p:cNvPr>
            <p:cNvSpPr/>
            <p:nvPr/>
          </p:nvSpPr>
          <p:spPr>
            <a:xfrm>
              <a:off x="1904777" y="3837800"/>
              <a:ext cx="405289" cy="459769"/>
            </a:xfrm>
            <a:custGeom>
              <a:avLst/>
              <a:gdLst>
                <a:gd name="f0" fmla="val 10800000"/>
                <a:gd name="f1" fmla="val 5400000"/>
                <a:gd name="f2" fmla="val 180"/>
                <a:gd name="f3" fmla="val w"/>
                <a:gd name="f4" fmla="val h"/>
                <a:gd name="f5" fmla="val 0"/>
                <a:gd name="f6" fmla="val 372222"/>
                <a:gd name="f7" fmla="val 422259"/>
                <a:gd name="f8" fmla="val 371552"/>
                <a:gd name="f9" fmla="val 386442"/>
                <a:gd name="f10" fmla="val 249306"/>
                <a:gd name="f11" fmla="val 10217"/>
                <a:gd name="f12" fmla="val 246677"/>
                <a:gd name="f13" fmla="val 2377"/>
                <a:gd name="f14" fmla="val 238193"/>
                <a:gd name="f15" fmla="val -1848"/>
                <a:gd name="f16" fmla="val 230348"/>
                <a:gd name="f17" fmla="val 781"/>
                <a:gd name="f18" fmla="val 229961"/>
                <a:gd name="f19" fmla="val 911"/>
                <a:gd name="f20" fmla="val 229581"/>
                <a:gd name="f21" fmla="val 1057"/>
                <a:gd name="f22" fmla="val 229202"/>
                <a:gd name="f23" fmla="val 1219"/>
                <a:gd name="f24" fmla="val 142983"/>
                <a:gd name="f25" fmla="val 38899"/>
                <a:gd name="f26" fmla="val 66023"/>
                <a:gd name="f27" fmla="val 94938"/>
                <a:gd name="f28" fmla="val 3691"/>
                <a:gd name="f29" fmla="val 165431"/>
                <a:gd name="f30" fmla="val -1728"/>
                <a:gd name="f31" fmla="val 171624"/>
                <a:gd name="f32" fmla="val -1110"/>
                <a:gd name="f33" fmla="val 181037"/>
                <a:gd name="f34" fmla="val 5083"/>
                <a:gd name="f35" fmla="val 186463"/>
                <a:gd name="f36" fmla="val 5449"/>
                <a:gd name="f37" fmla="val 186780"/>
                <a:gd name="f38" fmla="val 5829"/>
                <a:gd name="f39" fmla="val 187082"/>
                <a:gd name="f40" fmla="val 6222"/>
                <a:gd name="f41" fmla="val 187363"/>
                <a:gd name="f42" fmla="val 325859"/>
                <a:gd name="f43" fmla="val 419481"/>
                <a:gd name="f44" fmla="val 331349"/>
                <a:gd name="f45" fmla="val 423432"/>
                <a:gd name="f46" fmla="val 338822"/>
                <a:gd name="f47" fmla="val 423144"/>
                <a:gd name="f48" fmla="val 343995"/>
                <a:gd name="f49" fmla="val 418778"/>
                <a:gd name="f50" fmla="val 350709"/>
                <a:gd name="f51" fmla="val 413267"/>
                <a:gd name="f52" fmla="val 357752"/>
                <a:gd name="f53" fmla="val 408178"/>
                <a:gd name="f54" fmla="val 365084"/>
                <a:gd name="f55" fmla="val 403524"/>
                <a:gd name="f56" fmla="val 370905"/>
                <a:gd name="f57" fmla="val 399988"/>
                <a:gd name="f58" fmla="val 373576"/>
                <a:gd name="f59" fmla="val 392945"/>
                <a:gd name="f60" fmla="+- 0 0 -90"/>
                <a:gd name="f61" fmla="*/ f3 1 372222"/>
                <a:gd name="f62" fmla="*/ f4 1 422259"/>
                <a:gd name="f63" fmla="val f5"/>
                <a:gd name="f64" fmla="val f6"/>
                <a:gd name="f65" fmla="val f7"/>
                <a:gd name="f66" fmla="*/ f60 f0 1"/>
                <a:gd name="f67" fmla="+- f65 0 f63"/>
                <a:gd name="f68" fmla="+- f64 0 f63"/>
                <a:gd name="f69" fmla="*/ f66 1 f2"/>
                <a:gd name="f70" fmla="*/ f68 1 372222"/>
                <a:gd name="f71" fmla="*/ f67 1 422259"/>
                <a:gd name="f72" fmla="*/ 371552 f68 1"/>
                <a:gd name="f73" fmla="*/ 386442 f67 1"/>
                <a:gd name="f74" fmla="*/ 249306 f68 1"/>
                <a:gd name="f75" fmla="*/ 10217 f67 1"/>
                <a:gd name="f76" fmla="*/ 230348 f68 1"/>
                <a:gd name="f77" fmla="*/ 781 f67 1"/>
                <a:gd name="f78" fmla="*/ 229202 f68 1"/>
                <a:gd name="f79" fmla="*/ 1219 f67 1"/>
                <a:gd name="f80" fmla="*/ 3691 f68 1"/>
                <a:gd name="f81" fmla="*/ 165431 f67 1"/>
                <a:gd name="f82" fmla="*/ 5083 f68 1"/>
                <a:gd name="f83" fmla="*/ 186463 f67 1"/>
                <a:gd name="f84" fmla="*/ 6222 f68 1"/>
                <a:gd name="f85" fmla="*/ 187363 f67 1"/>
                <a:gd name="f86" fmla="*/ 325859 f68 1"/>
                <a:gd name="f87" fmla="*/ 419481 f67 1"/>
                <a:gd name="f88" fmla="*/ 343995 f68 1"/>
                <a:gd name="f89" fmla="*/ 418778 f67 1"/>
                <a:gd name="f90" fmla="*/ 365084 f68 1"/>
                <a:gd name="f91" fmla="*/ 403524 f67 1"/>
                <a:gd name="f92" fmla="+- f69 0 f1"/>
                <a:gd name="f93" fmla="*/ f72 1 372222"/>
                <a:gd name="f94" fmla="*/ f73 1 422259"/>
                <a:gd name="f95" fmla="*/ f74 1 372222"/>
                <a:gd name="f96" fmla="*/ f75 1 422259"/>
                <a:gd name="f97" fmla="*/ f76 1 372222"/>
                <a:gd name="f98" fmla="*/ f77 1 422259"/>
                <a:gd name="f99" fmla="*/ f78 1 372222"/>
                <a:gd name="f100" fmla="*/ f79 1 422259"/>
                <a:gd name="f101" fmla="*/ f80 1 372222"/>
                <a:gd name="f102" fmla="*/ f81 1 422259"/>
                <a:gd name="f103" fmla="*/ f82 1 372222"/>
                <a:gd name="f104" fmla="*/ f83 1 422259"/>
                <a:gd name="f105" fmla="*/ f84 1 372222"/>
                <a:gd name="f106" fmla="*/ f85 1 422259"/>
                <a:gd name="f107" fmla="*/ f86 1 372222"/>
                <a:gd name="f108" fmla="*/ f87 1 422259"/>
                <a:gd name="f109" fmla="*/ f88 1 372222"/>
                <a:gd name="f110" fmla="*/ f89 1 422259"/>
                <a:gd name="f111" fmla="*/ f90 1 372222"/>
                <a:gd name="f112" fmla="*/ f91 1 422259"/>
                <a:gd name="f113" fmla="*/ f63 1 f70"/>
                <a:gd name="f114" fmla="*/ f64 1 f70"/>
                <a:gd name="f115" fmla="*/ f63 1 f71"/>
                <a:gd name="f116" fmla="*/ f65 1 f71"/>
                <a:gd name="f117" fmla="*/ f93 1 f70"/>
                <a:gd name="f118" fmla="*/ f94 1 f71"/>
                <a:gd name="f119" fmla="*/ f95 1 f70"/>
                <a:gd name="f120" fmla="*/ f96 1 f71"/>
                <a:gd name="f121" fmla="*/ f97 1 f70"/>
                <a:gd name="f122" fmla="*/ f98 1 f71"/>
                <a:gd name="f123" fmla="*/ f99 1 f70"/>
                <a:gd name="f124" fmla="*/ f100 1 f71"/>
                <a:gd name="f125" fmla="*/ f101 1 f70"/>
                <a:gd name="f126" fmla="*/ f102 1 f71"/>
                <a:gd name="f127" fmla="*/ f103 1 f70"/>
                <a:gd name="f128" fmla="*/ f104 1 f71"/>
                <a:gd name="f129" fmla="*/ f105 1 f70"/>
                <a:gd name="f130" fmla="*/ f106 1 f71"/>
                <a:gd name="f131" fmla="*/ f107 1 f70"/>
                <a:gd name="f132" fmla="*/ f108 1 f71"/>
                <a:gd name="f133" fmla="*/ f109 1 f70"/>
                <a:gd name="f134" fmla="*/ f110 1 f71"/>
                <a:gd name="f135" fmla="*/ f111 1 f70"/>
                <a:gd name="f136" fmla="*/ f112 1 f71"/>
                <a:gd name="f137" fmla="*/ f113 f61 1"/>
                <a:gd name="f138" fmla="*/ f114 f61 1"/>
                <a:gd name="f139" fmla="*/ f116 f62 1"/>
                <a:gd name="f140" fmla="*/ f115 f62 1"/>
                <a:gd name="f141" fmla="*/ f117 f61 1"/>
                <a:gd name="f142" fmla="*/ f118 f62 1"/>
                <a:gd name="f143" fmla="*/ f119 f61 1"/>
                <a:gd name="f144" fmla="*/ f120 f62 1"/>
                <a:gd name="f145" fmla="*/ f121 f61 1"/>
                <a:gd name="f146" fmla="*/ f122 f62 1"/>
                <a:gd name="f147" fmla="*/ f123 f61 1"/>
                <a:gd name="f148" fmla="*/ f124 f62 1"/>
                <a:gd name="f149" fmla="*/ f125 f61 1"/>
                <a:gd name="f150" fmla="*/ f126 f62 1"/>
                <a:gd name="f151" fmla="*/ f127 f61 1"/>
                <a:gd name="f152" fmla="*/ f128 f62 1"/>
                <a:gd name="f153" fmla="*/ f129 f61 1"/>
                <a:gd name="f154" fmla="*/ f130 f62 1"/>
                <a:gd name="f155" fmla="*/ f131 f61 1"/>
                <a:gd name="f156" fmla="*/ f132 f62 1"/>
                <a:gd name="f157" fmla="*/ f133 f61 1"/>
                <a:gd name="f158" fmla="*/ f134 f62 1"/>
                <a:gd name="f159" fmla="*/ f135 f61 1"/>
                <a:gd name="f160" fmla="*/ f136 f62 1"/>
              </a:gdLst>
              <a:ahLst/>
              <a:cxnLst>
                <a:cxn ang="3cd4">
                  <a:pos x="hc" y="t"/>
                </a:cxn>
                <a:cxn ang="0">
                  <a:pos x="r" y="vc"/>
                </a:cxn>
                <a:cxn ang="cd4">
                  <a:pos x="hc" y="b"/>
                </a:cxn>
                <a:cxn ang="cd2">
                  <a:pos x="l" y="vc"/>
                </a:cxn>
                <a:cxn ang="f92">
                  <a:pos x="f141" y="f142"/>
                </a:cxn>
                <a:cxn ang="f92">
                  <a:pos x="f143" y="f144"/>
                </a:cxn>
                <a:cxn ang="f92">
                  <a:pos x="f145" y="f146"/>
                </a:cxn>
                <a:cxn ang="f92">
                  <a:pos x="f147" y="f148"/>
                </a:cxn>
                <a:cxn ang="f92">
                  <a:pos x="f149" y="f150"/>
                </a:cxn>
                <a:cxn ang="f92">
                  <a:pos x="f151" y="f152"/>
                </a:cxn>
                <a:cxn ang="f92">
                  <a:pos x="f153" y="f154"/>
                </a:cxn>
                <a:cxn ang="f92">
                  <a:pos x="f155" y="f156"/>
                </a:cxn>
                <a:cxn ang="f92">
                  <a:pos x="f157" y="f158"/>
                </a:cxn>
                <a:cxn ang="f92">
                  <a:pos x="f159" y="f160"/>
                </a:cxn>
                <a:cxn ang="f92">
                  <a:pos x="f141" y="f142"/>
                </a:cxn>
              </a:cxnLst>
              <a:rect l="f137" t="f140" r="f138" b="f139"/>
              <a:pathLst>
                <a:path w="372222" h="422259">
                  <a:moveTo>
                    <a:pt x="f8" y="f9"/>
                  </a:moveTo>
                  <a:lnTo>
                    <a:pt x="f10" y="f11"/>
                  </a:lnTo>
                  <a:cubicBezTo>
                    <a:pt x="f12" y="f13"/>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40" y="f41"/>
                  </a:cubicBezTo>
                  <a:lnTo>
                    <a:pt x="f42" y="f43"/>
                  </a:lnTo>
                  <a:cubicBezTo>
                    <a:pt x="f44" y="f45"/>
                    <a:pt x="f46" y="f47"/>
                    <a:pt x="f48" y="f49"/>
                  </a:cubicBezTo>
                  <a:cubicBezTo>
                    <a:pt x="f50" y="f51"/>
                    <a:pt x="f52" y="f53"/>
                    <a:pt x="f54" y="f55"/>
                  </a:cubicBezTo>
                  <a:cubicBezTo>
                    <a:pt x="f56" y="f57"/>
                    <a:pt x="f58" y="f59"/>
                    <a:pt x="f8" y="f9"/>
                  </a:cubicBezTo>
                  <a:close/>
                </a:path>
              </a:pathLst>
            </a:custGeom>
            <a:noFill/>
            <a:ln w="23463" cap="flat">
              <a:solidFill>
                <a:srgbClr val="5F6062"/>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414041"/>
                </a:solidFill>
                <a:uFillTx/>
                <a:latin typeface="Source Han Sans JP" panose="020B0500000000000000" pitchFamily="34" charset="-128"/>
              </a:endParaRPr>
            </a:p>
          </p:txBody>
        </p:sp>
        <p:sp>
          <p:nvSpPr>
            <p:cNvPr id="11" name="Freeform 86">
              <a:extLst>
                <a:ext uri="{FF2B5EF4-FFF2-40B4-BE49-F238E27FC236}">
                  <a16:creationId xmlns:a16="http://schemas.microsoft.com/office/drawing/2014/main" id="{A99227DA-2FDA-2FB7-FB51-30E62674D79C}"/>
                </a:ext>
              </a:extLst>
            </p:cNvPr>
            <p:cNvSpPr/>
            <p:nvPr/>
          </p:nvSpPr>
          <p:spPr>
            <a:xfrm>
              <a:off x="1735677" y="4118210"/>
              <a:ext cx="472662" cy="314498"/>
            </a:xfrm>
            <a:custGeom>
              <a:avLst/>
              <a:gdLst>
                <a:gd name="f0" fmla="val 10800000"/>
                <a:gd name="f1" fmla="val 5400000"/>
                <a:gd name="f2" fmla="val 180"/>
                <a:gd name="f3" fmla="val w"/>
                <a:gd name="f4" fmla="val h"/>
                <a:gd name="f5" fmla="val 0"/>
                <a:gd name="f6" fmla="val 434098"/>
                <a:gd name="f7" fmla="val 288835"/>
                <a:gd name="f8" fmla="val 428017"/>
                <a:gd name="f9" fmla="val 235340"/>
                <a:gd name="f10" fmla="val 108099"/>
                <a:gd name="f11" fmla="val 2870"/>
                <a:gd name="f12" fmla="val 101377"/>
                <a:gd name="f13" fmla="val -2008"/>
                <a:gd name="f14" fmla="val 91969"/>
                <a:gd name="f15" fmla="val -518"/>
                <a:gd name="f16" fmla="val 87088"/>
                <a:gd name="f17" fmla="val 6202"/>
                <a:gd name="f18" fmla="val 86862"/>
                <a:gd name="f19" fmla="val 6512"/>
                <a:gd name="f20" fmla="val 86649"/>
                <a:gd name="f21" fmla="val 6835"/>
                <a:gd name="f22" fmla="val 86448"/>
                <a:gd name="f23" fmla="val 7158"/>
                <a:gd name="f24" fmla="val 38511"/>
                <a:gd name="f25" fmla="val 88196"/>
                <a:gd name="f26" fmla="val 9014"/>
                <a:gd name="f27" fmla="val 178801"/>
                <a:gd name="f28" fmla="val 54"/>
                <a:gd name="f29" fmla="val 272526"/>
                <a:gd name="f30" fmla="val -645"/>
                <a:gd name="f31" fmla="val 280807"/>
                <a:gd name="f32" fmla="val 5500"/>
                <a:gd name="f33" fmla="val 288083"/>
                <a:gd name="f34" fmla="val 13779"/>
                <a:gd name="f35" fmla="val 288779"/>
                <a:gd name="f36" fmla="val 14194"/>
                <a:gd name="f37" fmla="val 288814"/>
                <a:gd name="f38" fmla="val 14610"/>
                <a:gd name="f39" fmla="val 15027"/>
                <a:gd name="f40" fmla="val 410865"/>
                <a:gd name="f41" fmla="val 417578"/>
                <a:gd name="f42" fmla="val 288702"/>
                <a:gd name="f43" fmla="val 423357"/>
                <a:gd name="f44" fmla="val 284048"/>
                <a:gd name="f45" fmla="val 424924"/>
                <a:gd name="f46" fmla="val 277518"/>
                <a:gd name="f47" fmla="val 427139"/>
                <a:gd name="f48" fmla="val 269145"/>
                <a:gd name="f49" fmla="val 429838"/>
                <a:gd name="f50" fmla="val 260906"/>
                <a:gd name="f51" fmla="val 433008"/>
                <a:gd name="f52" fmla="val 252843"/>
                <a:gd name="f53" fmla="val 435567"/>
                <a:gd name="f54" fmla="val 246552"/>
                <a:gd name="f55" fmla="val 433508"/>
                <a:gd name="f56" fmla="val 239333"/>
                <a:gd name="f57" fmla="+- 0 0 -90"/>
                <a:gd name="f58" fmla="*/ f3 1 434098"/>
                <a:gd name="f59" fmla="*/ f4 1 288835"/>
                <a:gd name="f60" fmla="val f5"/>
                <a:gd name="f61" fmla="val f6"/>
                <a:gd name="f62" fmla="val f7"/>
                <a:gd name="f63" fmla="*/ f57 f0 1"/>
                <a:gd name="f64" fmla="+- f62 0 f60"/>
                <a:gd name="f65" fmla="+- f61 0 f60"/>
                <a:gd name="f66" fmla="*/ f63 1 f2"/>
                <a:gd name="f67" fmla="*/ f65 1 434098"/>
                <a:gd name="f68" fmla="*/ f64 1 288835"/>
                <a:gd name="f69" fmla="*/ 428017 f65 1"/>
                <a:gd name="f70" fmla="*/ 235340 f64 1"/>
                <a:gd name="f71" fmla="*/ 108099 f65 1"/>
                <a:gd name="f72" fmla="*/ 2870 f64 1"/>
                <a:gd name="f73" fmla="*/ 87088 f65 1"/>
                <a:gd name="f74" fmla="*/ 6202 f64 1"/>
                <a:gd name="f75" fmla="*/ 86448 f65 1"/>
                <a:gd name="f76" fmla="*/ 7158 f64 1"/>
                <a:gd name="f77" fmla="*/ 54 f65 1"/>
                <a:gd name="f78" fmla="*/ 272526 f64 1"/>
                <a:gd name="f79" fmla="*/ 13779 f65 1"/>
                <a:gd name="f80" fmla="*/ 288779 f64 1"/>
                <a:gd name="f81" fmla="*/ 15027 f65 1"/>
                <a:gd name="f82" fmla="*/ 288835 f64 1"/>
                <a:gd name="f83" fmla="*/ 410865 f65 1"/>
                <a:gd name="f84" fmla="*/ 424924 f65 1"/>
                <a:gd name="f85" fmla="*/ 277518 f64 1"/>
                <a:gd name="f86" fmla="*/ 433008 f65 1"/>
                <a:gd name="f87" fmla="*/ 252843 f64 1"/>
                <a:gd name="f88" fmla="+- f66 0 f1"/>
                <a:gd name="f89" fmla="*/ f69 1 434098"/>
                <a:gd name="f90" fmla="*/ f70 1 288835"/>
                <a:gd name="f91" fmla="*/ f71 1 434098"/>
                <a:gd name="f92" fmla="*/ f72 1 288835"/>
                <a:gd name="f93" fmla="*/ f73 1 434098"/>
                <a:gd name="f94" fmla="*/ f74 1 288835"/>
                <a:gd name="f95" fmla="*/ f75 1 434098"/>
                <a:gd name="f96" fmla="*/ f76 1 288835"/>
                <a:gd name="f97" fmla="*/ f77 1 434098"/>
                <a:gd name="f98" fmla="*/ f78 1 288835"/>
                <a:gd name="f99" fmla="*/ f79 1 434098"/>
                <a:gd name="f100" fmla="*/ f80 1 288835"/>
                <a:gd name="f101" fmla="*/ f81 1 434098"/>
                <a:gd name="f102" fmla="*/ f82 1 288835"/>
                <a:gd name="f103" fmla="*/ f83 1 434098"/>
                <a:gd name="f104" fmla="*/ f84 1 434098"/>
                <a:gd name="f105" fmla="*/ f85 1 288835"/>
                <a:gd name="f106" fmla="*/ f86 1 434098"/>
                <a:gd name="f107" fmla="*/ f87 1 288835"/>
                <a:gd name="f108" fmla="*/ f60 1 f67"/>
                <a:gd name="f109" fmla="*/ f61 1 f67"/>
                <a:gd name="f110" fmla="*/ f60 1 f68"/>
                <a:gd name="f111" fmla="*/ f62 1 f68"/>
                <a:gd name="f112" fmla="*/ f89 1 f67"/>
                <a:gd name="f113" fmla="*/ f90 1 f68"/>
                <a:gd name="f114" fmla="*/ f91 1 f67"/>
                <a:gd name="f115" fmla="*/ f92 1 f68"/>
                <a:gd name="f116" fmla="*/ f93 1 f67"/>
                <a:gd name="f117" fmla="*/ f94 1 f68"/>
                <a:gd name="f118" fmla="*/ f95 1 f67"/>
                <a:gd name="f119" fmla="*/ f96 1 f68"/>
                <a:gd name="f120" fmla="*/ f97 1 f67"/>
                <a:gd name="f121" fmla="*/ f98 1 f68"/>
                <a:gd name="f122" fmla="*/ f99 1 f67"/>
                <a:gd name="f123" fmla="*/ f100 1 f68"/>
                <a:gd name="f124" fmla="*/ f101 1 f67"/>
                <a:gd name="f125" fmla="*/ f102 1 f68"/>
                <a:gd name="f126" fmla="*/ f103 1 f67"/>
                <a:gd name="f127" fmla="*/ f104 1 f67"/>
                <a:gd name="f128" fmla="*/ f105 1 f68"/>
                <a:gd name="f129" fmla="*/ f106 1 f67"/>
                <a:gd name="f130" fmla="*/ f107 1 f68"/>
                <a:gd name="f131" fmla="*/ f108 f58 1"/>
                <a:gd name="f132" fmla="*/ f109 f58 1"/>
                <a:gd name="f133" fmla="*/ f111 f59 1"/>
                <a:gd name="f134" fmla="*/ f110 f59 1"/>
                <a:gd name="f135" fmla="*/ f112 f58 1"/>
                <a:gd name="f136" fmla="*/ f113 f59 1"/>
                <a:gd name="f137" fmla="*/ f114 f58 1"/>
                <a:gd name="f138" fmla="*/ f115 f59 1"/>
                <a:gd name="f139" fmla="*/ f116 f58 1"/>
                <a:gd name="f140" fmla="*/ f117 f59 1"/>
                <a:gd name="f141" fmla="*/ f118 f58 1"/>
                <a:gd name="f142" fmla="*/ f119 f59 1"/>
                <a:gd name="f143" fmla="*/ f120 f58 1"/>
                <a:gd name="f144" fmla="*/ f121 f59 1"/>
                <a:gd name="f145" fmla="*/ f122 f58 1"/>
                <a:gd name="f146" fmla="*/ f123 f59 1"/>
                <a:gd name="f147" fmla="*/ f124 f58 1"/>
                <a:gd name="f148" fmla="*/ f125 f59 1"/>
                <a:gd name="f149" fmla="*/ f126 f58 1"/>
                <a:gd name="f150" fmla="*/ f127 f58 1"/>
                <a:gd name="f151" fmla="*/ f128 f59 1"/>
                <a:gd name="f152" fmla="*/ f129 f58 1"/>
                <a:gd name="f153" fmla="*/ f130 f59 1"/>
              </a:gdLst>
              <a:ahLst/>
              <a:cxnLst>
                <a:cxn ang="3cd4">
                  <a:pos x="hc" y="t"/>
                </a:cxn>
                <a:cxn ang="0">
                  <a:pos x="r" y="vc"/>
                </a:cxn>
                <a:cxn ang="cd4">
                  <a:pos x="hc" y="b"/>
                </a:cxn>
                <a:cxn ang="cd2">
                  <a:pos x="l" y="vc"/>
                </a:cxn>
                <a:cxn ang="f88">
                  <a:pos x="f135" y="f136"/>
                </a:cxn>
                <a:cxn ang="f88">
                  <a:pos x="f137" y="f138"/>
                </a:cxn>
                <a:cxn ang="f88">
                  <a:pos x="f139" y="f140"/>
                </a:cxn>
                <a:cxn ang="f88">
                  <a:pos x="f141" y="f142"/>
                </a:cxn>
                <a:cxn ang="f88">
                  <a:pos x="f143" y="f144"/>
                </a:cxn>
                <a:cxn ang="f88">
                  <a:pos x="f145" y="f146"/>
                </a:cxn>
                <a:cxn ang="f88">
                  <a:pos x="f147" y="f148"/>
                </a:cxn>
                <a:cxn ang="f88">
                  <a:pos x="f149" y="f148"/>
                </a:cxn>
                <a:cxn ang="f88">
                  <a:pos x="f150" y="f151"/>
                </a:cxn>
                <a:cxn ang="f88">
                  <a:pos x="f152" y="f153"/>
                </a:cxn>
                <a:cxn ang="f88">
                  <a:pos x="f135" y="f136"/>
                </a:cxn>
              </a:cxnLst>
              <a:rect l="f131" t="f134" r="f132" b="f133"/>
              <a:pathLst>
                <a:path w="434098" h="288835">
                  <a:moveTo>
                    <a:pt x="f8" y="f9"/>
                  </a:moveTo>
                  <a:lnTo>
                    <a:pt x="f10" y="f11"/>
                  </a:lnTo>
                  <a:cubicBezTo>
                    <a:pt x="f12" y="f13"/>
                    <a:pt x="f14" y="f15"/>
                    <a:pt x="f16" y="f17"/>
                  </a:cubicBezTo>
                  <a:cubicBezTo>
                    <a:pt x="f18" y="f19"/>
                    <a:pt x="f20" y="f21"/>
                    <a:pt x="f22" y="f23"/>
                  </a:cubicBezTo>
                  <a:cubicBezTo>
                    <a:pt x="f24" y="f25"/>
                    <a:pt x="f26" y="f27"/>
                    <a:pt x="f28" y="f29"/>
                  </a:cubicBezTo>
                  <a:cubicBezTo>
                    <a:pt x="f30" y="f31"/>
                    <a:pt x="f32" y="f33"/>
                    <a:pt x="f34" y="f35"/>
                  </a:cubicBezTo>
                  <a:cubicBezTo>
                    <a:pt x="f36" y="f37"/>
                    <a:pt x="f38" y="f7"/>
                    <a:pt x="f39" y="f7"/>
                  </a:cubicBezTo>
                  <a:lnTo>
                    <a:pt x="f40" y="f7"/>
                  </a:lnTo>
                  <a:cubicBezTo>
                    <a:pt x="f41" y="f42"/>
                    <a:pt x="f43" y="f44"/>
                    <a:pt x="f45" y="f46"/>
                  </a:cubicBezTo>
                  <a:cubicBezTo>
                    <a:pt x="f47" y="f48"/>
                    <a:pt x="f49" y="f50"/>
                    <a:pt x="f51" y="f52"/>
                  </a:cubicBezTo>
                  <a:cubicBezTo>
                    <a:pt x="f53" y="f54"/>
                    <a:pt x="f55" y="f56"/>
                    <a:pt x="f8" y="f9"/>
                  </a:cubicBezTo>
                  <a:close/>
                </a:path>
              </a:pathLst>
            </a:custGeom>
            <a:noFill/>
            <a:ln w="23463" cap="flat">
              <a:solidFill>
                <a:srgbClr val="5F6062"/>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414041"/>
                </a:solidFill>
                <a:uFillTx/>
                <a:latin typeface="Source Han Sans JP" panose="020B0500000000000000" pitchFamily="34" charset="-128"/>
              </a:endParaRPr>
            </a:p>
          </p:txBody>
        </p:sp>
        <p:sp>
          <p:nvSpPr>
            <p:cNvPr id="12" name="Freeform 87">
              <a:extLst>
                <a:ext uri="{FF2B5EF4-FFF2-40B4-BE49-F238E27FC236}">
                  <a16:creationId xmlns:a16="http://schemas.microsoft.com/office/drawing/2014/main" id="{A3340436-7BF9-4053-92B9-732838667E75}"/>
                </a:ext>
              </a:extLst>
            </p:cNvPr>
            <p:cNvSpPr/>
            <p:nvPr/>
          </p:nvSpPr>
          <p:spPr>
            <a:xfrm>
              <a:off x="2081028" y="3173214"/>
              <a:ext cx="705724" cy="530964"/>
            </a:xfrm>
            <a:custGeom>
              <a:avLst/>
              <a:gdLst>
                <a:gd name="f0" fmla="val 10800000"/>
                <a:gd name="f1" fmla="val 5400000"/>
                <a:gd name="f2" fmla="val 180"/>
                <a:gd name="f3" fmla="val w"/>
                <a:gd name="f4" fmla="val h"/>
                <a:gd name="f5" fmla="val 0"/>
                <a:gd name="f6" fmla="val 648145"/>
                <a:gd name="f7" fmla="val 487643"/>
                <a:gd name="f8" fmla="val 324049"/>
                <a:gd name="f9" fmla="val 467258"/>
                <a:gd name="f10" fmla="val 381411"/>
                <a:gd name="f11" fmla="val 467218"/>
                <a:gd name="f12" fmla="val 438576"/>
                <a:gd name="f13" fmla="val 473919"/>
                <a:gd name="f14" fmla="val 494377"/>
                <a:gd name="f15" fmla="val 487222"/>
                <a:gd name="f16" fmla="val 501793"/>
                <a:gd name="f17" fmla="val 489036"/>
                <a:gd name="f18" fmla="val 509350"/>
                <a:gd name="f19" fmla="val 484842"/>
                <a:gd name="f20" fmla="val 511740"/>
                <a:gd name="f21" fmla="val 477592"/>
                <a:gd name="f22" fmla="val 647412"/>
                <a:gd name="f23" fmla="val 60243"/>
                <a:gd name="f24" fmla="val 649963"/>
                <a:gd name="f25" fmla="val 52377"/>
                <a:gd name="f26" fmla="val 645647"/>
                <a:gd name="f27" fmla="val 43933"/>
                <a:gd name="f28" fmla="val 637781"/>
                <a:gd name="f29" fmla="val 41383"/>
                <a:gd name="f30" fmla="val 637570"/>
                <a:gd name="f31" fmla="val 41315"/>
                <a:gd name="f32" fmla="val 637359"/>
                <a:gd name="f33" fmla="val 41252"/>
                <a:gd name="f34" fmla="val 637148"/>
                <a:gd name="f35" fmla="val 41193"/>
                <a:gd name="f36" fmla="val 432031"/>
                <a:gd name="f37" fmla="val -13731"/>
                <a:gd name="f38" fmla="val 216067"/>
                <a:gd name="f39" fmla="val 10950"/>
                <a:gd name="f40" fmla="val 3013"/>
                <a:gd name="f41" fmla="val 43377"/>
                <a:gd name="f42" fmla="val -1647"/>
                <a:gd name="f43" fmla="val 51581"/>
                <a:gd name="f44" fmla="val 539"/>
                <a:gd name="f45" fmla="val 59516"/>
                <a:gd name="f46" fmla="val 602"/>
                <a:gd name="f47" fmla="val 59761"/>
                <a:gd name="f48" fmla="val 680"/>
                <a:gd name="f49" fmla="val 60003"/>
                <a:gd name="f50" fmla="val 757"/>
                <a:gd name="f51" fmla="val 136288"/>
                <a:gd name="f52" fmla="val 138678"/>
                <a:gd name="f53" fmla="val 146235"/>
                <a:gd name="f54" fmla="val 153651"/>
                <a:gd name="f55" fmla="val 209473"/>
                <a:gd name="f56" fmla="val 473913"/>
                <a:gd name="f57" fmla="val 266666"/>
                <a:gd name="f58" fmla="val 467212"/>
                <a:gd name="f59" fmla="+- 0 0 -90"/>
                <a:gd name="f60" fmla="*/ f3 1 648145"/>
                <a:gd name="f61" fmla="*/ f4 1 487643"/>
                <a:gd name="f62" fmla="val f5"/>
                <a:gd name="f63" fmla="val f6"/>
                <a:gd name="f64" fmla="val f7"/>
                <a:gd name="f65" fmla="*/ f59 f0 1"/>
                <a:gd name="f66" fmla="+- f64 0 f62"/>
                <a:gd name="f67" fmla="+- f63 0 f62"/>
                <a:gd name="f68" fmla="*/ f65 1 f2"/>
                <a:gd name="f69" fmla="*/ f67 1 648145"/>
                <a:gd name="f70" fmla="*/ f66 1 487643"/>
                <a:gd name="f71" fmla="*/ 324049 f67 1"/>
                <a:gd name="f72" fmla="*/ 467258 f66 1"/>
                <a:gd name="f73" fmla="*/ 494377 f67 1"/>
                <a:gd name="f74" fmla="*/ 487222 f66 1"/>
                <a:gd name="f75" fmla="*/ 511740 f67 1"/>
                <a:gd name="f76" fmla="*/ 477592 f66 1"/>
                <a:gd name="f77" fmla="*/ 647412 f67 1"/>
                <a:gd name="f78" fmla="*/ 60243 f66 1"/>
                <a:gd name="f79" fmla="*/ 637781 f67 1"/>
                <a:gd name="f80" fmla="*/ 41383 f66 1"/>
                <a:gd name="f81" fmla="*/ 637148 f67 1"/>
                <a:gd name="f82" fmla="*/ 41193 f66 1"/>
                <a:gd name="f83" fmla="*/ 10950 f67 1"/>
                <a:gd name="f84" fmla="*/ 539 f67 1"/>
                <a:gd name="f85" fmla="*/ 59516 f66 1"/>
                <a:gd name="f86" fmla="*/ 757 f67 1"/>
                <a:gd name="f87" fmla="*/ 136288 f67 1"/>
                <a:gd name="f88" fmla="*/ 153651 f67 1"/>
                <a:gd name="f89" fmla="+- f68 0 f1"/>
                <a:gd name="f90" fmla="*/ f71 1 648145"/>
                <a:gd name="f91" fmla="*/ f72 1 487643"/>
                <a:gd name="f92" fmla="*/ f73 1 648145"/>
                <a:gd name="f93" fmla="*/ f74 1 487643"/>
                <a:gd name="f94" fmla="*/ f75 1 648145"/>
                <a:gd name="f95" fmla="*/ f76 1 487643"/>
                <a:gd name="f96" fmla="*/ f77 1 648145"/>
                <a:gd name="f97" fmla="*/ f78 1 487643"/>
                <a:gd name="f98" fmla="*/ f79 1 648145"/>
                <a:gd name="f99" fmla="*/ f80 1 487643"/>
                <a:gd name="f100" fmla="*/ f81 1 648145"/>
                <a:gd name="f101" fmla="*/ f82 1 487643"/>
                <a:gd name="f102" fmla="*/ f83 1 648145"/>
                <a:gd name="f103" fmla="*/ f84 1 648145"/>
                <a:gd name="f104" fmla="*/ f85 1 487643"/>
                <a:gd name="f105" fmla="*/ f86 1 648145"/>
                <a:gd name="f106" fmla="*/ f87 1 648145"/>
                <a:gd name="f107" fmla="*/ f88 1 648145"/>
                <a:gd name="f108" fmla="*/ f62 1 f69"/>
                <a:gd name="f109" fmla="*/ f63 1 f69"/>
                <a:gd name="f110" fmla="*/ f62 1 f70"/>
                <a:gd name="f111" fmla="*/ f64 1 f70"/>
                <a:gd name="f112" fmla="*/ f90 1 f69"/>
                <a:gd name="f113" fmla="*/ f91 1 f70"/>
                <a:gd name="f114" fmla="*/ f92 1 f69"/>
                <a:gd name="f115" fmla="*/ f93 1 f70"/>
                <a:gd name="f116" fmla="*/ f94 1 f69"/>
                <a:gd name="f117" fmla="*/ f95 1 f70"/>
                <a:gd name="f118" fmla="*/ f96 1 f69"/>
                <a:gd name="f119" fmla="*/ f97 1 f70"/>
                <a:gd name="f120" fmla="*/ f98 1 f69"/>
                <a:gd name="f121" fmla="*/ f99 1 f70"/>
                <a:gd name="f122" fmla="*/ f100 1 f69"/>
                <a:gd name="f123" fmla="*/ f101 1 f70"/>
                <a:gd name="f124" fmla="*/ f102 1 f69"/>
                <a:gd name="f125" fmla="*/ f103 1 f69"/>
                <a:gd name="f126" fmla="*/ f104 1 f70"/>
                <a:gd name="f127" fmla="*/ f105 1 f69"/>
                <a:gd name="f128" fmla="*/ f106 1 f69"/>
                <a:gd name="f129" fmla="*/ f107 1 f69"/>
                <a:gd name="f130" fmla="*/ f108 f60 1"/>
                <a:gd name="f131" fmla="*/ f109 f60 1"/>
                <a:gd name="f132" fmla="*/ f111 f61 1"/>
                <a:gd name="f133" fmla="*/ f110 f61 1"/>
                <a:gd name="f134" fmla="*/ f112 f60 1"/>
                <a:gd name="f135" fmla="*/ f113 f61 1"/>
                <a:gd name="f136" fmla="*/ f114 f60 1"/>
                <a:gd name="f137" fmla="*/ f115 f61 1"/>
                <a:gd name="f138" fmla="*/ f116 f60 1"/>
                <a:gd name="f139" fmla="*/ f117 f61 1"/>
                <a:gd name="f140" fmla="*/ f118 f60 1"/>
                <a:gd name="f141" fmla="*/ f119 f61 1"/>
                <a:gd name="f142" fmla="*/ f120 f60 1"/>
                <a:gd name="f143" fmla="*/ f121 f61 1"/>
                <a:gd name="f144" fmla="*/ f122 f60 1"/>
                <a:gd name="f145" fmla="*/ f123 f61 1"/>
                <a:gd name="f146" fmla="*/ f124 f60 1"/>
                <a:gd name="f147" fmla="*/ f125 f60 1"/>
                <a:gd name="f148" fmla="*/ f126 f61 1"/>
                <a:gd name="f149" fmla="*/ f127 f60 1"/>
                <a:gd name="f150" fmla="*/ f128 f60 1"/>
                <a:gd name="f151" fmla="*/ f129 f60 1"/>
              </a:gdLst>
              <a:ahLst/>
              <a:cxnLst>
                <a:cxn ang="3cd4">
                  <a:pos x="hc" y="t"/>
                </a:cxn>
                <a:cxn ang="0">
                  <a:pos x="r" y="vc"/>
                </a:cxn>
                <a:cxn ang="cd4">
                  <a:pos x="hc" y="b"/>
                </a:cxn>
                <a:cxn ang="cd2">
                  <a:pos x="l" y="vc"/>
                </a:cxn>
                <a:cxn ang="f89">
                  <a:pos x="f134" y="f135"/>
                </a:cxn>
                <a:cxn ang="f89">
                  <a:pos x="f136" y="f137"/>
                </a:cxn>
                <a:cxn ang="f89">
                  <a:pos x="f138" y="f139"/>
                </a:cxn>
                <a:cxn ang="f89">
                  <a:pos x="f140" y="f141"/>
                </a:cxn>
                <a:cxn ang="f89">
                  <a:pos x="f142" y="f143"/>
                </a:cxn>
                <a:cxn ang="f89">
                  <a:pos x="f144" y="f145"/>
                </a:cxn>
                <a:cxn ang="f89">
                  <a:pos x="f146" y="f145"/>
                </a:cxn>
                <a:cxn ang="f89">
                  <a:pos x="f147" y="f148"/>
                </a:cxn>
                <a:cxn ang="f89">
                  <a:pos x="f149" y="f141"/>
                </a:cxn>
                <a:cxn ang="f89">
                  <a:pos x="f150" y="f139"/>
                </a:cxn>
                <a:cxn ang="f89">
                  <a:pos x="f151" y="f137"/>
                </a:cxn>
                <a:cxn ang="f89">
                  <a:pos x="f134" y="f135"/>
                </a:cxn>
              </a:cxnLst>
              <a:rect l="f130" t="f133" r="f131" b="f132"/>
              <a:pathLst>
                <a:path w="648145" h="487643">
                  <a:moveTo>
                    <a:pt x="f8" y="f9"/>
                  </a:moveTo>
                  <a:cubicBezTo>
                    <a:pt x="f10" y="f11"/>
                    <a:pt x="f12" y="f13"/>
                    <a:pt x="f14" y="f15"/>
                  </a:cubicBezTo>
                  <a:cubicBezTo>
                    <a:pt x="f16" y="f17"/>
                    <a:pt x="f18" y="f19"/>
                    <a:pt x="f20" y="f21"/>
                  </a:cubicBezTo>
                  <a:lnTo>
                    <a:pt x="f22" y="f23"/>
                  </a:lnTo>
                  <a:cubicBezTo>
                    <a:pt x="f24" y="f25"/>
                    <a:pt x="f26" y="f27"/>
                    <a:pt x="f28" y="f29"/>
                  </a:cubicBezTo>
                  <a:cubicBezTo>
                    <a:pt x="f30" y="f31"/>
                    <a:pt x="f32" y="f33"/>
                    <a:pt x="f34" y="f35"/>
                  </a:cubicBezTo>
                  <a:cubicBezTo>
                    <a:pt x="f36" y="f37"/>
                    <a:pt x="f38" y="f37"/>
                    <a:pt x="f39" y="f35"/>
                  </a:cubicBezTo>
                  <a:cubicBezTo>
                    <a:pt x="f40" y="f41"/>
                    <a:pt x="f42" y="f43"/>
                    <a:pt x="f44" y="f45"/>
                  </a:cubicBezTo>
                  <a:cubicBezTo>
                    <a:pt x="f46" y="f47"/>
                    <a:pt x="f48" y="f49"/>
                    <a:pt x="f50" y="f23"/>
                  </a:cubicBezTo>
                  <a:lnTo>
                    <a:pt x="f51" y="f21"/>
                  </a:lnTo>
                  <a:cubicBezTo>
                    <a:pt x="f52" y="f19"/>
                    <a:pt x="f53" y="f17"/>
                    <a:pt x="f54" y="f15"/>
                  </a:cubicBezTo>
                  <a:cubicBezTo>
                    <a:pt x="f55" y="f56"/>
                    <a:pt x="f57" y="f58"/>
                    <a:pt x="f8" y="f9"/>
                  </a:cubicBezTo>
                  <a:close/>
                </a:path>
              </a:pathLst>
            </a:custGeom>
            <a:noFill/>
            <a:ln w="23463" cap="flat">
              <a:solidFill>
                <a:srgbClr val="5F6062"/>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414041"/>
                </a:solidFill>
                <a:uFillTx/>
                <a:latin typeface="Source Han Sans JP" panose="020B0500000000000000" pitchFamily="34" charset="-128"/>
              </a:endParaRPr>
            </a:p>
          </p:txBody>
        </p:sp>
        <p:sp>
          <p:nvSpPr>
            <p:cNvPr id="13" name="Freeform 88">
              <a:extLst>
                <a:ext uri="{FF2B5EF4-FFF2-40B4-BE49-F238E27FC236}">
                  <a16:creationId xmlns:a16="http://schemas.microsoft.com/office/drawing/2014/main" id="{300281B5-CF26-5785-995C-927FB9BD90E1}"/>
                </a:ext>
              </a:extLst>
            </p:cNvPr>
            <p:cNvSpPr/>
            <p:nvPr/>
          </p:nvSpPr>
          <p:spPr>
            <a:xfrm>
              <a:off x="1412025" y="3258062"/>
              <a:ext cx="724369" cy="709245"/>
            </a:xfrm>
            <a:custGeom>
              <a:avLst/>
              <a:gdLst>
                <a:gd name="f0" fmla="val 10800000"/>
                <a:gd name="f1" fmla="val 5400000"/>
                <a:gd name="f2" fmla="val 180"/>
                <a:gd name="f3" fmla="val w"/>
                <a:gd name="f4" fmla="val h"/>
                <a:gd name="f5" fmla="val 0"/>
                <a:gd name="f6" fmla="val 665264"/>
                <a:gd name="f7" fmla="val 651376"/>
                <a:gd name="f8" fmla="val 664522"/>
                <a:gd name="f9" fmla="val 427787"/>
                <a:gd name="f10" fmla="val 528921"/>
                <a:gd name="f11" fmla="val 10368"/>
                <a:gd name="f12" fmla="val 526334"/>
                <a:gd name="f13" fmla="val 2471"/>
                <a:gd name="f14" fmla="val 517842"/>
                <a:gd name="f15" fmla="val -1834"/>
                <a:gd name="f16" fmla="val 509941"/>
                <a:gd name="f17" fmla="val 751"/>
                <a:gd name="f18" fmla="val 509751"/>
                <a:gd name="f19" fmla="val 812"/>
                <a:gd name="f20" fmla="val 509568"/>
                <a:gd name="f21" fmla="val 879"/>
                <a:gd name="f22" fmla="val 509378"/>
                <a:gd name="f23" fmla="val 948"/>
                <a:gd name="f24" fmla="val 311179"/>
                <a:gd name="f25" fmla="val 76960"/>
                <a:gd name="f26" fmla="val 136577"/>
                <a:gd name="f27" fmla="val 203983"/>
                <a:gd name="f28" fmla="val 3246"/>
                <a:gd name="f29" fmla="val 369160"/>
                <a:gd name="f30" fmla="val -1895"/>
                <a:gd name="f31" fmla="val 375637"/>
                <a:gd name="f32" fmla="val -812"/>
                <a:gd name="f33" fmla="val 385055"/>
                <a:gd name="f34" fmla="val 5665"/>
                <a:gd name="f35" fmla="val 390196"/>
                <a:gd name="f36" fmla="val 5839"/>
                <a:gd name="f37" fmla="val 390335"/>
                <a:gd name="f38" fmla="val 6017"/>
                <a:gd name="f39" fmla="val 390469"/>
                <a:gd name="f40" fmla="val 6198"/>
                <a:gd name="f41" fmla="val 390600"/>
                <a:gd name="f42" fmla="val 361264"/>
                <a:gd name="f43" fmla="val 648587"/>
                <a:gd name="f44" fmla="val 367459"/>
                <a:gd name="f45" fmla="val 653086"/>
                <a:gd name="f46" fmla="val 376074"/>
                <a:gd name="f47" fmla="val 652039"/>
                <a:gd name="f48" fmla="val 381017"/>
                <a:gd name="f49" fmla="val 646197"/>
                <a:gd name="f50" fmla="val 455918"/>
                <a:gd name="f51" fmla="val 558816"/>
                <a:gd name="f52" fmla="val 550206"/>
                <a:gd name="f53" fmla="val 490160"/>
                <a:gd name="f54" fmla="val 656368"/>
                <a:gd name="f55" fmla="val 445712"/>
                <a:gd name="f56" fmla="val 663355"/>
                <a:gd name="f57" fmla="val 442789"/>
                <a:gd name="f58" fmla="val 666912"/>
                <a:gd name="f59" fmla="val 434975"/>
                <a:gd name="f60" fmla="+- 0 0 -90"/>
                <a:gd name="f61" fmla="*/ f3 1 665264"/>
                <a:gd name="f62" fmla="*/ f4 1 651376"/>
                <a:gd name="f63" fmla="val f5"/>
                <a:gd name="f64" fmla="val f6"/>
                <a:gd name="f65" fmla="val f7"/>
                <a:gd name="f66" fmla="*/ f60 f0 1"/>
                <a:gd name="f67" fmla="+- f65 0 f63"/>
                <a:gd name="f68" fmla="+- f64 0 f63"/>
                <a:gd name="f69" fmla="*/ f66 1 f2"/>
                <a:gd name="f70" fmla="*/ f68 1 665264"/>
                <a:gd name="f71" fmla="*/ f67 1 651376"/>
                <a:gd name="f72" fmla="*/ 664522 f68 1"/>
                <a:gd name="f73" fmla="*/ 427787 f67 1"/>
                <a:gd name="f74" fmla="*/ 528921 f68 1"/>
                <a:gd name="f75" fmla="*/ 10368 f67 1"/>
                <a:gd name="f76" fmla="*/ 509941 f68 1"/>
                <a:gd name="f77" fmla="*/ 751 f67 1"/>
                <a:gd name="f78" fmla="*/ 509378 f68 1"/>
                <a:gd name="f79" fmla="*/ 948 f67 1"/>
                <a:gd name="f80" fmla="*/ 3246 f68 1"/>
                <a:gd name="f81" fmla="*/ 369160 f67 1"/>
                <a:gd name="f82" fmla="*/ 5665 f68 1"/>
                <a:gd name="f83" fmla="*/ 390196 f67 1"/>
                <a:gd name="f84" fmla="*/ 6198 f68 1"/>
                <a:gd name="f85" fmla="*/ 390600 f67 1"/>
                <a:gd name="f86" fmla="*/ 361264 f68 1"/>
                <a:gd name="f87" fmla="*/ 648587 f67 1"/>
                <a:gd name="f88" fmla="*/ 381017 f68 1"/>
                <a:gd name="f89" fmla="*/ 646197 f67 1"/>
                <a:gd name="f90" fmla="*/ 656368 f68 1"/>
                <a:gd name="f91" fmla="*/ 445712 f67 1"/>
                <a:gd name="f92" fmla="+- f69 0 f1"/>
                <a:gd name="f93" fmla="*/ f72 1 665264"/>
                <a:gd name="f94" fmla="*/ f73 1 651376"/>
                <a:gd name="f95" fmla="*/ f74 1 665264"/>
                <a:gd name="f96" fmla="*/ f75 1 651376"/>
                <a:gd name="f97" fmla="*/ f76 1 665264"/>
                <a:gd name="f98" fmla="*/ f77 1 651376"/>
                <a:gd name="f99" fmla="*/ f78 1 665264"/>
                <a:gd name="f100" fmla="*/ f79 1 651376"/>
                <a:gd name="f101" fmla="*/ f80 1 665264"/>
                <a:gd name="f102" fmla="*/ f81 1 651376"/>
                <a:gd name="f103" fmla="*/ f82 1 665264"/>
                <a:gd name="f104" fmla="*/ f83 1 651376"/>
                <a:gd name="f105" fmla="*/ f84 1 665264"/>
                <a:gd name="f106" fmla="*/ f85 1 651376"/>
                <a:gd name="f107" fmla="*/ f86 1 665264"/>
                <a:gd name="f108" fmla="*/ f87 1 651376"/>
                <a:gd name="f109" fmla="*/ f88 1 665264"/>
                <a:gd name="f110" fmla="*/ f89 1 651376"/>
                <a:gd name="f111" fmla="*/ f90 1 665264"/>
                <a:gd name="f112" fmla="*/ f91 1 651376"/>
                <a:gd name="f113" fmla="*/ f63 1 f70"/>
                <a:gd name="f114" fmla="*/ f64 1 f70"/>
                <a:gd name="f115" fmla="*/ f63 1 f71"/>
                <a:gd name="f116" fmla="*/ f65 1 f71"/>
                <a:gd name="f117" fmla="*/ f93 1 f70"/>
                <a:gd name="f118" fmla="*/ f94 1 f71"/>
                <a:gd name="f119" fmla="*/ f95 1 f70"/>
                <a:gd name="f120" fmla="*/ f96 1 f71"/>
                <a:gd name="f121" fmla="*/ f97 1 f70"/>
                <a:gd name="f122" fmla="*/ f98 1 f71"/>
                <a:gd name="f123" fmla="*/ f99 1 f70"/>
                <a:gd name="f124" fmla="*/ f100 1 f71"/>
                <a:gd name="f125" fmla="*/ f101 1 f70"/>
                <a:gd name="f126" fmla="*/ f102 1 f71"/>
                <a:gd name="f127" fmla="*/ f103 1 f70"/>
                <a:gd name="f128" fmla="*/ f104 1 f71"/>
                <a:gd name="f129" fmla="*/ f105 1 f70"/>
                <a:gd name="f130" fmla="*/ f106 1 f71"/>
                <a:gd name="f131" fmla="*/ f107 1 f70"/>
                <a:gd name="f132" fmla="*/ f108 1 f71"/>
                <a:gd name="f133" fmla="*/ f109 1 f70"/>
                <a:gd name="f134" fmla="*/ f110 1 f71"/>
                <a:gd name="f135" fmla="*/ f111 1 f70"/>
                <a:gd name="f136" fmla="*/ f112 1 f71"/>
                <a:gd name="f137" fmla="*/ f113 f61 1"/>
                <a:gd name="f138" fmla="*/ f114 f61 1"/>
                <a:gd name="f139" fmla="*/ f116 f62 1"/>
                <a:gd name="f140" fmla="*/ f115 f62 1"/>
                <a:gd name="f141" fmla="*/ f117 f61 1"/>
                <a:gd name="f142" fmla="*/ f118 f62 1"/>
                <a:gd name="f143" fmla="*/ f119 f61 1"/>
                <a:gd name="f144" fmla="*/ f120 f62 1"/>
                <a:gd name="f145" fmla="*/ f121 f61 1"/>
                <a:gd name="f146" fmla="*/ f122 f62 1"/>
                <a:gd name="f147" fmla="*/ f123 f61 1"/>
                <a:gd name="f148" fmla="*/ f124 f62 1"/>
                <a:gd name="f149" fmla="*/ f125 f61 1"/>
                <a:gd name="f150" fmla="*/ f126 f62 1"/>
                <a:gd name="f151" fmla="*/ f127 f61 1"/>
                <a:gd name="f152" fmla="*/ f128 f62 1"/>
                <a:gd name="f153" fmla="*/ f129 f61 1"/>
                <a:gd name="f154" fmla="*/ f130 f62 1"/>
                <a:gd name="f155" fmla="*/ f131 f61 1"/>
                <a:gd name="f156" fmla="*/ f132 f62 1"/>
                <a:gd name="f157" fmla="*/ f133 f61 1"/>
                <a:gd name="f158" fmla="*/ f134 f62 1"/>
                <a:gd name="f159" fmla="*/ f135 f61 1"/>
                <a:gd name="f160" fmla="*/ f136 f62 1"/>
              </a:gdLst>
              <a:ahLst/>
              <a:cxnLst>
                <a:cxn ang="3cd4">
                  <a:pos x="hc" y="t"/>
                </a:cxn>
                <a:cxn ang="0">
                  <a:pos x="r" y="vc"/>
                </a:cxn>
                <a:cxn ang="cd4">
                  <a:pos x="hc" y="b"/>
                </a:cxn>
                <a:cxn ang="cd2">
                  <a:pos x="l" y="vc"/>
                </a:cxn>
                <a:cxn ang="f92">
                  <a:pos x="f141" y="f142"/>
                </a:cxn>
                <a:cxn ang="f92">
                  <a:pos x="f143" y="f144"/>
                </a:cxn>
                <a:cxn ang="f92">
                  <a:pos x="f145" y="f146"/>
                </a:cxn>
                <a:cxn ang="f92">
                  <a:pos x="f147" y="f148"/>
                </a:cxn>
                <a:cxn ang="f92">
                  <a:pos x="f149" y="f150"/>
                </a:cxn>
                <a:cxn ang="f92">
                  <a:pos x="f151" y="f152"/>
                </a:cxn>
                <a:cxn ang="f92">
                  <a:pos x="f153" y="f154"/>
                </a:cxn>
                <a:cxn ang="f92">
                  <a:pos x="f155" y="f156"/>
                </a:cxn>
                <a:cxn ang="f92">
                  <a:pos x="f157" y="f158"/>
                </a:cxn>
                <a:cxn ang="f92">
                  <a:pos x="f159" y="f160"/>
                </a:cxn>
                <a:cxn ang="f92">
                  <a:pos x="f141" y="f142"/>
                </a:cxn>
              </a:cxnLst>
              <a:rect l="f137" t="f140" r="f138" b="f139"/>
              <a:pathLst>
                <a:path w="665264" h="651376">
                  <a:moveTo>
                    <a:pt x="f8" y="f9"/>
                  </a:moveTo>
                  <a:lnTo>
                    <a:pt x="f10" y="f11"/>
                  </a:lnTo>
                  <a:cubicBezTo>
                    <a:pt x="f12" y="f13"/>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40" y="f41"/>
                  </a:cubicBezTo>
                  <a:lnTo>
                    <a:pt x="f42" y="f43"/>
                  </a:lnTo>
                  <a:cubicBezTo>
                    <a:pt x="f44" y="f45"/>
                    <a:pt x="f46" y="f47"/>
                    <a:pt x="f48" y="f49"/>
                  </a:cubicBezTo>
                  <a:cubicBezTo>
                    <a:pt x="f50" y="f51"/>
                    <a:pt x="f52" y="f53"/>
                    <a:pt x="f54" y="f55"/>
                  </a:cubicBezTo>
                  <a:cubicBezTo>
                    <a:pt x="f56" y="f57"/>
                    <a:pt x="f58" y="f59"/>
                    <a:pt x="f8" y="f9"/>
                  </a:cubicBezTo>
                  <a:close/>
                </a:path>
              </a:pathLst>
            </a:custGeom>
            <a:noFill/>
            <a:ln w="23463" cap="flat">
              <a:solidFill>
                <a:srgbClr val="5F6062"/>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414041"/>
                </a:solidFill>
                <a:uFillTx/>
                <a:latin typeface="Source Han Sans JP" panose="020B0500000000000000" pitchFamily="34" charset="-128"/>
              </a:endParaRPr>
            </a:p>
          </p:txBody>
        </p:sp>
        <p:sp>
          <p:nvSpPr>
            <p:cNvPr id="14" name="Freeform 89">
              <a:extLst>
                <a:ext uri="{FF2B5EF4-FFF2-40B4-BE49-F238E27FC236}">
                  <a16:creationId xmlns:a16="http://schemas.microsoft.com/office/drawing/2014/main" id="{C5EEB5F4-CB32-5C5F-86B6-2E9E276DAEF3}"/>
                </a:ext>
              </a:extLst>
            </p:cNvPr>
            <p:cNvSpPr/>
            <p:nvPr/>
          </p:nvSpPr>
          <p:spPr>
            <a:xfrm>
              <a:off x="1126760" y="3760168"/>
              <a:ext cx="626729" cy="672532"/>
            </a:xfrm>
            <a:custGeom>
              <a:avLst/>
              <a:gdLst>
                <a:gd name="f0" fmla="val 10800000"/>
                <a:gd name="f1" fmla="val 5400000"/>
                <a:gd name="f2" fmla="val 180"/>
                <a:gd name="f3" fmla="val w"/>
                <a:gd name="f4" fmla="val h"/>
                <a:gd name="f5" fmla="val 0"/>
                <a:gd name="f6" fmla="val 575591"/>
                <a:gd name="f7" fmla="val 617662"/>
                <a:gd name="f8" fmla="val 569413"/>
                <a:gd name="f9" fmla="val 260699"/>
                <a:gd name="f10" fmla="val 214628"/>
                <a:gd name="f11" fmla="val 2782"/>
                <a:gd name="f12" fmla="val 207894"/>
                <a:gd name="f13" fmla="val -2018"/>
                <a:gd name="f14" fmla="val 198544"/>
                <a:gd name="f15" fmla="val -451"/>
                <a:gd name="f16" fmla="val 193744"/>
                <a:gd name="f17" fmla="val 6283"/>
                <a:gd name="f18" fmla="val 193675"/>
                <a:gd name="f19" fmla="val 6380"/>
                <a:gd name="f20" fmla="val 193606"/>
                <a:gd name="f21" fmla="val 6479"/>
                <a:gd name="f22" fmla="val 193539"/>
                <a:gd name="f23" fmla="val 6578"/>
                <a:gd name="f24" fmla="val 77292"/>
                <a:gd name="f25" fmla="val 184336"/>
                <a:gd name="f26" fmla="val 10494"/>
                <a:gd name="f27" fmla="val 389854"/>
                <a:gd name="f28" fmla="val 14"/>
                <a:gd name="f29" fmla="val 601987"/>
                <a:gd name="f30" fmla="val -336"/>
                <a:gd name="f31" fmla="val 610289"/>
                <a:gd name="f32" fmla="val 6110"/>
                <a:gd name="f33" fmla="val 617297"/>
                <a:gd name="f34" fmla="val 14411"/>
                <a:gd name="f35" fmla="val 617649"/>
                <a:gd name="f36" fmla="val 14603"/>
                <a:gd name="f37" fmla="val 617656"/>
                <a:gd name="f38" fmla="val 14795"/>
                <a:gd name="f39" fmla="val 617663"/>
                <a:gd name="f40" fmla="val 14987"/>
                <a:gd name="f41" fmla="val 453565"/>
                <a:gd name="f42" fmla="val 461205"/>
                <a:gd name="f43" fmla="val 617642"/>
                <a:gd name="f44" fmla="val 467529"/>
                <a:gd name="f45" fmla="val 611716"/>
                <a:gd name="f46" fmla="val 468046"/>
                <a:gd name="f47" fmla="val 604096"/>
                <a:gd name="f48" fmla="val 477150"/>
                <a:gd name="f49" fmla="val 489337"/>
                <a:gd name="f50" fmla="val 513282"/>
                <a:gd name="f51" fmla="val 378360"/>
                <a:gd name="f52" fmla="val 573490"/>
                <a:gd name="f53" fmla="val 280241"/>
                <a:gd name="f54" fmla="val 577445"/>
                <a:gd name="f55" fmla="val 273661"/>
                <a:gd name="f56" fmla="val 575668"/>
                <a:gd name="f57" fmla="val 265148"/>
                <a:gd name="f58" fmla="+- 0 0 -90"/>
                <a:gd name="f59" fmla="*/ f3 1 575591"/>
                <a:gd name="f60" fmla="*/ f4 1 617662"/>
                <a:gd name="f61" fmla="val f5"/>
                <a:gd name="f62" fmla="val f6"/>
                <a:gd name="f63" fmla="val f7"/>
                <a:gd name="f64" fmla="*/ f58 f0 1"/>
                <a:gd name="f65" fmla="+- f63 0 f61"/>
                <a:gd name="f66" fmla="+- f62 0 f61"/>
                <a:gd name="f67" fmla="*/ f64 1 f2"/>
                <a:gd name="f68" fmla="*/ f66 1 575591"/>
                <a:gd name="f69" fmla="*/ f65 1 617662"/>
                <a:gd name="f70" fmla="*/ 569413 f66 1"/>
                <a:gd name="f71" fmla="*/ 260699 f65 1"/>
                <a:gd name="f72" fmla="*/ 214628 f66 1"/>
                <a:gd name="f73" fmla="*/ 2782 f65 1"/>
                <a:gd name="f74" fmla="*/ 193744 f66 1"/>
                <a:gd name="f75" fmla="*/ 6283 f65 1"/>
                <a:gd name="f76" fmla="*/ 193539 f66 1"/>
                <a:gd name="f77" fmla="*/ 6578 f65 1"/>
                <a:gd name="f78" fmla="*/ 14 f66 1"/>
                <a:gd name="f79" fmla="*/ 601987 f65 1"/>
                <a:gd name="f80" fmla="*/ 14411 f66 1"/>
                <a:gd name="f81" fmla="*/ 617649 f65 1"/>
                <a:gd name="f82" fmla="*/ 14987 f66 1"/>
                <a:gd name="f83" fmla="*/ 617663 f65 1"/>
                <a:gd name="f84" fmla="*/ 453565 f66 1"/>
                <a:gd name="f85" fmla="*/ 468046 f66 1"/>
                <a:gd name="f86" fmla="*/ 604096 f65 1"/>
                <a:gd name="f87" fmla="*/ 573490 f66 1"/>
                <a:gd name="f88" fmla="*/ 280241 f65 1"/>
                <a:gd name="f89" fmla="+- f67 0 f1"/>
                <a:gd name="f90" fmla="*/ f70 1 575591"/>
                <a:gd name="f91" fmla="*/ f71 1 617662"/>
                <a:gd name="f92" fmla="*/ f72 1 575591"/>
                <a:gd name="f93" fmla="*/ f73 1 617662"/>
                <a:gd name="f94" fmla="*/ f74 1 575591"/>
                <a:gd name="f95" fmla="*/ f75 1 617662"/>
                <a:gd name="f96" fmla="*/ f76 1 575591"/>
                <a:gd name="f97" fmla="*/ f77 1 617662"/>
                <a:gd name="f98" fmla="*/ f78 1 575591"/>
                <a:gd name="f99" fmla="*/ f79 1 617662"/>
                <a:gd name="f100" fmla="*/ f80 1 575591"/>
                <a:gd name="f101" fmla="*/ f81 1 617662"/>
                <a:gd name="f102" fmla="*/ f82 1 575591"/>
                <a:gd name="f103" fmla="*/ f83 1 617662"/>
                <a:gd name="f104" fmla="*/ f84 1 575591"/>
                <a:gd name="f105" fmla="*/ f85 1 575591"/>
                <a:gd name="f106" fmla="*/ f86 1 617662"/>
                <a:gd name="f107" fmla="*/ f87 1 575591"/>
                <a:gd name="f108" fmla="*/ f88 1 617662"/>
                <a:gd name="f109" fmla="*/ f61 1 f68"/>
                <a:gd name="f110" fmla="*/ f62 1 f68"/>
                <a:gd name="f111" fmla="*/ f61 1 f69"/>
                <a:gd name="f112" fmla="*/ f63 1 f69"/>
                <a:gd name="f113" fmla="*/ f90 1 f68"/>
                <a:gd name="f114" fmla="*/ f91 1 f69"/>
                <a:gd name="f115" fmla="*/ f92 1 f68"/>
                <a:gd name="f116" fmla="*/ f93 1 f69"/>
                <a:gd name="f117" fmla="*/ f94 1 f68"/>
                <a:gd name="f118" fmla="*/ f95 1 f69"/>
                <a:gd name="f119" fmla="*/ f96 1 f68"/>
                <a:gd name="f120" fmla="*/ f97 1 f69"/>
                <a:gd name="f121" fmla="*/ f98 1 f68"/>
                <a:gd name="f122" fmla="*/ f99 1 f69"/>
                <a:gd name="f123" fmla="*/ f100 1 f68"/>
                <a:gd name="f124" fmla="*/ f101 1 f69"/>
                <a:gd name="f125" fmla="*/ f102 1 f68"/>
                <a:gd name="f126" fmla="*/ f103 1 f69"/>
                <a:gd name="f127" fmla="*/ f104 1 f68"/>
                <a:gd name="f128" fmla="*/ f105 1 f68"/>
                <a:gd name="f129" fmla="*/ f106 1 f69"/>
                <a:gd name="f130" fmla="*/ f107 1 f68"/>
                <a:gd name="f131" fmla="*/ f108 1 f69"/>
                <a:gd name="f132" fmla="*/ f109 f59 1"/>
                <a:gd name="f133" fmla="*/ f110 f59 1"/>
                <a:gd name="f134" fmla="*/ f112 f60 1"/>
                <a:gd name="f135" fmla="*/ f111 f60 1"/>
                <a:gd name="f136" fmla="*/ f113 f59 1"/>
                <a:gd name="f137" fmla="*/ f114 f60 1"/>
                <a:gd name="f138" fmla="*/ f115 f59 1"/>
                <a:gd name="f139" fmla="*/ f116 f60 1"/>
                <a:gd name="f140" fmla="*/ f117 f59 1"/>
                <a:gd name="f141" fmla="*/ f118 f60 1"/>
                <a:gd name="f142" fmla="*/ f119 f59 1"/>
                <a:gd name="f143" fmla="*/ f120 f60 1"/>
                <a:gd name="f144" fmla="*/ f121 f59 1"/>
                <a:gd name="f145" fmla="*/ f122 f60 1"/>
                <a:gd name="f146" fmla="*/ f123 f59 1"/>
                <a:gd name="f147" fmla="*/ f124 f60 1"/>
                <a:gd name="f148" fmla="*/ f125 f59 1"/>
                <a:gd name="f149" fmla="*/ f126 f60 1"/>
                <a:gd name="f150" fmla="*/ f127 f59 1"/>
                <a:gd name="f151" fmla="*/ f128 f59 1"/>
                <a:gd name="f152" fmla="*/ f129 f60 1"/>
                <a:gd name="f153" fmla="*/ f130 f59 1"/>
                <a:gd name="f154" fmla="*/ f131 f60 1"/>
              </a:gdLst>
              <a:ahLst/>
              <a:cxnLst>
                <a:cxn ang="3cd4">
                  <a:pos x="hc" y="t"/>
                </a:cxn>
                <a:cxn ang="0">
                  <a:pos x="r" y="vc"/>
                </a:cxn>
                <a:cxn ang="cd4">
                  <a:pos x="hc" y="b"/>
                </a:cxn>
                <a:cxn ang="cd2">
                  <a:pos x="l" y="vc"/>
                </a:cxn>
                <a:cxn ang="f89">
                  <a:pos x="f136" y="f137"/>
                </a:cxn>
                <a:cxn ang="f89">
                  <a:pos x="f138" y="f139"/>
                </a:cxn>
                <a:cxn ang="f89">
                  <a:pos x="f140" y="f141"/>
                </a:cxn>
                <a:cxn ang="f89">
                  <a:pos x="f142" y="f143"/>
                </a:cxn>
                <a:cxn ang="f89">
                  <a:pos x="f144" y="f145"/>
                </a:cxn>
                <a:cxn ang="f89">
                  <a:pos x="f146" y="f147"/>
                </a:cxn>
                <a:cxn ang="f89">
                  <a:pos x="f148" y="f149"/>
                </a:cxn>
                <a:cxn ang="f89">
                  <a:pos x="f150" y="f149"/>
                </a:cxn>
                <a:cxn ang="f89">
                  <a:pos x="f151" y="f152"/>
                </a:cxn>
                <a:cxn ang="f89">
                  <a:pos x="f153" y="f154"/>
                </a:cxn>
                <a:cxn ang="f89">
                  <a:pos x="f136" y="f137"/>
                </a:cxn>
              </a:cxnLst>
              <a:rect l="f132" t="f135" r="f133" b="f134"/>
              <a:pathLst>
                <a:path w="575591" h="617662">
                  <a:moveTo>
                    <a:pt x="f8" y="f9"/>
                  </a:moveTo>
                  <a:lnTo>
                    <a:pt x="f10" y="f11"/>
                  </a:lnTo>
                  <a:cubicBezTo>
                    <a:pt x="f12" y="f13"/>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40" y="f39"/>
                  </a:cubicBezTo>
                  <a:lnTo>
                    <a:pt x="f41" y="f39"/>
                  </a:lnTo>
                  <a:cubicBezTo>
                    <a:pt x="f42" y="f43"/>
                    <a:pt x="f44" y="f45"/>
                    <a:pt x="f46" y="f47"/>
                  </a:cubicBezTo>
                  <a:cubicBezTo>
                    <a:pt x="f48" y="f49"/>
                    <a:pt x="f50" y="f51"/>
                    <a:pt x="f52" y="f53"/>
                  </a:cubicBezTo>
                  <a:cubicBezTo>
                    <a:pt x="f54" y="f55"/>
                    <a:pt x="f56" y="f57"/>
                    <a:pt x="f8" y="f9"/>
                  </a:cubicBezTo>
                  <a:close/>
                </a:path>
              </a:pathLst>
            </a:custGeom>
            <a:noFill/>
            <a:ln w="23463" cap="flat">
              <a:solidFill>
                <a:srgbClr val="5F6062"/>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414041"/>
                </a:solidFill>
                <a:uFillTx/>
                <a:latin typeface="Source Han Sans JP" panose="020B0500000000000000" pitchFamily="34" charset="-128"/>
              </a:endParaRPr>
            </a:p>
          </p:txBody>
        </p:sp>
        <p:sp>
          <p:nvSpPr>
            <p:cNvPr id="15" name="Freeform 90">
              <a:extLst>
                <a:ext uri="{FF2B5EF4-FFF2-40B4-BE49-F238E27FC236}">
                  <a16:creationId xmlns:a16="http://schemas.microsoft.com/office/drawing/2014/main" id="{2E3F99BB-ACAB-BCCB-98EF-21D469371DDF}"/>
                </a:ext>
              </a:extLst>
            </p:cNvPr>
            <p:cNvSpPr/>
            <p:nvPr/>
          </p:nvSpPr>
          <p:spPr>
            <a:xfrm>
              <a:off x="1126760" y="4531446"/>
              <a:ext cx="859974" cy="1052072"/>
            </a:xfrm>
            <a:custGeom>
              <a:avLst/>
              <a:gdLst>
                <a:gd name="f0" fmla="val 10800000"/>
                <a:gd name="f1" fmla="val 5400000"/>
                <a:gd name="f2" fmla="val 180"/>
                <a:gd name="f3" fmla="val w"/>
                <a:gd name="f4" fmla="val h"/>
                <a:gd name="f5" fmla="val 0"/>
                <a:gd name="f6" fmla="val 789805"/>
                <a:gd name="f7" fmla="val 966230"/>
                <a:gd name="f8" fmla="val 453564"/>
                <a:gd name="f9" fmla="val 15057"/>
                <a:gd name="f10" fmla="val 6748"/>
                <a:gd name="f11" fmla="val -7"/>
                <a:gd name="f12" fmla="val 7"/>
                <a:gd name="f13" fmla="val 6720"/>
                <a:gd name="f14" fmla="val 15029"/>
                <a:gd name="f15" fmla="val 15247"/>
                <a:gd name="f16" fmla="val 4"/>
                <a:gd name="f17" fmla="val 15458"/>
                <a:gd name="f18" fmla="val 13"/>
                <a:gd name="f19" fmla="val 15676"/>
                <a:gd name="f20" fmla="val 19421"/>
                <a:gd name="f21" fmla="val 401356"/>
                <a:gd name="f22" fmla="val 223078"/>
                <a:gd name="f23" fmla="val 754187"/>
                <a:gd name="f24" fmla="val 547340"/>
                <a:gd name="f25" fmla="val 963902"/>
                <a:gd name="f26" fmla="val 554402"/>
                <a:gd name="f27" fmla="val 968351"/>
                <a:gd name="f28" fmla="val 563734"/>
                <a:gd name="f29" fmla="val 966235"/>
                <a:gd name="f30" fmla="val 568184"/>
                <a:gd name="f31" fmla="val 959171"/>
                <a:gd name="f32" fmla="val 568267"/>
                <a:gd name="f33" fmla="val 959037"/>
                <a:gd name="f34" fmla="val 568349"/>
                <a:gd name="f35" fmla="val 958904"/>
                <a:gd name="f36" fmla="val 568428"/>
                <a:gd name="f37" fmla="val 958770"/>
                <a:gd name="f38" fmla="val 787893"/>
                <a:gd name="f39" fmla="val 578608"/>
                <a:gd name="f40" fmla="val 791647"/>
                <a:gd name="f41" fmla="val 571986"/>
                <a:gd name="f42" fmla="val 789721"/>
                <a:gd name="f43" fmla="val 563600"/>
                <a:gd name="f44" fmla="val 783464"/>
                <a:gd name="f45" fmla="val 559277"/>
                <a:gd name="f46" fmla="val 601715"/>
                <a:gd name="f47" fmla="val 433967"/>
                <a:gd name="f48" fmla="val 485907"/>
                <a:gd name="f49" fmla="val 233608"/>
                <a:gd name="f50" fmla="val 468045"/>
                <a:gd name="f51" fmla="val 13567"/>
                <a:gd name="f52" fmla="val 467529"/>
                <a:gd name="f53" fmla="val 5947"/>
                <a:gd name="f54" fmla="val 461205"/>
                <a:gd name="f55" fmla="val 21"/>
                <a:gd name="f56" fmla="+- 0 0 -90"/>
                <a:gd name="f57" fmla="*/ f3 1 789805"/>
                <a:gd name="f58" fmla="*/ f4 1 966230"/>
                <a:gd name="f59" fmla="val f5"/>
                <a:gd name="f60" fmla="val f6"/>
                <a:gd name="f61" fmla="val f7"/>
                <a:gd name="f62" fmla="*/ f56 f0 1"/>
                <a:gd name="f63" fmla="+- f61 0 f59"/>
                <a:gd name="f64" fmla="+- f60 0 f59"/>
                <a:gd name="f65" fmla="*/ f62 1 f2"/>
                <a:gd name="f66" fmla="*/ f64 1 789805"/>
                <a:gd name="f67" fmla="*/ f63 1 966230"/>
                <a:gd name="f68" fmla="*/ 453564 f64 1"/>
                <a:gd name="f69" fmla="*/ 0 f63 1"/>
                <a:gd name="f70" fmla="*/ 15057 f64 1"/>
                <a:gd name="f71" fmla="*/ 0 f64 1"/>
                <a:gd name="f72" fmla="*/ 15029 f63 1"/>
                <a:gd name="f73" fmla="*/ 13 f64 1"/>
                <a:gd name="f74" fmla="*/ 15676 f63 1"/>
                <a:gd name="f75" fmla="*/ 547340 f64 1"/>
                <a:gd name="f76" fmla="*/ 963902 f63 1"/>
                <a:gd name="f77" fmla="*/ 568184 f64 1"/>
                <a:gd name="f78" fmla="*/ 959171 f63 1"/>
                <a:gd name="f79" fmla="*/ 568428 f64 1"/>
                <a:gd name="f80" fmla="*/ 958770 f63 1"/>
                <a:gd name="f81" fmla="*/ 787893 f64 1"/>
                <a:gd name="f82" fmla="*/ 578608 f63 1"/>
                <a:gd name="f83" fmla="*/ 783464 f64 1"/>
                <a:gd name="f84" fmla="*/ 559277 f63 1"/>
                <a:gd name="f85" fmla="*/ 468045 f64 1"/>
                <a:gd name="f86" fmla="*/ 13567 f63 1"/>
                <a:gd name="f87" fmla="+- f65 0 f1"/>
                <a:gd name="f88" fmla="*/ f68 1 789805"/>
                <a:gd name="f89" fmla="*/ f69 1 966230"/>
                <a:gd name="f90" fmla="*/ f70 1 789805"/>
                <a:gd name="f91" fmla="*/ f71 1 789805"/>
                <a:gd name="f92" fmla="*/ f72 1 966230"/>
                <a:gd name="f93" fmla="*/ f73 1 789805"/>
                <a:gd name="f94" fmla="*/ f74 1 966230"/>
                <a:gd name="f95" fmla="*/ f75 1 789805"/>
                <a:gd name="f96" fmla="*/ f76 1 966230"/>
                <a:gd name="f97" fmla="*/ f77 1 789805"/>
                <a:gd name="f98" fmla="*/ f78 1 966230"/>
                <a:gd name="f99" fmla="*/ f79 1 789805"/>
                <a:gd name="f100" fmla="*/ f80 1 966230"/>
                <a:gd name="f101" fmla="*/ f81 1 789805"/>
                <a:gd name="f102" fmla="*/ f82 1 966230"/>
                <a:gd name="f103" fmla="*/ f83 1 789805"/>
                <a:gd name="f104" fmla="*/ f84 1 966230"/>
                <a:gd name="f105" fmla="*/ f85 1 789805"/>
                <a:gd name="f106" fmla="*/ f86 1 966230"/>
                <a:gd name="f107" fmla="*/ f59 1 f66"/>
                <a:gd name="f108" fmla="*/ f60 1 f66"/>
                <a:gd name="f109" fmla="*/ f59 1 f67"/>
                <a:gd name="f110" fmla="*/ f61 1 f67"/>
                <a:gd name="f111" fmla="*/ f88 1 f66"/>
                <a:gd name="f112" fmla="*/ f89 1 f67"/>
                <a:gd name="f113" fmla="*/ f90 1 f66"/>
                <a:gd name="f114" fmla="*/ f91 1 f66"/>
                <a:gd name="f115" fmla="*/ f92 1 f67"/>
                <a:gd name="f116" fmla="*/ f93 1 f66"/>
                <a:gd name="f117" fmla="*/ f94 1 f67"/>
                <a:gd name="f118" fmla="*/ f95 1 f66"/>
                <a:gd name="f119" fmla="*/ f96 1 f67"/>
                <a:gd name="f120" fmla="*/ f97 1 f66"/>
                <a:gd name="f121" fmla="*/ f98 1 f67"/>
                <a:gd name="f122" fmla="*/ f99 1 f66"/>
                <a:gd name="f123" fmla="*/ f100 1 f67"/>
                <a:gd name="f124" fmla="*/ f101 1 f66"/>
                <a:gd name="f125" fmla="*/ f102 1 f67"/>
                <a:gd name="f126" fmla="*/ f103 1 f66"/>
                <a:gd name="f127" fmla="*/ f104 1 f67"/>
                <a:gd name="f128" fmla="*/ f105 1 f66"/>
                <a:gd name="f129" fmla="*/ f106 1 f67"/>
                <a:gd name="f130" fmla="*/ f107 f57 1"/>
                <a:gd name="f131" fmla="*/ f108 f57 1"/>
                <a:gd name="f132" fmla="*/ f110 f58 1"/>
                <a:gd name="f133" fmla="*/ f109 f58 1"/>
                <a:gd name="f134" fmla="*/ f111 f57 1"/>
                <a:gd name="f135" fmla="*/ f112 f58 1"/>
                <a:gd name="f136" fmla="*/ f113 f57 1"/>
                <a:gd name="f137" fmla="*/ f114 f57 1"/>
                <a:gd name="f138" fmla="*/ f115 f58 1"/>
                <a:gd name="f139" fmla="*/ f116 f57 1"/>
                <a:gd name="f140" fmla="*/ f117 f58 1"/>
                <a:gd name="f141" fmla="*/ f118 f57 1"/>
                <a:gd name="f142" fmla="*/ f119 f58 1"/>
                <a:gd name="f143" fmla="*/ f120 f57 1"/>
                <a:gd name="f144" fmla="*/ f121 f58 1"/>
                <a:gd name="f145" fmla="*/ f122 f57 1"/>
                <a:gd name="f146" fmla="*/ f123 f58 1"/>
                <a:gd name="f147" fmla="*/ f124 f57 1"/>
                <a:gd name="f148" fmla="*/ f125 f58 1"/>
                <a:gd name="f149" fmla="*/ f126 f57 1"/>
                <a:gd name="f150" fmla="*/ f127 f58 1"/>
                <a:gd name="f151" fmla="*/ f128 f57 1"/>
                <a:gd name="f152" fmla="*/ f129 f58 1"/>
              </a:gdLst>
              <a:ahLst/>
              <a:cxnLst>
                <a:cxn ang="3cd4">
                  <a:pos x="hc" y="t"/>
                </a:cxn>
                <a:cxn ang="0">
                  <a:pos x="r" y="vc"/>
                </a:cxn>
                <a:cxn ang="cd4">
                  <a:pos x="hc" y="b"/>
                </a:cxn>
                <a:cxn ang="cd2">
                  <a:pos x="l" y="vc"/>
                </a:cxn>
                <a:cxn ang="f87">
                  <a:pos x="f134" y="f135"/>
                </a:cxn>
                <a:cxn ang="f87">
                  <a:pos x="f136" y="f135"/>
                </a:cxn>
                <a:cxn ang="f87">
                  <a:pos x="f137" y="f138"/>
                </a:cxn>
                <a:cxn ang="f87">
                  <a:pos x="f139" y="f140"/>
                </a:cxn>
                <a:cxn ang="f87">
                  <a:pos x="f141" y="f142"/>
                </a:cxn>
                <a:cxn ang="f87">
                  <a:pos x="f143" y="f144"/>
                </a:cxn>
                <a:cxn ang="f87">
                  <a:pos x="f145" y="f146"/>
                </a:cxn>
                <a:cxn ang="f87">
                  <a:pos x="f147" y="f148"/>
                </a:cxn>
                <a:cxn ang="f87">
                  <a:pos x="f149" y="f150"/>
                </a:cxn>
                <a:cxn ang="f87">
                  <a:pos x="f151" y="f152"/>
                </a:cxn>
                <a:cxn ang="f87">
                  <a:pos x="f134" y="f135"/>
                </a:cxn>
              </a:cxnLst>
              <a:rect l="f130" t="f133" r="f131" b="f132"/>
              <a:pathLst>
                <a:path w="789805" h="966230">
                  <a:moveTo>
                    <a:pt x="f8" y="f5"/>
                  </a:moveTo>
                  <a:lnTo>
                    <a:pt x="f9" y="f5"/>
                  </a:lnTo>
                  <a:cubicBezTo>
                    <a:pt x="f10" y="f11"/>
                    <a:pt x="f12" y="f13"/>
                    <a:pt x="f5" y="f14"/>
                  </a:cubicBezTo>
                  <a:cubicBezTo>
                    <a:pt x="f5" y="f15"/>
                    <a:pt x="f16" y="f17"/>
                    <a:pt x="f18" y="f19"/>
                  </a:cubicBezTo>
                  <a:cubicBezTo>
                    <a:pt x="f20" y="f21"/>
                    <a:pt x="f22" y="f23"/>
                    <a:pt x="f24" y="f25"/>
                  </a:cubicBezTo>
                  <a:cubicBezTo>
                    <a:pt x="f26" y="f27"/>
                    <a:pt x="f28" y="f29"/>
                    <a:pt x="f30" y="f31"/>
                  </a:cubicBezTo>
                  <a:cubicBezTo>
                    <a:pt x="f32" y="f33"/>
                    <a:pt x="f34" y="f35"/>
                    <a:pt x="f36" y="f37"/>
                  </a:cubicBezTo>
                  <a:lnTo>
                    <a:pt x="f38" y="f39"/>
                  </a:lnTo>
                  <a:cubicBezTo>
                    <a:pt x="f40" y="f41"/>
                    <a:pt x="f42" y="f43"/>
                    <a:pt x="f44" y="f45"/>
                  </a:cubicBezTo>
                  <a:cubicBezTo>
                    <a:pt x="f46" y="f47"/>
                    <a:pt x="f48" y="f49"/>
                    <a:pt x="f50" y="f51"/>
                  </a:cubicBezTo>
                  <a:cubicBezTo>
                    <a:pt x="f52" y="f53"/>
                    <a:pt x="f54" y="f55"/>
                    <a:pt x="f8" y="f5"/>
                  </a:cubicBezTo>
                  <a:close/>
                </a:path>
              </a:pathLst>
            </a:custGeom>
            <a:noFill/>
            <a:ln w="23463" cap="flat">
              <a:solidFill>
                <a:srgbClr val="5F6062"/>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414041"/>
                </a:solidFill>
                <a:uFillTx/>
                <a:latin typeface="Source Han Sans JP" panose="020B0500000000000000" pitchFamily="34" charset="-128"/>
              </a:endParaRPr>
            </a:p>
          </p:txBody>
        </p:sp>
        <p:sp>
          <p:nvSpPr>
            <p:cNvPr id="16" name="Freeform 91">
              <a:extLst>
                <a:ext uri="{FF2B5EF4-FFF2-40B4-BE49-F238E27FC236}">
                  <a16:creationId xmlns:a16="http://schemas.microsoft.com/office/drawing/2014/main" id="{96885441-861E-5954-4EB1-95D3BD5DCC6B}"/>
                </a:ext>
              </a:extLst>
            </p:cNvPr>
            <p:cNvSpPr/>
            <p:nvPr/>
          </p:nvSpPr>
          <p:spPr>
            <a:xfrm>
              <a:off x="1828745" y="5203109"/>
              <a:ext cx="1209934" cy="587822"/>
            </a:xfrm>
            <a:custGeom>
              <a:avLst/>
              <a:gdLst>
                <a:gd name="f0" fmla="val 10800000"/>
                <a:gd name="f1" fmla="val 5400000"/>
                <a:gd name="f2" fmla="val 180"/>
                <a:gd name="f3" fmla="val w"/>
                <a:gd name="f4" fmla="val h"/>
                <a:gd name="f5" fmla="val 0"/>
                <a:gd name="f6" fmla="val 1111210"/>
                <a:gd name="f7" fmla="val 539859"/>
                <a:gd name="f8" fmla="val 555747"/>
                <a:gd name="f9" fmla="val 72600"/>
                <a:gd name="f10" fmla="val 446690"/>
                <a:gd name="f11" fmla="val 72692"/>
                <a:gd name="f12" fmla="val 338989"/>
                <a:gd name="f13" fmla="val 48390"/>
                <a:gd name="f14" fmla="val 240539"/>
                <a:gd name="f15" fmla="val 1460"/>
                <a:gd name="f16" fmla="val 233678"/>
                <a:gd name="f17" fmla="val -1858"/>
                <a:gd name="f18" fmla="val 225418"/>
                <a:gd name="f19" fmla="val 652"/>
                <a:gd name="f20" fmla="val 221559"/>
                <a:gd name="f21" fmla="val 7225"/>
                <a:gd name="f22" fmla="val 2024"/>
                <a:gd name="f23" fmla="val 387316"/>
                <a:gd name="f24" fmla="val -2115"/>
                <a:gd name="f25" fmla="val 394430"/>
                <a:gd name="f26" fmla="val 296"/>
                <a:gd name="f27" fmla="val 403555"/>
                <a:gd name="f28" fmla="val 7410"/>
                <a:gd name="f29" fmla="val 407695"/>
                <a:gd name="f30" fmla="val 7627"/>
                <a:gd name="f31" fmla="val 407815"/>
                <a:gd name="f32" fmla="val 7847"/>
                <a:gd name="f33" fmla="val 407941"/>
                <a:gd name="f34" fmla="val 8070"/>
                <a:gd name="f35" fmla="val 408054"/>
                <a:gd name="f36" fmla="val 351945"/>
                <a:gd name="f37" fmla="val 583794"/>
                <a:gd name="f38" fmla="val 759269"/>
                <a:gd name="f39" fmla="val 1103144"/>
                <a:gd name="f40" fmla="val 1110455"/>
                <a:gd name="f41" fmla="val 404279"/>
                <a:gd name="f42" fmla="val 1113323"/>
                <a:gd name="f43" fmla="val 395288"/>
                <a:gd name="f44" fmla="val 1109548"/>
                <a:gd name="f45" fmla="val 387977"/>
                <a:gd name="f46" fmla="val 1109435"/>
                <a:gd name="f47" fmla="val 387752"/>
                <a:gd name="f48" fmla="val 1109316"/>
                <a:gd name="f49" fmla="val 387534"/>
                <a:gd name="f50" fmla="val 1109189"/>
                <a:gd name="f51" fmla="val 889795"/>
                <a:gd name="f52" fmla="val 885936"/>
                <a:gd name="f53" fmla="val 877676"/>
                <a:gd name="f54" fmla="val 870815"/>
                <a:gd name="f55" fmla="val 772407"/>
                <a:gd name="f56" fmla="val 48369"/>
                <a:gd name="f57" fmla="val 664763"/>
                <a:gd name="f58" fmla="val 72671"/>
                <a:gd name="f59" fmla="+- 0 0 -90"/>
                <a:gd name="f60" fmla="*/ f3 1 1111210"/>
                <a:gd name="f61" fmla="*/ f4 1 539859"/>
                <a:gd name="f62" fmla="val f5"/>
                <a:gd name="f63" fmla="val f6"/>
                <a:gd name="f64" fmla="val f7"/>
                <a:gd name="f65" fmla="*/ f59 f0 1"/>
                <a:gd name="f66" fmla="+- f64 0 f62"/>
                <a:gd name="f67" fmla="+- f63 0 f62"/>
                <a:gd name="f68" fmla="*/ f65 1 f2"/>
                <a:gd name="f69" fmla="*/ f67 1 1111210"/>
                <a:gd name="f70" fmla="*/ f66 1 539859"/>
                <a:gd name="f71" fmla="*/ 555747 f67 1"/>
                <a:gd name="f72" fmla="*/ 72600 f66 1"/>
                <a:gd name="f73" fmla="*/ 240539 f67 1"/>
                <a:gd name="f74" fmla="*/ 1460 f66 1"/>
                <a:gd name="f75" fmla="*/ 221559 f67 1"/>
                <a:gd name="f76" fmla="*/ 7225 f66 1"/>
                <a:gd name="f77" fmla="*/ 2024 f67 1"/>
                <a:gd name="f78" fmla="*/ 387316 f66 1"/>
                <a:gd name="f79" fmla="*/ 7410 f67 1"/>
                <a:gd name="f80" fmla="*/ 407695 f66 1"/>
                <a:gd name="f81" fmla="*/ 8070 f67 1"/>
                <a:gd name="f82" fmla="*/ 408054 f66 1"/>
                <a:gd name="f83" fmla="*/ 1103144 f67 1"/>
                <a:gd name="f84" fmla="*/ 1109548 f67 1"/>
                <a:gd name="f85" fmla="*/ 387977 f66 1"/>
                <a:gd name="f86" fmla="*/ 1109189 f67 1"/>
                <a:gd name="f87" fmla="*/ 889795 f67 1"/>
                <a:gd name="f88" fmla="*/ 870815 f67 1"/>
                <a:gd name="f89" fmla="+- f68 0 f1"/>
                <a:gd name="f90" fmla="*/ f71 1 1111210"/>
                <a:gd name="f91" fmla="*/ f72 1 539859"/>
                <a:gd name="f92" fmla="*/ f73 1 1111210"/>
                <a:gd name="f93" fmla="*/ f74 1 539859"/>
                <a:gd name="f94" fmla="*/ f75 1 1111210"/>
                <a:gd name="f95" fmla="*/ f76 1 539859"/>
                <a:gd name="f96" fmla="*/ f77 1 1111210"/>
                <a:gd name="f97" fmla="*/ f78 1 539859"/>
                <a:gd name="f98" fmla="*/ f79 1 1111210"/>
                <a:gd name="f99" fmla="*/ f80 1 539859"/>
                <a:gd name="f100" fmla="*/ f81 1 1111210"/>
                <a:gd name="f101" fmla="*/ f82 1 539859"/>
                <a:gd name="f102" fmla="*/ f83 1 1111210"/>
                <a:gd name="f103" fmla="*/ f84 1 1111210"/>
                <a:gd name="f104" fmla="*/ f85 1 539859"/>
                <a:gd name="f105" fmla="*/ f86 1 1111210"/>
                <a:gd name="f106" fmla="*/ f87 1 1111210"/>
                <a:gd name="f107" fmla="*/ f88 1 1111210"/>
                <a:gd name="f108" fmla="*/ f62 1 f69"/>
                <a:gd name="f109" fmla="*/ f63 1 f69"/>
                <a:gd name="f110" fmla="*/ f62 1 f70"/>
                <a:gd name="f111" fmla="*/ f64 1 f70"/>
                <a:gd name="f112" fmla="*/ f90 1 f69"/>
                <a:gd name="f113" fmla="*/ f91 1 f70"/>
                <a:gd name="f114" fmla="*/ f92 1 f69"/>
                <a:gd name="f115" fmla="*/ f93 1 f70"/>
                <a:gd name="f116" fmla="*/ f94 1 f69"/>
                <a:gd name="f117" fmla="*/ f95 1 f70"/>
                <a:gd name="f118" fmla="*/ f96 1 f69"/>
                <a:gd name="f119" fmla="*/ f97 1 f70"/>
                <a:gd name="f120" fmla="*/ f98 1 f69"/>
                <a:gd name="f121" fmla="*/ f99 1 f70"/>
                <a:gd name="f122" fmla="*/ f100 1 f69"/>
                <a:gd name="f123" fmla="*/ f101 1 f70"/>
                <a:gd name="f124" fmla="*/ f102 1 f69"/>
                <a:gd name="f125" fmla="*/ f103 1 f69"/>
                <a:gd name="f126" fmla="*/ f104 1 f70"/>
                <a:gd name="f127" fmla="*/ f105 1 f69"/>
                <a:gd name="f128" fmla="*/ f106 1 f69"/>
                <a:gd name="f129" fmla="*/ f107 1 f69"/>
                <a:gd name="f130" fmla="*/ f108 f60 1"/>
                <a:gd name="f131" fmla="*/ f109 f60 1"/>
                <a:gd name="f132" fmla="*/ f111 f61 1"/>
                <a:gd name="f133" fmla="*/ f110 f61 1"/>
                <a:gd name="f134" fmla="*/ f112 f60 1"/>
                <a:gd name="f135" fmla="*/ f113 f61 1"/>
                <a:gd name="f136" fmla="*/ f114 f60 1"/>
                <a:gd name="f137" fmla="*/ f115 f61 1"/>
                <a:gd name="f138" fmla="*/ f116 f60 1"/>
                <a:gd name="f139" fmla="*/ f117 f61 1"/>
                <a:gd name="f140" fmla="*/ f118 f60 1"/>
                <a:gd name="f141" fmla="*/ f119 f61 1"/>
                <a:gd name="f142" fmla="*/ f120 f60 1"/>
                <a:gd name="f143" fmla="*/ f121 f61 1"/>
                <a:gd name="f144" fmla="*/ f122 f60 1"/>
                <a:gd name="f145" fmla="*/ f123 f61 1"/>
                <a:gd name="f146" fmla="*/ f124 f60 1"/>
                <a:gd name="f147" fmla="*/ f125 f60 1"/>
                <a:gd name="f148" fmla="*/ f126 f61 1"/>
                <a:gd name="f149" fmla="*/ f127 f60 1"/>
                <a:gd name="f150" fmla="*/ f128 f60 1"/>
                <a:gd name="f151" fmla="*/ f129 f60 1"/>
              </a:gdLst>
              <a:ahLst/>
              <a:cxnLst>
                <a:cxn ang="3cd4">
                  <a:pos x="hc" y="t"/>
                </a:cxn>
                <a:cxn ang="0">
                  <a:pos x="r" y="vc"/>
                </a:cxn>
                <a:cxn ang="cd4">
                  <a:pos x="hc" y="b"/>
                </a:cxn>
                <a:cxn ang="cd2">
                  <a:pos x="l" y="vc"/>
                </a:cxn>
                <a:cxn ang="f89">
                  <a:pos x="f134" y="f135"/>
                </a:cxn>
                <a:cxn ang="f89">
                  <a:pos x="f136" y="f137"/>
                </a:cxn>
                <a:cxn ang="f89">
                  <a:pos x="f138" y="f139"/>
                </a:cxn>
                <a:cxn ang="f89">
                  <a:pos x="f140" y="f141"/>
                </a:cxn>
                <a:cxn ang="f89">
                  <a:pos x="f142" y="f143"/>
                </a:cxn>
                <a:cxn ang="f89">
                  <a:pos x="f144" y="f145"/>
                </a:cxn>
                <a:cxn ang="f89">
                  <a:pos x="f146" y="f145"/>
                </a:cxn>
                <a:cxn ang="f89">
                  <a:pos x="f147" y="f148"/>
                </a:cxn>
                <a:cxn ang="f89">
                  <a:pos x="f149" y="f141"/>
                </a:cxn>
                <a:cxn ang="f89">
                  <a:pos x="f150" y="f139"/>
                </a:cxn>
                <a:cxn ang="f89">
                  <a:pos x="f151" y="f137"/>
                </a:cxn>
                <a:cxn ang="f89">
                  <a:pos x="f134" y="f135"/>
                </a:cxn>
              </a:cxnLst>
              <a:rect l="f130" t="f133" r="f131" b="f132"/>
              <a:pathLst>
                <a:path w="1111210" h="539859">
                  <a:moveTo>
                    <a:pt x="f8" y="f9"/>
                  </a:moveTo>
                  <a:cubicBezTo>
                    <a:pt x="f10" y="f11"/>
                    <a:pt x="f12" y="f13"/>
                    <a:pt x="f14" y="f15"/>
                  </a:cubicBezTo>
                  <a:cubicBezTo>
                    <a:pt x="f16" y="f17"/>
                    <a:pt x="f18" y="f19"/>
                    <a:pt x="f20" y="f21"/>
                  </a:cubicBezTo>
                  <a:lnTo>
                    <a:pt x="f22" y="f23"/>
                  </a:lnTo>
                  <a:cubicBezTo>
                    <a:pt x="f24" y="f25"/>
                    <a:pt x="f26" y="f27"/>
                    <a:pt x="f28" y="f29"/>
                  </a:cubicBezTo>
                  <a:cubicBezTo>
                    <a:pt x="f30" y="f31"/>
                    <a:pt x="f32" y="f33"/>
                    <a:pt x="f34" y="f35"/>
                  </a:cubicBezTo>
                  <a:cubicBezTo>
                    <a:pt x="f36" y="f37"/>
                    <a:pt x="f38" y="f37"/>
                    <a:pt x="f39" y="f35"/>
                  </a:cubicBezTo>
                  <a:cubicBezTo>
                    <a:pt x="f40" y="f41"/>
                    <a:pt x="f42" y="f43"/>
                    <a:pt x="f44" y="f45"/>
                  </a:cubicBezTo>
                  <a:cubicBezTo>
                    <a:pt x="f46" y="f47"/>
                    <a:pt x="f48" y="f49"/>
                    <a:pt x="f50" y="f23"/>
                  </a:cubicBezTo>
                  <a:lnTo>
                    <a:pt x="f51" y="f21"/>
                  </a:lnTo>
                  <a:cubicBezTo>
                    <a:pt x="f52" y="f19"/>
                    <a:pt x="f53" y="f17"/>
                    <a:pt x="f54" y="f15"/>
                  </a:cubicBezTo>
                  <a:cubicBezTo>
                    <a:pt x="f55" y="f56"/>
                    <a:pt x="f57" y="f58"/>
                    <a:pt x="f8" y="f9"/>
                  </a:cubicBezTo>
                  <a:close/>
                </a:path>
              </a:pathLst>
            </a:custGeom>
            <a:noFill/>
            <a:ln w="23463" cap="flat">
              <a:solidFill>
                <a:srgbClr val="5F6062"/>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414041"/>
                </a:solidFill>
                <a:uFillTx/>
                <a:latin typeface="Source Han Sans JP" panose="020B0500000000000000" pitchFamily="34" charset="-128"/>
              </a:endParaRPr>
            </a:p>
          </p:txBody>
        </p:sp>
        <p:sp>
          <p:nvSpPr>
            <p:cNvPr id="17" name="Freeform 92">
              <a:extLst>
                <a:ext uri="{FF2B5EF4-FFF2-40B4-BE49-F238E27FC236}">
                  <a16:creationId xmlns:a16="http://schemas.microsoft.com/office/drawing/2014/main" id="{2AC4BD05-7CD8-8D3F-C47B-1B2E7E020596}"/>
                </a:ext>
              </a:extLst>
            </p:cNvPr>
            <p:cNvSpPr/>
            <p:nvPr/>
          </p:nvSpPr>
          <p:spPr>
            <a:xfrm>
              <a:off x="2880972" y="4531446"/>
              <a:ext cx="860011" cy="1052035"/>
            </a:xfrm>
            <a:custGeom>
              <a:avLst/>
              <a:gdLst>
                <a:gd name="f0" fmla="val 10800000"/>
                <a:gd name="f1" fmla="val 5400000"/>
                <a:gd name="f2" fmla="val 180"/>
                <a:gd name="f3" fmla="val w"/>
                <a:gd name="f4" fmla="val h"/>
                <a:gd name="f5" fmla="val 0"/>
                <a:gd name="f6" fmla="val 789837"/>
                <a:gd name="f7" fmla="val 966201"/>
                <a:gd name="f8" fmla="val 1944"/>
                <a:gd name="f9" fmla="val 578608"/>
                <a:gd name="f10" fmla="val 221409"/>
                <a:gd name="f11" fmla="val 958770"/>
                <a:gd name="f12" fmla="val 225690"/>
                <a:gd name="f13" fmla="val 965982"/>
                <a:gd name="f14" fmla="val 235004"/>
                <a:gd name="f15" fmla="val 968351"/>
                <a:gd name="f16" fmla="val 242217"/>
                <a:gd name="f17" fmla="val 964070"/>
                <a:gd name="f18" fmla="val 242315"/>
                <a:gd name="f19" fmla="val 964014"/>
                <a:gd name="f20" fmla="val 242406"/>
                <a:gd name="f21" fmla="val 963958"/>
                <a:gd name="f22" fmla="val 242498"/>
                <a:gd name="f23" fmla="val 963902"/>
                <a:gd name="f24" fmla="val 566760"/>
                <a:gd name="f25" fmla="val 754187"/>
                <a:gd name="f26" fmla="val 770415"/>
                <a:gd name="f27" fmla="val 401356"/>
                <a:gd name="f28" fmla="val 789824"/>
                <a:gd name="f29" fmla="val 15676"/>
                <a:gd name="f30" fmla="val 790175"/>
                <a:gd name="f31" fmla="val 7374"/>
                <a:gd name="f32" fmla="val 783729"/>
                <a:gd name="f33" fmla="val 366"/>
                <a:gd name="f34" fmla="val 775427"/>
                <a:gd name="f35" fmla="val 14"/>
                <a:gd name="f36" fmla="val 775238"/>
                <a:gd name="f37" fmla="val 7"/>
                <a:gd name="f38" fmla="val 775041"/>
                <a:gd name="f39" fmla="val 774851"/>
                <a:gd name="f40" fmla="val 336132"/>
                <a:gd name="f41" fmla="val 328491"/>
                <a:gd name="f42" fmla="val 21"/>
                <a:gd name="f43" fmla="val 322172"/>
                <a:gd name="f44" fmla="val 5947"/>
                <a:gd name="f45" fmla="val 321651"/>
                <a:gd name="f46" fmla="val 13567"/>
                <a:gd name="f47" fmla="val 303831"/>
                <a:gd name="f48" fmla="val 233545"/>
                <a:gd name="f49" fmla="val 188103"/>
                <a:gd name="f50" fmla="val 433875"/>
                <a:gd name="f51" fmla="val 6443"/>
                <a:gd name="f52" fmla="val 559206"/>
                <a:gd name="f53" fmla="val 88"/>
                <a:gd name="f54" fmla="val 563494"/>
                <a:gd name="f55" fmla="val -1873"/>
                <a:gd name="f56" fmla="val 571958"/>
                <a:gd name="f57" fmla="+- 0 0 -90"/>
                <a:gd name="f58" fmla="*/ f3 1 789837"/>
                <a:gd name="f59" fmla="*/ f4 1 966201"/>
                <a:gd name="f60" fmla="val f5"/>
                <a:gd name="f61" fmla="val f6"/>
                <a:gd name="f62" fmla="val f7"/>
                <a:gd name="f63" fmla="*/ f57 f0 1"/>
                <a:gd name="f64" fmla="+- f62 0 f60"/>
                <a:gd name="f65" fmla="+- f61 0 f60"/>
                <a:gd name="f66" fmla="*/ f63 1 f2"/>
                <a:gd name="f67" fmla="*/ f65 1 789837"/>
                <a:gd name="f68" fmla="*/ f64 1 966201"/>
                <a:gd name="f69" fmla="*/ 1944 f65 1"/>
                <a:gd name="f70" fmla="*/ 578608 f64 1"/>
                <a:gd name="f71" fmla="*/ 221409 f65 1"/>
                <a:gd name="f72" fmla="*/ 958770 f64 1"/>
                <a:gd name="f73" fmla="*/ 242217 f65 1"/>
                <a:gd name="f74" fmla="*/ 964070 f64 1"/>
                <a:gd name="f75" fmla="*/ 242498 f65 1"/>
                <a:gd name="f76" fmla="*/ 963902 f64 1"/>
                <a:gd name="f77" fmla="*/ 789824 f65 1"/>
                <a:gd name="f78" fmla="*/ 15676 f64 1"/>
                <a:gd name="f79" fmla="*/ 775427 f65 1"/>
                <a:gd name="f80" fmla="*/ 14 f64 1"/>
                <a:gd name="f81" fmla="*/ 774851 f65 1"/>
                <a:gd name="f82" fmla="*/ 0 f64 1"/>
                <a:gd name="f83" fmla="*/ 336132 f65 1"/>
                <a:gd name="f84" fmla="*/ 321651 f65 1"/>
                <a:gd name="f85" fmla="*/ 13567 f64 1"/>
                <a:gd name="f86" fmla="*/ 6443 f65 1"/>
                <a:gd name="f87" fmla="*/ 559206 f64 1"/>
                <a:gd name="f88" fmla="+- f66 0 f1"/>
                <a:gd name="f89" fmla="*/ f69 1 789837"/>
                <a:gd name="f90" fmla="*/ f70 1 966201"/>
                <a:gd name="f91" fmla="*/ f71 1 789837"/>
                <a:gd name="f92" fmla="*/ f72 1 966201"/>
                <a:gd name="f93" fmla="*/ f73 1 789837"/>
                <a:gd name="f94" fmla="*/ f74 1 966201"/>
                <a:gd name="f95" fmla="*/ f75 1 789837"/>
                <a:gd name="f96" fmla="*/ f76 1 966201"/>
                <a:gd name="f97" fmla="*/ f77 1 789837"/>
                <a:gd name="f98" fmla="*/ f78 1 966201"/>
                <a:gd name="f99" fmla="*/ f79 1 789837"/>
                <a:gd name="f100" fmla="*/ f80 1 966201"/>
                <a:gd name="f101" fmla="*/ f81 1 789837"/>
                <a:gd name="f102" fmla="*/ f82 1 966201"/>
                <a:gd name="f103" fmla="*/ f83 1 789837"/>
                <a:gd name="f104" fmla="*/ f84 1 789837"/>
                <a:gd name="f105" fmla="*/ f85 1 966201"/>
                <a:gd name="f106" fmla="*/ f86 1 789837"/>
                <a:gd name="f107" fmla="*/ f87 1 966201"/>
                <a:gd name="f108" fmla="*/ f60 1 f67"/>
                <a:gd name="f109" fmla="*/ f61 1 f67"/>
                <a:gd name="f110" fmla="*/ f60 1 f68"/>
                <a:gd name="f111" fmla="*/ f62 1 f68"/>
                <a:gd name="f112" fmla="*/ f89 1 f67"/>
                <a:gd name="f113" fmla="*/ f90 1 f68"/>
                <a:gd name="f114" fmla="*/ f91 1 f67"/>
                <a:gd name="f115" fmla="*/ f92 1 f68"/>
                <a:gd name="f116" fmla="*/ f93 1 f67"/>
                <a:gd name="f117" fmla="*/ f94 1 f68"/>
                <a:gd name="f118" fmla="*/ f95 1 f67"/>
                <a:gd name="f119" fmla="*/ f96 1 f68"/>
                <a:gd name="f120" fmla="*/ f97 1 f67"/>
                <a:gd name="f121" fmla="*/ f98 1 f68"/>
                <a:gd name="f122" fmla="*/ f99 1 f67"/>
                <a:gd name="f123" fmla="*/ f100 1 f68"/>
                <a:gd name="f124" fmla="*/ f101 1 f67"/>
                <a:gd name="f125" fmla="*/ f102 1 f68"/>
                <a:gd name="f126" fmla="*/ f103 1 f67"/>
                <a:gd name="f127" fmla="*/ f104 1 f67"/>
                <a:gd name="f128" fmla="*/ f105 1 f68"/>
                <a:gd name="f129" fmla="*/ f106 1 f67"/>
                <a:gd name="f130" fmla="*/ f107 1 f68"/>
                <a:gd name="f131" fmla="*/ f108 f58 1"/>
                <a:gd name="f132" fmla="*/ f109 f58 1"/>
                <a:gd name="f133" fmla="*/ f111 f59 1"/>
                <a:gd name="f134" fmla="*/ f110 f59 1"/>
                <a:gd name="f135" fmla="*/ f112 f58 1"/>
                <a:gd name="f136" fmla="*/ f113 f59 1"/>
                <a:gd name="f137" fmla="*/ f114 f58 1"/>
                <a:gd name="f138" fmla="*/ f115 f59 1"/>
                <a:gd name="f139" fmla="*/ f116 f58 1"/>
                <a:gd name="f140" fmla="*/ f117 f59 1"/>
                <a:gd name="f141" fmla="*/ f118 f58 1"/>
                <a:gd name="f142" fmla="*/ f119 f59 1"/>
                <a:gd name="f143" fmla="*/ f120 f58 1"/>
                <a:gd name="f144" fmla="*/ f121 f59 1"/>
                <a:gd name="f145" fmla="*/ f122 f58 1"/>
                <a:gd name="f146" fmla="*/ f123 f59 1"/>
                <a:gd name="f147" fmla="*/ f124 f58 1"/>
                <a:gd name="f148" fmla="*/ f125 f59 1"/>
                <a:gd name="f149" fmla="*/ f126 f58 1"/>
                <a:gd name="f150" fmla="*/ f127 f58 1"/>
                <a:gd name="f151" fmla="*/ f128 f59 1"/>
                <a:gd name="f152" fmla="*/ f129 f58 1"/>
                <a:gd name="f153" fmla="*/ f130 f59 1"/>
              </a:gdLst>
              <a:ahLst/>
              <a:cxnLst>
                <a:cxn ang="3cd4">
                  <a:pos x="hc" y="t"/>
                </a:cxn>
                <a:cxn ang="0">
                  <a:pos x="r" y="vc"/>
                </a:cxn>
                <a:cxn ang="cd4">
                  <a:pos x="hc" y="b"/>
                </a:cxn>
                <a:cxn ang="cd2">
                  <a:pos x="l" y="vc"/>
                </a:cxn>
                <a:cxn ang="f88">
                  <a:pos x="f135" y="f136"/>
                </a:cxn>
                <a:cxn ang="f88">
                  <a:pos x="f137" y="f138"/>
                </a:cxn>
                <a:cxn ang="f88">
                  <a:pos x="f139" y="f140"/>
                </a:cxn>
                <a:cxn ang="f88">
                  <a:pos x="f141" y="f142"/>
                </a:cxn>
                <a:cxn ang="f88">
                  <a:pos x="f143" y="f144"/>
                </a:cxn>
                <a:cxn ang="f88">
                  <a:pos x="f145" y="f146"/>
                </a:cxn>
                <a:cxn ang="f88">
                  <a:pos x="f147" y="f148"/>
                </a:cxn>
                <a:cxn ang="f88">
                  <a:pos x="f149" y="f148"/>
                </a:cxn>
                <a:cxn ang="f88">
                  <a:pos x="f150" y="f151"/>
                </a:cxn>
                <a:cxn ang="f88">
                  <a:pos x="f152" y="f153"/>
                </a:cxn>
                <a:cxn ang="f88">
                  <a:pos x="f135" y="f136"/>
                </a:cxn>
              </a:cxnLst>
              <a:rect l="f131" t="f134" r="f132" b="f133"/>
              <a:pathLst>
                <a:path w="789837" h="966201">
                  <a:moveTo>
                    <a:pt x="f8" y="f9"/>
                  </a:moveTo>
                  <a:lnTo>
                    <a:pt x="f10" y="f11"/>
                  </a:lnTo>
                  <a:cubicBezTo>
                    <a:pt x="f12" y="f13"/>
                    <a:pt x="f14" y="f15"/>
                    <a:pt x="f16" y="f17"/>
                  </a:cubicBezTo>
                  <a:cubicBezTo>
                    <a:pt x="f18" y="f19"/>
                    <a:pt x="f20" y="f21"/>
                    <a:pt x="f22" y="f23"/>
                  </a:cubicBezTo>
                  <a:cubicBezTo>
                    <a:pt x="f24" y="f25"/>
                    <a:pt x="f26" y="f27"/>
                    <a:pt x="f28" y="f29"/>
                  </a:cubicBezTo>
                  <a:cubicBezTo>
                    <a:pt x="f30" y="f31"/>
                    <a:pt x="f32" y="f33"/>
                    <a:pt x="f34" y="f35"/>
                  </a:cubicBezTo>
                  <a:cubicBezTo>
                    <a:pt x="f36" y="f37"/>
                    <a:pt x="f38" y="f5"/>
                    <a:pt x="f39" y="f5"/>
                  </a:cubicBezTo>
                  <a:lnTo>
                    <a:pt x="f40" y="f5"/>
                  </a:lnTo>
                  <a:cubicBezTo>
                    <a:pt x="f41" y="f42"/>
                    <a:pt x="f43" y="f44"/>
                    <a:pt x="f45" y="f46"/>
                  </a:cubicBezTo>
                  <a:cubicBezTo>
                    <a:pt x="f47" y="f48"/>
                    <a:pt x="f49" y="f50"/>
                    <a:pt x="f51" y="f52"/>
                  </a:cubicBezTo>
                  <a:cubicBezTo>
                    <a:pt x="f53" y="f54"/>
                    <a:pt x="f55" y="f56"/>
                    <a:pt x="f8" y="f9"/>
                  </a:cubicBezTo>
                  <a:close/>
                </a:path>
              </a:pathLst>
            </a:custGeom>
            <a:noFill/>
            <a:ln w="23463" cap="flat">
              <a:solidFill>
                <a:srgbClr val="5F6062"/>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414041"/>
                </a:solidFill>
                <a:uFillTx/>
                <a:latin typeface="Source Han Sans JP" panose="020B0500000000000000" pitchFamily="34" charset="-128"/>
              </a:endParaRPr>
            </a:p>
          </p:txBody>
        </p:sp>
        <p:sp>
          <p:nvSpPr>
            <p:cNvPr id="18" name="Freeform 93">
              <a:extLst>
                <a:ext uri="{FF2B5EF4-FFF2-40B4-BE49-F238E27FC236}">
                  <a16:creationId xmlns:a16="http://schemas.microsoft.com/office/drawing/2014/main" id="{D878BC8E-FFB4-0335-CEE5-3A16BA584746}"/>
                </a:ext>
              </a:extLst>
            </p:cNvPr>
            <p:cNvSpPr/>
            <p:nvPr/>
          </p:nvSpPr>
          <p:spPr>
            <a:xfrm>
              <a:off x="2731367" y="3257906"/>
              <a:ext cx="724570" cy="709373"/>
            </a:xfrm>
            <a:custGeom>
              <a:avLst/>
              <a:gdLst>
                <a:gd name="f0" fmla="val 10800000"/>
                <a:gd name="f1" fmla="val 5400000"/>
                <a:gd name="f2" fmla="val 180"/>
                <a:gd name="f3" fmla="val w"/>
                <a:gd name="f4" fmla="val h"/>
                <a:gd name="f5" fmla="val 0"/>
                <a:gd name="f6" fmla="val 665449"/>
                <a:gd name="f7" fmla="val 651494"/>
                <a:gd name="f8" fmla="val 304185"/>
                <a:gd name="f9" fmla="val 648732"/>
                <a:gd name="f10" fmla="val 659251"/>
                <a:gd name="f11" fmla="val 390745"/>
                <a:gd name="f12" fmla="val 665950"/>
                <a:gd name="f13" fmla="val 385898"/>
                <a:gd name="f14" fmla="val 667455"/>
                <a:gd name="f15" fmla="val 376538"/>
                <a:gd name="f16" fmla="val 662604"/>
                <a:gd name="f17" fmla="val 369838"/>
                <a:gd name="f18" fmla="val 662478"/>
                <a:gd name="f19" fmla="val 369657"/>
                <a:gd name="f20" fmla="val 662344"/>
                <a:gd name="f21" fmla="val 369479"/>
                <a:gd name="f22" fmla="val 662204"/>
                <a:gd name="f23" fmla="val 369305"/>
                <a:gd name="f24" fmla="val 528873"/>
                <a:gd name="f25" fmla="val 204128"/>
                <a:gd name="f26" fmla="val 354271"/>
                <a:gd name="f27" fmla="val 77105"/>
                <a:gd name="f28" fmla="val 156071"/>
                <a:gd name="f29" fmla="val 1093"/>
                <a:gd name="f30" fmla="val 148367"/>
                <a:gd name="f31" fmla="val -2011"/>
                <a:gd name="f32" fmla="val 139601"/>
                <a:gd name="f33" fmla="val 1720"/>
                <a:gd name="f34" fmla="val 136493"/>
                <a:gd name="f35" fmla="val 9427"/>
                <a:gd name="f36" fmla="val 136353"/>
                <a:gd name="f37" fmla="val 9784"/>
                <a:gd name="f38" fmla="val 136219"/>
                <a:gd name="f39" fmla="val 10146"/>
                <a:gd name="f40" fmla="val 136107"/>
                <a:gd name="f41" fmla="val 10513"/>
                <a:gd name="f42" fmla="val 716"/>
                <a:gd name="f43" fmla="val 427932"/>
                <a:gd name="f44" fmla="val -1646"/>
                <a:gd name="f45" fmla="val 435177"/>
                <a:gd name="f46" fmla="val 2010"/>
                <a:gd name="f47" fmla="val 443015"/>
                <a:gd name="f48" fmla="val 9082"/>
                <a:gd name="f49" fmla="val 445857"/>
                <a:gd name="f50" fmla="val 115236"/>
                <a:gd name="f51" fmla="val 490285"/>
                <a:gd name="f52" fmla="val 209524"/>
                <a:gd name="f53" fmla="val 558916"/>
                <a:gd name="f54" fmla="val 284432"/>
                <a:gd name="f55" fmla="val 646272"/>
                <a:gd name="f56" fmla="val 289353"/>
                <a:gd name="f57" fmla="val 652142"/>
                <a:gd name="f58" fmla="val 297971"/>
                <a:gd name="f59" fmla="val 653210"/>
                <a:gd name="f60" fmla="+- 0 0 -90"/>
                <a:gd name="f61" fmla="*/ f3 1 665449"/>
                <a:gd name="f62" fmla="*/ f4 1 651494"/>
                <a:gd name="f63" fmla="val f5"/>
                <a:gd name="f64" fmla="val f6"/>
                <a:gd name="f65" fmla="val f7"/>
                <a:gd name="f66" fmla="*/ f60 f0 1"/>
                <a:gd name="f67" fmla="+- f65 0 f63"/>
                <a:gd name="f68" fmla="+- f64 0 f63"/>
                <a:gd name="f69" fmla="*/ f66 1 f2"/>
                <a:gd name="f70" fmla="*/ f68 1 665449"/>
                <a:gd name="f71" fmla="*/ f67 1 651494"/>
                <a:gd name="f72" fmla="*/ 304185 f68 1"/>
                <a:gd name="f73" fmla="*/ 648732 f67 1"/>
                <a:gd name="f74" fmla="*/ 659251 f68 1"/>
                <a:gd name="f75" fmla="*/ 390745 f67 1"/>
                <a:gd name="f76" fmla="*/ 662604 f68 1"/>
                <a:gd name="f77" fmla="*/ 369838 f67 1"/>
                <a:gd name="f78" fmla="*/ 662204 f68 1"/>
                <a:gd name="f79" fmla="*/ 369305 f67 1"/>
                <a:gd name="f80" fmla="*/ 156071 f68 1"/>
                <a:gd name="f81" fmla="*/ 1093 f67 1"/>
                <a:gd name="f82" fmla="*/ 136493 f68 1"/>
                <a:gd name="f83" fmla="*/ 9427 f67 1"/>
                <a:gd name="f84" fmla="*/ 136107 f68 1"/>
                <a:gd name="f85" fmla="*/ 10513 f67 1"/>
                <a:gd name="f86" fmla="*/ 716 f68 1"/>
                <a:gd name="f87" fmla="*/ 427932 f67 1"/>
                <a:gd name="f88" fmla="*/ 9082 f68 1"/>
                <a:gd name="f89" fmla="*/ 445857 f67 1"/>
                <a:gd name="f90" fmla="*/ 284432 f68 1"/>
                <a:gd name="f91" fmla="*/ 646272 f67 1"/>
                <a:gd name="f92" fmla="+- f69 0 f1"/>
                <a:gd name="f93" fmla="*/ f72 1 665449"/>
                <a:gd name="f94" fmla="*/ f73 1 651494"/>
                <a:gd name="f95" fmla="*/ f74 1 665449"/>
                <a:gd name="f96" fmla="*/ f75 1 651494"/>
                <a:gd name="f97" fmla="*/ f76 1 665449"/>
                <a:gd name="f98" fmla="*/ f77 1 651494"/>
                <a:gd name="f99" fmla="*/ f78 1 665449"/>
                <a:gd name="f100" fmla="*/ f79 1 651494"/>
                <a:gd name="f101" fmla="*/ f80 1 665449"/>
                <a:gd name="f102" fmla="*/ f81 1 651494"/>
                <a:gd name="f103" fmla="*/ f82 1 665449"/>
                <a:gd name="f104" fmla="*/ f83 1 651494"/>
                <a:gd name="f105" fmla="*/ f84 1 665449"/>
                <a:gd name="f106" fmla="*/ f85 1 651494"/>
                <a:gd name="f107" fmla="*/ f86 1 665449"/>
                <a:gd name="f108" fmla="*/ f87 1 651494"/>
                <a:gd name="f109" fmla="*/ f88 1 665449"/>
                <a:gd name="f110" fmla="*/ f89 1 651494"/>
                <a:gd name="f111" fmla="*/ f90 1 665449"/>
                <a:gd name="f112" fmla="*/ f91 1 651494"/>
                <a:gd name="f113" fmla="*/ f63 1 f70"/>
                <a:gd name="f114" fmla="*/ f64 1 f70"/>
                <a:gd name="f115" fmla="*/ f63 1 f71"/>
                <a:gd name="f116" fmla="*/ f65 1 f71"/>
                <a:gd name="f117" fmla="*/ f93 1 f70"/>
                <a:gd name="f118" fmla="*/ f94 1 f71"/>
                <a:gd name="f119" fmla="*/ f95 1 f70"/>
                <a:gd name="f120" fmla="*/ f96 1 f71"/>
                <a:gd name="f121" fmla="*/ f97 1 f70"/>
                <a:gd name="f122" fmla="*/ f98 1 f71"/>
                <a:gd name="f123" fmla="*/ f99 1 f70"/>
                <a:gd name="f124" fmla="*/ f100 1 f71"/>
                <a:gd name="f125" fmla="*/ f101 1 f70"/>
                <a:gd name="f126" fmla="*/ f102 1 f71"/>
                <a:gd name="f127" fmla="*/ f103 1 f70"/>
                <a:gd name="f128" fmla="*/ f104 1 f71"/>
                <a:gd name="f129" fmla="*/ f105 1 f70"/>
                <a:gd name="f130" fmla="*/ f106 1 f71"/>
                <a:gd name="f131" fmla="*/ f107 1 f70"/>
                <a:gd name="f132" fmla="*/ f108 1 f71"/>
                <a:gd name="f133" fmla="*/ f109 1 f70"/>
                <a:gd name="f134" fmla="*/ f110 1 f71"/>
                <a:gd name="f135" fmla="*/ f111 1 f70"/>
                <a:gd name="f136" fmla="*/ f112 1 f71"/>
                <a:gd name="f137" fmla="*/ f113 f61 1"/>
                <a:gd name="f138" fmla="*/ f114 f61 1"/>
                <a:gd name="f139" fmla="*/ f116 f62 1"/>
                <a:gd name="f140" fmla="*/ f115 f62 1"/>
                <a:gd name="f141" fmla="*/ f117 f61 1"/>
                <a:gd name="f142" fmla="*/ f118 f62 1"/>
                <a:gd name="f143" fmla="*/ f119 f61 1"/>
                <a:gd name="f144" fmla="*/ f120 f62 1"/>
                <a:gd name="f145" fmla="*/ f121 f61 1"/>
                <a:gd name="f146" fmla="*/ f122 f62 1"/>
                <a:gd name="f147" fmla="*/ f123 f61 1"/>
                <a:gd name="f148" fmla="*/ f124 f62 1"/>
                <a:gd name="f149" fmla="*/ f125 f61 1"/>
                <a:gd name="f150" fmla="*/ f126 f62 1"/>
                <a:gd name="f151" fmla="*/ f127 f61 1"/>
                <a:gd name="f152" fmla="*/ f128 f62 1"/>
                <a:gd name="f153" fmla="*/ f129 f61 1"/>
                <a:gd name="f154" fmla="*/ f130 f62 1"/>
                <a:gd name="f155" fmla="*/ f131 f61 1"/>
                <a:gd name="f156" fmla="*/ f132 f62 1"/>
                <a:gd name="f157" fmla="*/ f133 f61 1"/>
                <a:gd name="f158" fmla="*/ f134 f62 1"/>
                <a:gd name="f159" fmla="*/ f135 f61 1"/>
                <a:gd name="f160" fmla="*/ f136 f62 1"/>
              </a:gdLst>
              <a:ahLst/>
              <a:cxnLst>
                <a:cxn ang="3cd4">
                  <a:pos x="hc" y="t"/>
                </a:cxn>
                <a:cxn ang="0">
                  <a:pos x="r" y="vc"/>
                </a:cxn>
                <a:cxn ang="cd4">
                  <a:pos x="hc" y="b"/>
                </a:cxn>
                <a:cxn ang="cd2">
                  <a:pos x="l" y="vc"/>
                </a:cxn>
                <a:cxn ang="f92">
                  <a:pos x="f141" y="f142"/>
                </a:cxn>
                <a:cxn ang="f92">
                  <a:pos x="f143" y="f144"/>
                </a:cxn>
                <a:cxn ang="f92">
                  <a:pos x="f145" y="f146"/>
                </a:cxn>
                <a:cxn ang="f92">
                  <a:pos x="f147" y="f148"/>
                </a:cxn>
                <a:cxn ang="f92">
                  <a:pos x="f149" y="f150"/>
                </a:cxn>
                <a:cxn ang="f92">
                  <a:pos x="f151" y="f152"/>
                </a:cxn>
                <a:cxn ang="f92">
                  <a:pos x="f153" y="f154"/>
                </a:cxn>
                <a:cxn ang="f92">
                  <a:pos x="f155" y="f156"/>
                </a:cxn>
                <a:cxn ang="f92">
                  <a:pos x="f157" y="f158"/>
                </a:cxn>
                <a:cxn ang="f92">
                  <a:pos x="f159" y="f160"/>
                </a:cxn>
                <a:cxn ang="f92">
                  <a:pos x="f141" y="f142"/>
                </a:cxn>
              </a:cxnLst>
              <a:rect l="f137" t="f140" r="f138" b="f139"/>
              <a:pathLst>
                <a:path w="665449" h="651494">
                  <a:moveTo>
                    <a:pt x="f8" y="f9"/>
                  </a:moveTo>
                  <a:lnTo>
                    <a:pt x="f10" y="f11"/>
                  </a:lnTo>
                  <a:cubicBezTo>
                    <a:pt x="f12" y="f13"/>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40" y="f41"/>
                  </a:cubicBezTo>
                  <a:lnTo>
                    <a:pt x="f42" y="f43"/>
                  </a:lnTo>
                  <a:cubicBezTo>
                    <a:pt x="f44" y="f45"/>
                    <a:pt x="f46" y="f47"/>
                    <a:pt x="f48" y="f49"/>
                  </a:cubicBezTo>
                  <a:cubicBezTo>
                    <a:pt x="f50" y="f51"/>
                    <a:pt x="f52" y="f53"/>
                    <a:pt x="f54" y="f55"/>
                  </a:cubicBezTo>
                  <a:cubicBezTo>
                    <a:pt x="f56" y="f57"/>
                    <a:pt x="f58" y="f59"/>
                    <a:pt x="f8" y="f9"/>
                  </a:cubicBezTo>
                  <a:close/>
                </a:path>
              </a:pathLst>
            </a:custGeom>
            <a:noFill/>
            <a:ln w="23463" cap="flat">
              <a:solidFill>
                <a:srgbClr val="5F6062"/>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414041"/>
                </a:solidFill>
                <a:uFillTx/>
                <a:latin typeface="Source Han Sans JP" panose="020B0500000000000000" pitchFamily="34" charset="-128"/>
              </a:endParaRPr>
            </a:p>
          </p:txBody>
        </p:sp>
      </p:grpSp>
      <p:sp>
        <p:nvSpPr>
          <p:cNvPr id="19" name="Rectangle 65">
            <a:extLst>
              <a:ext uri="{FF2B5EF4-FFF2-40B4-BE49-F238E27FC236}">
                <a16:creationId xmlns:a16="http://schemas.microsoft.com/office/drawing/2014/main" id="{CA4064F8-A7B6-A806-F670-CDDC392A96F7}"/>
              </a:ext>
            </a:extLst>
          </p:cNvPr>
          <p:cNvSpPr/>
          <p:nvPr/>
        </p:nvSpPr>
        <p:spPr>
          <a:xfrm>
            <a:off x="5029200" y="0"/>
            <a:ext cx="7162796" cy="6858000"/>
          </a:xfrm>
          <a:prstGeom prst="rect">
            <a:avLst/>
          </a:prstGeom>
          <a:solidFill>
            <a:srgbClr val="004F5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FFFFFF"/>
              </a:solidFill>
              <a:uFillTx/>
              <a:latin typeface="Source Han Sans JP" panose="020B0500000000000000" pitchFamily="34" charset="-128"/>
            </a:endParaRPr>
          </a:p>
        </p:txBody>
      </p:sp>
      <p:pic>
        <p:nvPicPr>
          <p:cNvPr id="20" name="Graphic 66">
            <a:extLst>
              <a:ext uri="{FF2B5EF4-FFF2-40B4-BE49-F238E27FC236}">
                <a16:creationId xmlns:a16="http://schemas.microsoft.com/office/drawing/2014/main" id="{F917BA7B-A566-F0DE-75E7-A5C10E4B57F8}"/>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1602019" y="2002536"/>
            <a:ext cx="1663695" cy="1663695"/>
          </a:xfrm>
          <a:prstGeom prst="rect">
            <a:avLst/>
          </a:prstGeom>
          <a:noFill/>
          <a:ln cap="flat">
            <a:noFill/>
          </a:ln>
        </p:spPr>
      </p:pic>
      <p:pic>
        <p:nvPicPr>
          <p:cNvPr id="21" name="Graphic 67">
            <a:extLst>
              <a:ext uri="{FF2B5EF4-FFF2-40B4-BE49-F238E27FC236}">
                <a16:creationId xmlns:a16="http://schemas.microsoft.com/office/drawing/2014/main" id="{1D002BE6-7527-932C-AD44-EA690C8F8FD9}"/>
              </a:ext>
            </a:extLst>
          </p:cNvPr>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1722665" y="3301733"/>
            <a:ext cx="1422404" cy="1422404"/>
          </a:xfrm>
          <a:prstGeom prst="rect">
            <a:avLst/>
          </a:prstGeom>
          <a:noFill/>
          <a:ln cap="flat">
            <a:noFill/>
          </a:ln>
        </p:spPr>
      </p:pic>
      <p:pic>
        <p:nvPicPr>
          <p:cNvPr id="22" name="Graphic 68">
            <a:extLst>
              <a:ext uri="{FF2B5EF4-FFF2-40B4-BE49-F238E27FC236}">
                <a16:creationId xmlns:a16="http://schemas.microsoft.com/office/drawing/2014/main" id="{F04BE354-B3C2-47D0-B08D-9330D1C2C65A}"/>
              </a:ext>
            </a:extLst>
          </p:cNvPr>
          <p:cNvPicPr>
            <a:picLocks noChangeAspect="1"/>
          </p:cNvPicPr>
          <p:nvPr/>
        </p:nvPicPr>
        <p:blipFill>
          <a:blip r:embed="rId7">
            <a:extLst>
              <a:ext uri="{96DAC541-7B7A-43D3-8B79-37D633B846F1}">
                <asvg:svgBlip xmlns:asvg="http://schemas.microsoft.com/office/drawing/2016/SVG/main" r:embed="rId8"/>
              </a:ext>
            </a:extLst>
          </a:blip>
          <a:srcRect/>
          <a:stretch>
            <a:fillRect/>
          </a:stretch>
        </p:blipFill>
        <p:spPr>
          <a:xfrm>
            <a:off x="1843320" y="4475695"/>
            <a:ext cx="1181103" cy="1181103"/>
          </a:xfrm>
          <a:prstGeom prst="rect">
            <a:avLst/>
          </a:prstGeom>
          <a:noFill/>
          <a:ln cap="flat">
            <a:noFill/>
          </a:ln>
        </p:spPr>
      </p:pic>
      <p:pic>
        <p:nvPicPr>
          <p:cNvPr id="23" name="Graphic 69">
            <a:extLst>
              <a:ext uri="{FF2B5EF4-FFF2-40B4-BE49-F238E27FC236}">
                <a16:creationId xmlns:a16="http://schemas.microsoft.com/office/drawing/2014/main" id="{2C582CB5-7AF3-DF6E-6502-DDCD9B06E71A}"/>
              </a:ext>
            </a:extLst>
          </p:cNvPr>
          <p:cNvPicPr>
            <a:picLocks noChangeAspect="1"/>
          </p:cNvPicPr>
          <p:nvPr/>
        </p:nvPicPr>
        <p:blipFill>
          <a:blip r:embed="rId9">
            <a:extLst>
              <a:ext uri="{96DAC541-7B7A-43D3-8B79-37D633B846F1}">
                <asvg:svgBlip xmlns:asvg="http://schemas.microsoft.com/office/drawing/2016/SVG/main" r:embed="rId10"/>
              </a:ext>
            </a:extLst>
          </a:blip>
          <a:srcRect/>
          <a:stretch>
            <a:fillRect/>
          </a:stretch>
        </p:blipFill>
        <p:spPr>
          <a:xfrm>
            <a:off x="1957620" y="5545141"/>
            <a:ext cx="952503" cy="952503"/>
          </a:xfrm>
          <a:prstGeom prst="rect">
            <a:avLst/>
          </a:prstGeom>
          <a:noFill/>
          <a:ln cap="flat">
            <a:noFill/>
          </a:ln>
        </p:spPr>
      </p:pic>
      <p:sp>
        <p:nvSpPr>
          <p:cNvPr id="24" name="Slide Number Placeholder 43">
            <a:extLst>
              <a:ext uri="{FF2B5EF4-FFF2-40B4-BE49-F238E27FC236}">
                <a16:creationId xmlns:a16="http://schemas.microsoft.com/office/drawing/2014/main" id="{F7EF7FD2-7544-56BB-2A5C-35AEC1208373}"/>
              </a:ext>
            </a:extLst>
          </p:cNvPr>
          <p:cNvSpPr txBox="1"/>
          <p:nvPr/>
        </p:nvSpPr>
        <p:spPr>
          <a:xfrm>
            <a:off x="5638803" y="6315075"/>
            <a:ext cx="914400" cy="365129"/>
          </a:xfrm>
          <a:prstGeom prst="rect">
            <a:avLst/>
          </a:prstGeom>
          <a:no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710DE89-42E3-E341-9103-CDF5EF704D91}" type="slidenum">
              <a:rPr>
                <a:latin typeface="Source Han Sans JP" panose="020B0500000000000000" pitchFamily="34" charset="-128"/>
              </a:rPr>
              <a:t>22</a:t>
            </a:fld>
            <a:endParaRPr lang="en-US" sz="1200" u="none" strike="noStrike" kern="1200" cap="none" spc="0" baseline="0" dirty="0">
              <a:solidFill>
                <a:srgbClr val="FFFFFF"/>
              </a:solidFill>
              <a:uFillTx/>
              <a:latin typeface="Source Han Sans JP" panose="020B0500000000000000" pitchFamily="34" charset="-128"/>
              <a:cs typeface="Gotham Medium" pitchFamily="2"/>
            </a:endParaRPr>
          </a:p>
        </p:txBody>
      </p:sp>
      <p:sp>
        <p:nvSpPr>
          <p:cNvPr id="25" name="Footer Placeholder 19">
            <a:extLst>
              <a:ext uri="{FF2B5EF4-FFF2-40B4-BE49-F238E27FC236}">
                <a16:creationId xmlns:a16="http://schemas.microsoft.com/office/drawing/2014/main" id="{2138611B-2656-15EA-D7BC-34E3D666C9FC}"/>
              </a:ext>
            </a:extLst>
          </p:cNvPr>
          <p:cNvSpPr txBox="1"/>
          <p:nvPr/>
        </p:nvSpPr>
        <p:spPr>
          <a:xfrm>
            <a:off x="4871722" y="6689338"/>
            <a:ext cx="2448562" cy="118963"/>
          </a:xfrm>
          <a:prstGeom prst="rect">
            <a:avLst/>
          </a:prstGeom>
          <a:no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 u="none" strike="noStrike" kern="1200" cap="none" spc="0" baseline="0" dirty="0">
                <a:solidFill>
                  <a:srgbClr val="BBBEC0"/>
                </a:solidFill>
                <a:uFillTx/>
                <a:latin typeface="Source Han Sans JP" panose="020B0500000000000000" pitchFamily="34" charset="-128"/>
                <a:cs typeface="Gotham Light" pitchFamily="2"/>
              </a:rPr>
              <a:t>© Leadership Circle | All Rights Reserved</a:t>
            </a:r>
          </a:p>
        </p:txBody>
      </p:sp>
      <p:grpSp>
        <p:nvGrpSpPr>
          <p:cNvPr id="26" name="Group 72">
            <a:extLst>
              <a:ext uri="{FF2B5EF4-FFF2-40B4-BE49-F238E27FC236}">
                <a16:creationId xmlns:a16="http://schemas.microsoft.com/office/drawing/2014/main" id="{98311FDA-6813-3458-F050-7A39427EE917}"/>
              </a:ext>
            </a:extLst>
          </p:cNvPr>
          <p:cNvGrpSpPr/>
          <p:nvPr/>
        </p:nvGrpSpPr>
        <p:grpSpPr>
          <a:xfrm>
            <a:off x="1957620" y="5545141"/>
            <a:ext cx="952503" cy="952503"/>
            <a:chOff x="1957620" y="5545141"/>
            <a:chExt cx="952503" cy="952503"/>
          </a:xfrm>
        </p:grpSpPr>
        <p:pic>
          <p:nvPicPr>
            <p:cNvPr id="27" name="Graphic 73">
              <a:extLst>
                <a:ext uri="{FF2B5EF4-FFF2-40B4-BE49-F238E27FC236}">
                  <a16:creationId xmlns:a16="http://schemas.microsoft.com/office/drawing/2014/main" id="{E74013AF-02FB-54DC-FF31-3F881F2EEBE5}"/>
                </a:ext>
              </a:extLst>
            </p:cNvPr>
            <p:cNvPicPr>
              <a:picLocks noChangeAspect="1"/>
            </p:cNvPicPr>
            <p:nvPr/>
          </p:nvPicPr>
          <p:blipFill>
            <a:blip r:embed="rId9">
              <a:extLst>
                <a:ext uri="{96DAC541-7B7A-43D3-8B79-37D633B846F1}">
                  <asvg:svgBlip xmlns:asvg="http://schemas.microsoft.com/office/drawing/2016/SVG/main" r:embed="rId10"/>
                </a:ext>
              </a:extLst>
            </a:blip>
            <a:srcRect/>
            <a:stretch>
              <a:fillRect/>
            </a:stretch>
          </p:blipFill>
          <p:spPr>
            <a:xfrm>
              <a:off x="1957620" y="5545141"/>
              <a:ext cx="952503" cy="952503"/>
            </a:xfrm>
            <a:prstGeom prst="rect">
              <a:avLst/>
            </a:prstGeom>
            <a:noFill/>
            <a:ln cap="flat">
              <a:noFill/>
            </a:ln>
          </p:spPr>
        </p:pic>
        <p:sp>
          <p:nvSpPr>
            <p:cNvPr id="28" name="TextBox 74">
              <a:extLst>
                <a:ext uri="{FF2B5EF4-FFF2-40B4-BE49-F238E27FC236}">
                  <a16:creationId xmlns:a16="http://schemas.microsoft.com/office/drawing/2014/main" id="{DD62E18D-4410-EAD1-AFDC-E73BFE2B6B9C}"/>
                </a:ext>
              </a:extLst>
            </p:cNvPr>
            <p:cNvSpPr txBox="1"/>
            <p:nvPr/>
          </p:nvSpPr>
          <p:spPr>
            <a:xfrm>
              <a:off x="1957620" y="5944441"/>
              <a:ext cx="952503" cy="246220"/>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altLang="es-ES" sz="1600" b="1" i="0" u="none" strike="noStrike" kern="1200" cap="none" spc="0" baseline="0">
                  <a:solidFill>
                    <a:srgbClr val="FFFFFF"/>
                  </a:solidFill>
                  <a:uFillTx/>
                  <a:latin typeface="ＭＳ Ｐゴシック" pitchFamily="34"/>
                  <a:ea typeface="ＭＳ Ｐゴシック" pitchFamily="34"/>
                  <a:cs typeface="Arial" pitchFamily="34"/>
                </a:rPr>
                <a:t>自己中心</a:t>
              </a:r>
            </a:p>
          </p:txBody>
        </p:sp>
      </p:grpSp>
      <p:pic>
        <p:nvPicPr>
          <p:cNvPr id="29" name="Graphic 76">
            <a:extLst>
              <a:ext uri="{FF2B5EF4-FFF2-40B4-BE49-F238E27FC236}">
                <a16:creationId xmlns:a16="http://schemas.microsoft.com/office/drawing/2014/main" id="{4D6F789F-6EA0-A0AB-ED34-AFCB756530F1}"/>
              </a:ext>
            </a:extLst>
          </p:cNvPr>
          <p:cNvPicPr>
            <a:picLocks noChangeAspect="1"/>
          </p:cNvPicPr>
          <p:nvPr/>
        </p:nvPicPr>
        <p:blipFill>
          <a:blip r:embed="rId7">
            <a:extLst>
              <a:ext uri="{96DAC541-7B7A-43D3-8B79-37D633B846F1}">
                <asvg:svgBlip xmlns:asvg="http://schemas.microsoft.com/office/drawing/2016/SVG/main" r:embed="rId8"/>
              </a:ext>
            </a:extLst>
          </a:blip>
          <a:srcRect/>
          <a:stretch>
            <a:fillRect/>
          </a:stretch>
        </p:blipFill>
        <p:spPr>
          <a:xfrm>
            <a:off x="1843320" y="4477716"/>
            <a:ext cx="1181103" cy="1181103"/>
          </a:xfrm>
          <a:prstGeom prst="rect">
            <a:avLst/>
          </a:prstGeom>
          <a:noFill/>
          <a:ln cap="flat">
            <a:noFill/>
          </a:ln>
        </p:spPr>
      </p:pic>
      <p:sp>
        <p:nvSpPr>
          <p:cNvPr id="30" name="TextBox 77">
            <a:extLst>
              <a:ext uri="{FF2B5EF4-FFF2-40B4-BE49-F238E27FC236}">
                <a16:creationId xmlns:a16="http://schemas.microsoft.com/office/drawing/2014/main" id="{FF2446F8-A0D3-E0BF-BA68-4493541AB56F}"/>
              </a:ext>
            </a:extLst>
          </p:cNvPr>
          <p:cNvSpPr txBox="1"/>
          <p:nvPr/>
        </p:nvSpPr>
        <p:spPr>
          <a:xfrm>
            <a:off x="1884770" y="4964478"/>
            <a:ext cx="1112065" cy="246220"/>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600" b="1" i="0" u="none" strike="noStrike" kern="1200" cap="none" spc="0" baseline="0">
                <a:solidFill>
                  <a:srgbClr val="FFFFFF"/>
                </a:solidFill>
                <a:uFillTx/>
                <a:latin typeface="ＭＳ Ｐゴシック" pitchFamily="34"/>
                <a:ea typeface="ＭＳ Ｐゴシック" pitchFamily="34"/>
                <a:cs typeface="Arial" pitchFamily="34"/>
              </a:rPr>
              <a:t>リアクティブ</a:t>
            </a:r>
            <a:endParaRPr lang="en-US" sz="1600" u="none" strike="noStrike" kern="1200" cap="none" spc="0" baseline="0" dirty="0">
              <a:solidFill>
                <a:srgbClr val="FFFFFF"/>
              </a:solidFill>
              <a:uFillTx/>
              <a:latin typeface="Source Han Sans JP" panose="020B0500000000000000" pitchFamily="34" charset="-128"/>
              <a:cs typeface="Arial" pitchFamily="34"/>
            </a:endParaRPr>
          </a:p>
        </p:txBody>
      </p:sp>
      <p:pic>
        <p:nvPicPr>
          <p:cNvPr id="31" name="Graphic 79">
            <a:extLst>
              <a:ext uri="{FF2B5EF4-FFF2-40B4-BE49-F238E27FC236}">
                <a16:creationId xmlns:a16="http://schemas.microsoft.com/office/drawing/2014/main" id="{B87A4CF6-E987-E751-C659-17198696A935}"/>
              </a:ext>
            </a:extLst>
          </p:cNvPr>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1722665" y="3301733"/>
            <a:ext cx="1422404" cy="1422404"/>
          </a:xfrm>
          <a:prstGeom prst="rect">
            <a:avLst/>
          </a:prstGeom>
          <a:noFill/>
          <a:ln cap="flat">
            <a:noFill/>
          </a:ln>
        </p:spPr>
      </p:pic>
      <p:sp>
        <p:nvSpPr>
          <p:cNvPr id="32" name="TextBox 80">
            <a:extLst>
              <a:ext uri="{FF2B5EF4-FFF2-40B4-BE49-F238E27FC236}">
                <a16:creationId xmlns:a16="http://schemas.microsoft.com/office/drawing/2014/main" id="{8D2AD1DF-E7C7-E8BA-6202-A35707B141ED}"/>
              </a:ext>
            </a:extLst>
          </p:cNvPr>
          <p:cNvSpPr txBox="1"/>
          <p:nvPr/>
        </p:nvSpPr>
        <p:spPr>
          <a:xfrm>
            <a:off x="1828745" y="3930813"/>
            <a:ext cx="1208068" cy="246220"/>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600" b="1" i="0" u="none" strike="noStrike" kern="1200" cap="none" spc="0" baseline="0">
                <a:solidFill>
                  <a:srgbClr val="FFFFFF"/>
                </a:solidFill>
                <a:uFillTx/>
                <a:latin typeface="ＭＳ Ｐゴシック" pitchFamily="34"/>
                <a:ea typeface="ＭＳ Ｐゴシック" pitchFamily="34"/>
                <a:cs typeface="Arial" pitchFamily="34"/>
              </a:rPr>
              <a:t>クリエイティブ</a:t>
            </a:r>
            <a:endParaRPr lang="en-US" sz="1600" u="none" strike="noStrike" kern="1200" cap="none" spc="0" baseline="0" dirty="0">
              <a:solidFill>
                <a:srgbClr val="FFFFFF"/>
              </a:solidFill>
              <a:uFillTx/>
              <a:latin typeface="Source Han Sans JP" panose="020B0500000000000000" pitchFamily="34" charset="-128"/>
              <a:cs typeface="Arial" pitchFamily="34"/>
            </a:endParaRPr>
          </a:p>
        </p:txBody>
      </p:sp>
      <p:grpSp>
        <p:nvGrpSpPr>
          <p:cNvPr id="33" name="Group 81">
            <a:extLst>
              <a:ext uri="{FF2B5EF4-FFF2-40B4-BE49-F238E27FC236}">
                <a16:creationId xmlns:a16="http://schemas.microsoft.com/office/drawing/2014/main" id="{BA3DD164-A3F4-85A0-C61B-96B2BEF20E6F}"/>
              </a:ext>
            </a:extLst>
          </p:cNvPr>
          <p:cNvGrpSpPr/>
          <p:nvPr/>
        </p:nvGrpSpPr>
        <p:grpSpPr>
          <a:xfrm>
            <a:off x="1602019" y="2002536"/>
            <a:ext cx="1663695" cy="1663695"/>
            <a:chOff x="1602019" y="2002536"/>
            <a:chExt cx="1663695" cy="1663695"/>
          </a:xfrm>
        </p:grpSpPr>
        <p:pic>
          <p:nvPicPr>
            <p:cNvPr id="34" name="Graphic 82">
              <a:extLst>
                <a:ext uri="{FF2B5EF4-FFF2-40B4-BE49-F238E27FC236}">
                  <a16:creationId xmlns:a16="http://schemas.microsoft.com/office/drawing/2014/main" id="{5B79A830-C841-73C2-F4E9-C59B83FC9FCD}"/>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1602019" y="2002536"/>
              <a:ext cx="1663695" cy="1663695"/>
            </a:xfrm>
            <a:prstGeom prst="rect">
              <a:avLst/>
            </a:prstGeom>
            <a:noFill/>
            <a:ln cap="flat">
              <a:noFill/>
            </a:ln>
          </p:spPr>
        </p:pic>
        <p:sp>
          <p:nvSpPr>
            <p:cNvPr id="35" name="TextBox 83">
              <a:extLst>
                <a:ext uri="{FF2B5EF4-FFF2-40B4-BE49-F238E27FC236}">
                  <a16:creationId xmlns:a16="http://schemas.microsoft.com/office/drawing/2014/main" id="{175918BE-1260-45AB-BE09-63880FB33E7B}"/>
                </a:ext>
              </a:extLst>
            </p:cNvPr>
            <p:cNvSpPr txBox="1"/>
            <p:nvPr/>
          </p:nvSpPr>
          <p:spPr>
            <a:xfrm>
              <a:off x="1957620" y="2755242"/>
              <a:ext cx="952503" cy="307777"/>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2000" b="1" i="0" u="none" strike="noStrike" kern="1200" cap="none" spc="0" baseline="0">
                  <a:solidFill>
                    <a:srgbClr val="FFFFFF"/>
                  </a:solidFill>
                  <a:uFillTx/>
                  <a:latin typeface="ＭＳ Ｐゴシック" pitchFamily="34"/>
                  <a:ea typeface="ＭＳ Ｐゴシック" pitchFamily="34"/>
                  <a:cs typeface="Arial" pitchFamily="34"/>
                </a:rPr>
                <a:t>統合</a:t>
              </a:r>
              <a:endParaRPr lang="en-US" sz="2000" u="none" strike="noStrike" kern="1200" cap="none" spc="0" baseline="0" dirty="0">
                <a:solidFill>
                  <a:srgbClr val="FFFFFF"/>
                </a:solidFill>
                <a:uFillTx/>
                <a:latin typeface="Source Han Sans JP" panose="020B0500000000000000" pitchFamily="34" charset="-128"/>
                <a:cs typeface="Arial" pitchFamily="34"/>
              </a:endParaRPr>
            </a:p>
          </p:txBody>
        </p:sp>
      </p:grpSp>
      <p:grpSp>
        <p:nvGrpSpPr>
          <p:cNvPr id="36" name="Group 84">
            <a:extLst>
              <a:ext uri="{FF2B5EF4-FFF2-40B4-BE49-F238E27FC236}">
                <a16:creationId xmlns:a16="http://schemas.microsoft.com/office/drawing/2014/main" id="{E719E063-FA94-25C9-D5B6-387D27509462}"/>
              </a:ext>
            </a:extLst>
          </p:cNvPr>
          <p:cNvGrpSpPr/>
          <p:nvPr/>
        </p:nvGrpSpPr>
        <p:grpSpPr>
          <a:xfrm>
            <a:off x="1481373" y="575733"/>
            <a:ext cx="1904996" cy="1904996"/>
            <a:chOff x="1481373" y="575733"/>
            <a:chExt cx="1904996" cy="1904996"/>
          </a:xfrm>
        </p:grpSpPr>
        <p:pic>
          <p:nvPicPr>
            <p:cNvPr id="37" name="Graphic 85">
              <a:extLst>
                <a:ext uri="{FF2B5EF4-FFF2-40B4-BE49-F238E27FC236}">
                  <a16:creationId xmlns:a16="http://schemas.microsoft.com/office/drawing/2014/main" id="{AC105F08-06BF-0DF7-EDDA-1C5C9875E1C5}"/>
                </a:ext>
              </a:extLst>
            </p:cNvPr>
            <p:cNvPicPr>
              <a:picLocks noChangeAspect="1"/>
            </p:cNvPicPr>
            <p:nvPr/>
          </p:nvPicPr>
          <p:blipFill>
            <a:blip r:embed="rId11">
              <a:extLst>
                <a:ext uri="{96DAC541-7B7A-43D3-8B79-37D633B846F1}">
                  <asvg:svgBlip xmlns:asvg="http://schemas.microsoft.com/office/drawing/2016/SVG/main" r:embed="rId12"/>
                </a:ext>
              </a:extLst>
            </a:blip>
            <a:srcRect/>
            <a:stretch>
              <a:fillRect/>
            </a:stretch>
          </p:blipFill>
          <p:spPr>
            <a:xfrm>
              <a:off x="1481373" y="575733"/>
              <a:ext cx="1904996" cy="1904996"/>
            </a:xfrm>
            <a:prstGeom prst="rect">
              <a:avLst/>
            </a:prstGeom>
            <a:noFill/>
            <a:ln cap="flat">
              <a:noFill/>
            </a:ln>
          </p:spPr>
        </p:pic>
        <p:sp>
          <p:nvSpPr>
            <p:cNvPr id="38" name="TextBox 86">
              <a:extLst>
                <a:ext uri="{FF2B5EF4-FFF2-40B4-BE49-F238E27FC236}">
                  <a16:creationId xmlns:a16="http://schemas.microsoft.com/office/drawing/2014/main" id="{8E5DB221-A7ED-8B8E-2646-63133D6AEEE7}"/>
                </a:ext>
              </a:extLst>
            </p:cNvPr>
            <p:cNvSpPr txBox="1"/>
            <p:nvPr/>
          </p:nvSpPr>
          <p:spPr>
            <a:xfrm>
              <a:off x="1957620" y="1451289"/>
              <a:ext cx="952503" cy="307777"/>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2000" b="1" i="0" u="none" strike="noStrike" kern="1200" cap="none" spc="0" baseline="0">
                  <a:solidFill>
                    <a:srgbClr val="FFFFFF"/>
                  </a:solidFill>
                  <a:uFillTx/>
                  <a:latin typeface="ＭＳ Ｐゴシック" pitchFamily="34"/>
                  <a:ea typeface="ＭＳ Ｐゴシック" pitchFamily="34"/>
                  <a:cs typeface="Arial" pitchFamily="34"/>
                </a:rPr>
                <a:t>一体</a:t>
              </a:r>
              <a:endParaRPr lang="en-US" sz="2000" u="none" strike="noStrike" kern="1200" cap="none" spc="0" baseline="0" dirty="0">
                <a:solidFill>
                  <a:srgbClr val="FFFFFF"/>
                </a:solidFill>
                <a:uFillTx/>
                <a:latin typeface="Source Han Sans JP" panose="020B0500000000000000" pitchFamily="34" charset="-128"/>
                <a:cs typeface="Arial" pitchFamily="34"/>
              </a:endParaRPr>
            </a:p>
          </p:txBody>
        </p:sp>
      </p:grpSp>
      <p:sp>
        <p:nvSpPr>
          <p:cNvPr id="39" name="Left Brace 87">
            <a:extLst>
              <a:ext uri="{FF2B5EF4-FFF2-40B4-BE49-F238E27FC236}">
                <a16:creationId xmlns:a16="http://schemas.microsoft.com/office/drawing/2014/main" id="{8C6E68EA-0C80-DE41-2E57-31575BBC2A9F}"/>
              </a:ext>
            </a:extLst>
          </p:cNvPr>
          <p:cNvSpPr/>
          <p:nvPr/>
        </p:nvSpPr>
        <p:spPr>
          <a:xfrm rot="10799991">
            <a:off x="3629848" y="4475009"/>
            <a:ext cx="360319" cy="1455322"/>
          </a:xfrm>
          <a:custGeom>
            <a:avLst>
              <a:gd name="f11" fmla="val 8333"/>
              <a:gd name="f12" fmla="val 50000"/>
            </a:avLst>
            <a:gdLst>
              <a:gd name="f2" fmla="val 10800000"/>
              <a:gd name="f3" fmla="val 5400000"/>
              <a:gd name="f4" fmla="val 180"/>
              <a:gd name="f5" fmla="val w"/>
              <a:gd name="f6" fmla="val h"/>
              <a:gd name="f7" fmla="val ss"/>
              <a:gd name="f8" fmla="val 0"/>
              <a:gd name="f9" fmla="*/ 5419351 1 1725033"/>
              <a:gd name="f10" fmla="+- 0 0 5400000"/>
              <a:gd name="f11" fmla="val 8333"/>
              <a:gd name="f12" fmla="val 50000"/>
              <a:gd name="f13" fmla="+- 0 0 -180"/>
              <a:gd name="f14" fmla="+- 0 0 -270"/>
              <a:gd name="f15" fmla="+- 0 0 -360"/>
              <a:gd name="f16" fmla="abs f5"/>
              <a:gd name="f17" fmla="abs f6"/>
              <a:gd name="f18" fmla="abs f7"/>
              <a:gd name="f19" fmla="val f8"/>
              <a:gd name="f20" fmla="val f12"/>
              <a:gd name="f21" fmla="val f11"/>
              <a:gd name="f22" fmla="+- 2700000 f3 0"/>
              <a:gd name="f23" fmla="*/ f13 f2 1"/>
              <a:gd name="f24" fmla="*/ f14 f2 1"/>
              <a:gd name="f25" fmla="*/ f15 f2 1"/>
              <a:gd name="f26" fmla="?: f16 f5 1"/>
              <a:gd name="f27" fmla="?: f17 f6 1"/>
              <a:gd name="f28" fmla="?: f18 f7 1"/>
              <a:gd name="f29" fmla="*/ f22 f9 1"/>
              <a:gd name="f30" fmla="*/ f23 1 f4"/>
              <a:gd name="f31" fmla="*/ f24 1 f4"/>
              <a:gd name="f32" fmla="*/ f25 1 f4"/>
              <a:gd name="f33" fmla="*/ f26 1 21600"/>
              <a:gd name="f34" fmla="*/ f27 1 21600"/>
              <a:gd name="f35" fmla="*/ 21600 f26 1"/>
              <a:gd name="f36" fmla="*/ 21600 f27 1"/>
              <a:gd name="f37" fmla="*/ f29 1 f2"/>
              <a:gd name="f38" fmla="+- f30 0 f3"/>
              <a:gd name="f39" fmla="+- f31 0 f3"/>
              <a:gd name="f40" fmla="+- f32 0 f3"/>
              <a:gd name="f41" fmla="min f34 f33"/>
              <a:gd name="f42" fmla="*/ f35 1 f28"/>
              <a:gd name="f43" fmla="*/ f36 1 f28"/>
              <a:gd name="f44" fmla="+- 0 0 f37"/>
              <a:gd name="f45" fmla="val f42"/>
              <a:gd name="f46" fmla="val f43"/>
              <a:gd name="f47" fmla="+- 0 0 f44"/>
              <a:gd name="f48" fmla="*/ f19 f41 1"/>
              <a:gd name="f49" fmla="+- f46 0 f19"/>
              <a:gd name="f50" fmla="+- f45 0 f19"/>
              <a:gd name="f51" fmla="*/ f47 f2 1"/>
              <a:gd name="f52" fmla="*/ f45 f41 1"/>
              <a:gd name="f53" fmla="*/ f46 f41 1"/>
              <a:gd name="f54" fmla="*/ f50 1 2"/>
              <a:gd name="f55" fmla="min f50 f49"/>
              <a:gd name="f56" fmla="*/ f49 f20 1"/>
              <a:gd name="f57" fmla="*/ f51 1 f9"/>
              <a:gd name="f58" fmla="+- f19 f54 0"/>
              <a:gd name="f59" fmla="*/ f55 f21 1"/>
              <a:gd name="f60" fmla="*/ f56 1 100000"/>
              <a:gd name="f61" fmla="+- f57 0 f3"/>
              <a:gd name="f62" fmla="*/ f54 f41 1"/>
              <a:gd name="f63" fmla="*/ f59 1 100000"/>
              <a:gd name="f64" fmla="cos 1 f61"/>
              <a:gd name="f65" fmla="sin 1 f61"/>
              <a:gd name="f66" fmla="*/ f58 f41 1"/>
              <a:gd name="f67" fmla="*/ f60 f41 1"/>
              <a:gd name="f68" fmla="+- f60 f63 0"/>
              <a:gd name="f69" fmla="+- 0 0 f64"/>
              <a:gd name="f70" fmla="+- 0 0 f65"/>
              <a:gd name="f71" fmla="*/ f63 f41 1"/>
              <a:gd name="f72" fmla="+- 0 0 f69"/>
              <a:gd name="f73" fmla="+- 0 0 f70"/>
              <a:gd name="f74" fmla="*/ f68 f41 1"/>
              <a:gd name="f75" fmla="*/ f72 f54 1"/>
              <a:gd name="f76" fmla="*/ f73 f63 1"/>
              <a:gd name="f77" fmla="+- f45 0 f75"/>
              <a:gd name="f78" fmla="+- f63 0 f76"/>
              <a:gd name="f79" fmla="+- f46 f76 0"/>
              <a:gd name="f80" fmla="+- f79 0 f63"/>
              <a:gd name="f81" fmla="*/ f77 f41 1"/>
              <a:gd name="f82" fmla="*/ f78 f41 1"/>
              <a:gd name="f83" fmla="*/ f80 f41 1"/>
            </a:gdLst>
            <a:ahLst/>
            <a:cxnLst>
              <a:cxn ang="3cd4">
                <a:pos x="hc" y="t"/>
              </a:cxn>
              <a:cxn ang="0">
                <a:pos x="r" y="vc"/>
              </a:cxn>
              <a:cxn ang="cd4">
                <a:pos x="hc" y="b"/>
              </a:cxn>
              <a:cxn ang="cd2">
                <a:pos x="l" y="vc"/>
              </a:cxn>
              <a:cxn ang="f38">
                <a:pos x="f52" y="f48"/>
              </a:cxn>
              <a:cxn ang="f39">
                <a:pos x="f48" y="f67"/>
              </a:cxn>
              <a:cxn ang="f40">
                <a:pos x="f52" y="f53"/>
              </a:cxn>
            </a:cxnLst>
            <a:rect l="f81" t="f82" r="f52" b="f83"/>
            <a:pathLst>
              <a:path stroke="0">
                <a:moveTo>
                  <a:pt x="f52" y="f53"/>
                </a:moveTo>
                <a:arcTo wR="f62" hR="f71" stAng="f3" swAng="f3"/>
                <a:lnTo>
                  <a:pt x="f66" y="f74"/>
                </a:lnTo>
                <a:arcTo wR="f62" hR="f71" stAng="f8" swAng="f10"/>
                <a:arcTo wR="f62" hR="f71" stAng="f3" swAng="f10"/>
                <a:lnTo>
                  <a:pt x="f66" y="f71"/>
                </a:lnTo>
                <a:arcTo wR="f62" hR="f71" stAng="f2" swAng="f3"/>
                <a:close/>
              </a:path>
              <a:path fill="none">
                <a:moveTo>
                  <a:pt x="f52" y="f53"/>
                </a:moveTo>
                <a:arcTo wR="f62" hR="f71" stAng="f3" swAng="f3"/>
                <a:lnTo>
                  <a:pt x="f66" y="f74"/>
                </a:lnTo>
                <a:arcTo wR="f62" hR="f71" stAng="f8" swAng="f10"/>
                <a:arcTo wR="f62" hR="f71" stAng="f3" swAng="f10"/>
                <a:lnTo>
                  <a:pt x="f66" y="f71"/>
                </a:lnTo>
                <a:arcTo wR="f62" hR="f71" stAng="f2" swAng="f3"/>
              </a:path>
            </a:pathLst>
          </a:custGeom>
          <a:noFill/>
          <a:ln w="38103" cap="flat">
            <a:solidFill>
              <a:srgbClr val="92C0E9"/>
            </a:solidFill>
            <a:prstDash val="solid"/>
          </a:ln>
        </p:spPr>
        <p:txBody>
          <a:bodyPr vert="horz" wrap="square" lIns="91421" tIns="45710" rIns="91421" bIns="4571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u="none" strike="noStrike" kern="1200" cap="none" spc="0" baseline="0" dirty="0">
              <a:solidFill>
                <a:srgbClr val="414041"/>
              </a:solidFill>
              <a:uFillTx/>
              <a:latin typeface="Source Han Sans JP" panose="020B0500000000000000" pitchFamily="34" charset="-128"/>
              <a:cs typeface="Gotham Medium" pitchFamily="2"/>
            </a:endParaRPr>
          </a:p>
        </p:txBody>
      </p:sp>
      <p:sp>
        <p:nvSpPr>
          <p:cNvPr id="40" name="Left Brace 89">
            <a:extLst>
              <a:ext uri="{FF2B5EF4-FFF2-40B4-BE49-F238E27FC236}">
                <a16:creationId xmlns:a16="http://schemas.microsoft.com/office/drawing/2014/main" id="{447FF9D5-EE4B-D8B7-35C9-4519A66A8C36}"/>
              </a:ext>
            </a:extLst>
          </p:cNvPr>
          <p:cNvSpPr/>
          <p:nvPr/>
        </p:nvSpPr>
        <p:spPr>
          <a:xfrm rot="10799991">
            <a:off x="3991465" y="3442733"/>
            <a:ext cx="360319" cy="1448126"/>
          </a:xfrm>
          <a:custGeom>
            <a:avLst>
              <a:gd name="f11" fmla="val 8333"/>
              <a:gd name="f12" fmla="val 50000"/>
            </a:avLst>
            <a:gdLst>
              <a:gd name="f2" fmla="val 10800000"/>
              <a:gd name="f3" fmla="val 5400000"/>
              <a:gd name="f4" fmla="val 180"/>
              <a:gd name="f5" fmla="val w"/>
              <a:gd name="f6" fmla="val h"/>
              <a:gd name="f7" fmla="val ss"/>
              <a:gd name="f8" fmla="val 0"/>
              <a:gd name="f9" fmla="*/ 5419351 1 1725033"/>
              <a:gd name="f10" fmla="+- 0 0 5400000"/>
              <a:gd name="f11" fmla="val 8333"/>
              <a:gd name="f12" fmla="val 50000"/>
              <a:gd name="f13" fmla="+- 0 0 -180"/>
              <a:gd name="f14" fmla="+- 0 0 -270"/>
              <a:gd name="f15" fmla="+- 0 0 -360"/>
              <a:gd name="f16" fmla="abs f5"/>
              <a:gd name="f17" fmla="abs f6"/>
              <a:gd name="f18" fmla="abs f7"/>
              <a:gd name="f19" fmla="val f8"/>
              <a:gd name="f20" fmla="val f12"/>
              <a:gd name="f21" fmla="val f11"/>
              <a:gd name="f22" fmla="+- 2700000 f3 0"/>
              <a:gd name="f23" fmla="*/ f13 f2 1"/>
              <a:gd name="f24" fmla="*/ f14 f2 1"/>
              <a:gd name="f25" fmla="*/ f15 f2 1"/>
              <a:gd name="f26" fmla="?: f16 f5 1"/>
              <a:gd name="f27" fmla="?: f17 f6 1"/>
              <a:gd name="f28" fmla="?: f18 f7 1"/>
              <a:gd name="f29" fmla="*/ f22 f9 1"/>
              <a:gd name="f30" fmla="*/ f23 1 f4"/>
              <a:gd name="f31" fmla="*/ f24 1 f4"/>
              <a:gd name="f32" fmla="*/ f25 1 f4"/>
              <a:gd name="f33" fmla="*/ f26 1 21600"/>
              <a:gd name="f34" fmla="*/ f27 1 21600"/>
              <a:gd name="f35" fmla="*/ 21600 f26 1"/>
              <a:gd name="f36" fmla="*/ 21600 f27 1"/>
              <a:gd name="f37" fmla="*/ f29 1 f2"/>
              <a:gd name="f38" fmla="+- f30 0 f3"/>
              <a:gd name="f39" fmla="+- f31 0 f3"/>
              <a:gd name="f40" fmla="+- f32 0 f3"/>
              <a:gd name="f41" fmla="min f34 f33"/>
              <a:gd name="f42" fmla="*/ f35 1 f28"/>
              <a:gd name="f43" fmla="*/ f36 1 f28"/>
              <a:gd name="f44" fmla="+- 0 0 f37"/>
              <a:gd name="f45" fmla="val f42"/>
              <a:gd name="f46" fmla="val f43"/>
              <a:gd name="f47" fmla="+- 0 0 f44"/>
              <a:gd name="f48" fmla="*/ f19 f41 1"/>
              <a:gd name="f49" fmla="+- f46 0 f19"/>
              <a:gd name="f50" fmla="+- f45 0 f19"/>
              <a:gd name="f51" fmla="*/ f47 f2 1"/>
              <a:gd name="f52" fmla="*/ f45 f41 1"/>
              <a:gd name="f53" fmla="*/ f46 f41 1"/>
              <a:gd name="f54" fmla="*/ f50 1 2"/>
              <a:gd name="f55" fmla="min f50 f49"/>
              <a:gd name="f56" fmla="*/ f49 f20 1"/>
              <a:gd name="f57" fmla="*/ f51 1 f9"/>
              <a:gd name="f58" fmla="+- f19 f54 0"/>
              <a:gd name="f59" fmla="*/ f55 f21 1"/>
              <a:gd name="f60" fmla="*/ f56 1 100000"/>
              <a:gd name="f61" fmla="+- f57 0 f3"/>
              <a:gd name="f62" fmla="*/ f54 f41 1"/>
              <a:gd name="f63" fmla="*/ f59 1 100000"/>
              <a:gd name="f64" fmla="cos 1 f61"/>
              <a:gd name="f65" fmla="sin 1 f61"/>
              <a:gd name="f66" fmla="*/ f58 f41 1"/>
              <a:gd name="f67" fmla="*/ f60 f41 1"/>
              <a:gd name="f68" fmla="+- f60 f63 0"/>
              <a:gd name="f69" fmla="+- 0 0 f64"/>
              <a:gd name="f70" fmla="+- 0 0 f65"/>
              <a:gd name="f71" fmla="*/ f63 f41 1"/>
              <a:gd name="f72" fmla="+- 0 0 f69"/>
              <a:gd name="f73" fmla="+- 0 0 f70"/>
              <a:gd name="f74" fmla="*/ f68 f41 1"/>
              <a:gd name="f75" fmla="*/ f72 f54 1"/>
              <a:gd name="f76" fmla="*/ f73 f63 1"/>
              <a:gd name="f77" fmla="+- f45 0 f75"/>
              <a:gd name="f78" fmla="+- f63 0 f76"/>
              <a:gd name="f79" fmla="+- f46 f76 0"/>
              <a:gd name="f80" fmla="+- f79 0 f63"/>
              <a:gd name="f81" fmla="*/ f77 f41 1"/>
              <a:gd name="f82" fmla="*/ f78 f41 1"/>
              <a:gd name="f83" fmla="*/ f80 f41 1"/>
            </a:gdLst>
            <a:ahLst/>
            <a:cxnLst>
              <a:cxn ang="3cd4">
                <a:pos x="hc" y="t"/>
              </a:cxn>
              <a:cxn ang="0">
                <a:pos x="r" y="vc"/>
              </a:cxn>
              <a:cxn ang="cd4">
                <a:pos x="hc" y="b"/>
              </a:cxn>
              <a:cxn ang="cd2">
                <a:pos x="l" y="vc"/>
              </a:cxn>
              <a:cxn ang="f38">
                <a:pos x="f52" y="f48"/>
              </a:cxn>
              <a:cxn ang="f39">
                <a:pos x="f48" y="f67"/>
              </a:cxn>
              <a:cxn ang="f40">
                <a:pos x="f52" y="f53"/>
              </a:cxn>
            </a:cxnLst>
            <a:rect l="f81" t="f82" r="f52" b="f83"/>
            <a:pathLst>
              <a:path stroke="0">
                <a:moveTo>
                  <a:pt x="f52" y="f53"/>
                </a:moveTo>
                <a:arcTo wR="f62" hR="f71" stAng="f3" swAng="f3"/>
                <a:lnTo>
                  <a:pt x="f66" y="f74"/>
                </a:lnTo>
                <a:arcTo wR="f62" hR="f71" stAng="f8" swAng="f10"/>
                <a:arcTo wR="f62" hR="f71" stAng="f3" swAng="f10"/>
                <a:lnTo>
                  <a:pt x="f66" y="f71"/>
                </a:lnTo>
                <a:arcTo wR="f62" hR="f71" stAng="f2" swAng="f3"/>
                <a:close/>
              </a:path>
              <a:path fill="none">
                <a:moveTo>
                  <a:pt x="f52" y="f53"/>
                </a:moveTo>
                <a:arcTo wR="f62" hR="f71" stAng="f3" swAng="f3"/>
                <a:lnTo>
                  <a:pt x="f66" y="f74"/>
                </a:lnTo>
                <a:arcTo wR="f62" hR="f71" stAng="f8" swAng="f10"/>
                <a:arcTo wR="f62" hR="f71" stAng="f3" swAng="f10"/>
                <a:lnTo>
                  <a:pt x="f66" y="f71"/>
                </a:lnTo>
                <a:arcTo wR="f62" hR="f71" stAng="f2" swAng="f3"/>
              </a:path>
            </a:pathLst>
          </a:custGeom>
          <a:noFill/>
          <a:ln w="38103" cap="flat">
            <a:solidFill>
              <a:srgbClr val="92C0E9"/>
            </a:solidFill>
            <a:prstDash val="solid"/>
          </a:ln>
        </p:spPr>
        <p:txBody>
          <a:bodyPr vert="horz" wrap="square" lIns="91421" tIns="45710" rIns="91421" bIns="4571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u="none" strike="noStrike" kern="1200" cap="none" spc="0" baseline="0" dirty="0">
              <a:solidFill>
                <a:srgbClr val="414041"/>
              </a:solidFill>
              <a:uFillTx/>
              <a:latin typeface="Source Han Sans JP" panose="020B0500000000000000" pitchFamily="34" charset="-128"/>
              <a:cs typeface="Gotham Medium" pitchFamily="2"/>
            </a:endParaRPr>
          </a:p>
        </p:txBody>
      </p:sp>
      <p:sp>
        <p:nvSpPr>
          <p:cNvPr id="41" name="Left Brace 138">
            <a:extLst>
              <a:ext uri="{FF2B5EF4-FFF2-40B4-BE49-F238E27FC236}">
                <a16:creationId xmlns:a16="http://schemas.microsoft.com/office/drawing/2014/main" id="{89AB9974-7580-E057-1262-4A9EEE93A92E}"/>
              </a:ext>
            </a:extLst>
          </p:cNvPr>
          <p:cNvSpPr/>
          <p:nvPr/>
        </p:nvSpPr>
        <p:spPr>
          <a:xfrm rot="10799991">
            <a:off x="3598282" y="1986771"/>
            <a:ext cx="360319" cy="1618552"/>
          </a:xfrm>
          <a:custGeom>
            <a:avLst>
              <a:gd name="f11" fmla="val 8333"/>
              <a:gd name="f12" fmla="val 50000"/>
            </a:avLst>
            <a:gdLst>
              <a:gd name="f2" fmla="val 10800000"/>
              <a:gd name="f3" fmla="val 5400000"/>
              <a:gd name="f4" fmla="val 180"/>
              <a:gd name="f5" fmla="val w"/>
              <a:gd name="f6" fmla="val h"/>
              <a:gd name="f7" fmla="val ss"/>
              <a:gd name="f8" fmla="val 0"/>
              <a:gd name="f9" fmla="*/ 5419351 1 1725033"/>
              <a:gd name="f10" fmla="+- 0 0 5400000"/>
              <a:gd name="f11" fmla="val 8333"/>
              <a:gd name="f12" fmla="val 50000"/>
              <a:gd name="f13" fmla="+- 0 0 -180"/>
              <a:gd name="f14" fmla="+- 0 0 -270"/>
              <a:gd name="f15" fmla="+- 0 0 -360"/>
              <a:gd name="f16" fmla="abs f5"/>
              <a:gd name="f17" fmla="abs f6"/>
              <a:gd name="f18" fmla="abs f7"/>
              <a:gd name="f19" fmla="val f8"/>
              <a:gd name="f20" fmla="val f12"/>
              <a:gd name="f21" fmla="val f11"/>
              <a:gd name="f22" fmla="+- 2700000 f3 0"/>
              <a:gd name="f23" fmla="*/ f13 f2 1"/>
              <a:gd name="f24" fmla="*/ f14 f2 1"/>
              <a:gd name="f25" fmla="*/ f15 f2 1"/>
              <a:gd name="f26" fmla="?: f16 f5 1"/>
              <a:gd name="f27" fmla="?: f17 f6 1"/>
              <a:gd name="f28" fmla="?: f18 f7 1"/>
              <a:gd name="f29" fmla="*/ f22 f9 1"/>
              <a:gd name="f30" fmla="*/ f23 1 f4"/>
              <a:gd name="f31" fmla="*/ f24 1 f4"/>
              <a:gd name="f32" fmla="*/ f25 1 f4"/>
              <a:gd name="f33" fmla="*/ f26 1 21600"/>
              <a:gd name="f34" fmla="*/ f27 1 21600"/>
              <a:gd name="f35" fmla="*/ 21600 f26 1"/>
              <a:gd name="f36" fmla="*/ 21600 f27 1"/>
              <a:gd name="f37" fmla="*/ f29 1 f2"/>
              <a:gd name="f38" fmla="+- f30 0 f3"/>
              <a:gd name="f39" fmla="+- f31 0 f3"/>
              <a:gd name="f40" fmla="+- f32 0 f3"/>
              <a:gd name="f41" fmla="min f34 f33"/>
              <a:gd name="f42" fmla="*/ f35 1 f28"/>
              <a:gd name="f43" fmla="*/ f36 1 f28"/>
              <a:gd name="f44" fmla="+- 0 0 f37"/>
              <a:gd name="f45" fmla="val f42"/>
              <a:gd name="f46" fmla="val f43"/>
              <a:gd name="f47" fmla="+- 0 0 f44"/>
              <a:gd name="f48" fmla="*/ f19 f41 1"/>
              <a:gd name="f49" fmla="+- f46 0 f19"/>
              <a:gd name="f50" fmla="+- f45 0 f19"/>
              <a:gd name="f51" fmla="*/ f47 f2 1"/>
              <a:gd name="f52" fmla="*/ f45 f41 1"/>
              <a:gd name="f53" fmla="*/ f46 f41 1"/>
              <a:gd name="f54" fmla="*/ f50 1 2"/>
              <a:gd name="f55" fmla="min f50 f49"/>
              <a:gd name="f56" fmla="*/ f49 f20 1"/>
              <a:gd name="f57" fmla="*/ f51 1 f9"/>
              <a:gd name="f58" fmla="+- f19 f54 0"/>
              <a:gd name="f59" fmla="*/ f55 f21 1"/>
              <a:gd name="f60" fmla="*/ f56 1 100000"/>
              <a:gd name="f61" fmla="+- f57 0 f3"/>
              <a:gd name="f62" fmla="*/ f54 f41 1"/>
              <a:gd name="f63" fmla="*/ f59 1 100000"/>
              <a:gd name="f64" fmla="cos 1 f61"/>
              <a:gd name="f65" fmla="sin 1 f61"/>
              <a:gd name="f66" fmla="*/ f58 f41 1"/>
              <a:gd name="f67" fmla="*/ f60 f41 1"/>
              <a:gd name="f68" fmla="+- f60 f63 0"/>
              <a:gd name="f69" fmla="+- 0 0 f64"/>
              <a:gd name="f70" fmla="+- 0 0 f65"/>
              <a:gd name="f71" fmla="*/ f63 f41 1"/>
              <a:gd name="f72" fmla="+- 0 0 f69"/>
              <a:gd name="f73" fmla="+- 0 0 f70"/>
              <a:gd name="f74" fmla="*/ f68 f41 1"/>
              <a:gd name="f75" fmla="*/ f72 f54 1"/>
              <a:gd name="f76" fmla="*/ f73 f63 1"/>
              <a:gd name="f77" fmla="+- f45 0 f75"/>
              <a:gd name="f78" fmla="+- f63 0 f76"/>
              <a:gd name="f79" fmla="+- f46 f76 0"/>
              <a:gd name="f80" fmla="+- f79 0 f63"/>
              <a:gd name="f81" fmla="*/ f77 f41 1"/>
              <a:gd name="f82" fmla="*/ f78 f41 1"/>
              <a:gd name="f83" fmla="*/ f80 f41 1"/>
            </a:gdLst>
            <a:ahLst/>
            <a:cxnLst>
              <a:cxn ang="3cd4">
                <a:pos x="hc" y="t"/>
              </a:cxn>
              <a:cxn ang="0">
                <a:pos x="r" y="vc"/>
              </a:cxn>
              <a:cxn ang="cd4">
                <a:pos x="hc" y="b"/>
              </a:cxn>
              <a:cxn ang="cd2">
                <a:pos x="l" y="vc"/>
              </a:cxn>
              <a:cxn ang="f38">
                <a:pos x="f52" y="f48"/>
              </a:cxn>
              <a:cxn ang="f39">
                <a:pos x="f48" y="f67"/>
              </a:cxn>
              <a:cxn ang="f40">
                <a:pos x="f52" y="f53"/>
              </a:cxn>
            </a:cxnLst>
            <a:rect l="f81" t="f82" r="f52" b="f83"/>
            <a:pathLst>
              <a:path stroke="0">
                <a:moveTo>
                  <a:pt x="f52" y="f53"/>
                </a:moveTo>
                <a:arcTo wR="f62" hR="f71" stAng="f3" swAng="f3"/>
                <a:lnTo>
                  <a:pt x="f66" y="f74"/>
                </a:lnTo>
                <a:arcTo wR="f62" hR="f71" stAng="f8" swAng="f10"/>
                <a:arcTo wR="f62" hR="f71" stAng="f3" swAng="f10"/>
                <a:lnTo>
                  <a:pt x="f66" y="f71"/>
                </a:lnTo>
                <a:arcTo wR="f62" hR="f71" stAng="f2" swAng="f3"/>
                <a:close/>
              </a:path>
              <a:path fill="none">
                <a:moveTo>
                  <a:pt x="f52" y="f53"/>
                </a:moveTo>
                <a:arcTo wR="f62" hR="f71" stAng="f3" swAng="f3"/>
                <a:lnTo>
                  <a:pt x="f66" y="f74"/>
                </a:lnTo>
                <a:arcTo wR="f62" hR="f71" stAng="f8" swAng="f10"/>
                <a:arcTo wR="f62" hR="f71" stAng="f3" swAng="f10"/>
                <a:lnTo>
                  <a:pt x="f66" y="f71"/>
                </a:lnTo>
                <a:arcTo wR="f62" hR="f71" stAng="f2" swAng="f3"/>
              </a:path>
            </a:pathLst>
          </a:custGeom>
          <a:noFill/>
          <a:ln w="38103" cap="flat">
            <a:solidFill>
              <a:srgbClr val="92C0E9"/>
            </a:solidFill>
            <a:prstDash val="solid"/>
          </a:ln>
        </p:spPr>
        <p:txBody>
          <a:bodyPr vert="horz" wrap="square" lIns="91421" tIns="45710" rIns="91421" bIns="4571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u="none" strike="noStrike" kern="1200" cap="none" spc="0" baseline="0" dirty="0">
              <a:solidFill>
                <a:srgbClr val="414041"/>
              </a:solidFill>
              <a:uFillTx/>
              <a:latin typeface="Source Han Sans JP" panose="020B0500000000000000" pitchFamily="34" charset="-128"/>
              <a:cs typeface="Gotham Medium" pitchFamily="2"/>
            </a:endParaRPr>
          </a:p>
        </p:txBody>
      </p:sp>
      <p:sp>
        <p:nvSpPr>
          <p:cNvPr id="42" name="Title 1">
            <a:extLst>
              <a:ext uri="{FF2B5EF4-FFF2-40B4-BE49-F238E27FC236}">
                <a16:creationId xmlns:a16="http://schemas.microsoft.com/office/drawing/2014/main" id="{6EB40764-B823-E4D2-3046-5962395EA6A0}"/>
              </a:ext>
            </a:extLst>
          </p:cNvPr>
          <p:cNvSpPr txBox="1">
            <a:spLocks noGrp="1"/>
          </p:cNvSpPr>
          <p:nvPr>
            <p:ph type="title"/>
          </p:nvPr>
        </p:nvSpPr>
        <p:spPr>
          <a:xfrm>
            <a:off x="5333967" y="337717"/>
            <a:ext cx="6118688" cy="1090440"/>
          </a:xfrm>
        </p:spPr>
        <p:txBody>
          <a:bodyPr anchor="t" anchorCtr="0"/>
          <a:lstStyle/>
          <a:p>
            <a:pPr lvl="0" algn="l"/>
            <a:r>
              <a:rPr lang="ja-JP" altLang="en-US" b="0">
                <a:solidFill>
                  <a:srgbClr val="FFFFFF"/>
                </a:solidFill>
                <a:latin typeface="Source Han Sans JP Medium" panose="020B0500000000000000" pitchFamily="34" charset="-128"/>
                <a:ea typeface="Source Han Sans JP Medium" panose="020B0500000000000000" pitchFamily="34" charset="-128"/>
              </a:rPr>
              <a:t>リアクティブ、クリエイティブとリーダーシップ</a:t>
            </a:r>
            <a:r>
              <a:rPr lang="en-US" b="0" dirty="0">
                <a:solidFill>
                  <a:srgbClr val="FFFFFF"/>
                </a:solidFill>
                <a:latin typeface="Source Han Sans JP Medium" panose="020B0500000000000000" pitchFamily="34" charset="-128"/>
                <a:ea typeface="Source Han Sans JP Medium" panose="020B0500000000000000" pitchFamily="34" charset="-128"/>
              </a:rPr>
              <a:t> </a:t>
            </a:r>
            <a:endParaRPr lang="en-US" b="0" dirty="0">
              <a:solidFill>
                <a:srgbClr val="FFFFFF"/>
              </a:solidFill>
              <a:ea typeface="Source Han Sans JP" panose="020B0500000000000000" pitchFamily="34" charset="-128"/>
            </a:endParaRPr>
          </a:p>
        </p:txBody>
      </p:sp>
      <p:pic>
        <p:nvPicPr>
          <p:cNvPr id="43" name="Picture 11">
            <a:extLst>
              <a:ext uri="{FF2B5EF4-FFF2-40B4-BE49-F238E27FC236}">
                <a16:creationId xmlns:a16="http://schemas.microsoft.com/office/drawing/2014/main" id="{FF458191-CF6D-CCA8-B7FD-9ECD2CD9FE27}"/>
              </a:ext>
            </a:extLst>
          </p:cNvPr>
          <p:cNvPicPr>
            <a:picLocks noChangeAspect="1"/>
          </p:cNvPicPr>
          <p:nvPr/>
        </p:nvPicPr>
        <p:blipFill>
          <a:blip r:embed="rId13">
            <a:extLst>
              <a:ext uri="{96DAC541-7B7A-43D3-8B79-37D633B846F1}">
                <asvg:svgBlip xmlns:asvg="http://schemas.microsoft.com/office/drawing/2016/SVG/main" r:embed="rId14"/>
              </a:ext>
            </a:extLst>
          </a:blip>
          <a:srcRect/>
          <a:stretch>
            <a:fillRect/>
          </a:stretch>
        </p:blipFill>
        <p:spPr>
          <a:xfrm>
            <a:off x="5927726" y="6282622"/>
            <a:ext cx="336554" cy="336554"/>
          </a:xfrm>
          <a:prstGeom prst="rect">
            <a:avLst/>
          </a:prstGeom>
          <a:noFill/>
          <a:ln cap="flat">
            <a:noFill/>
          </a:ln>
        </p:spPr>
      </p:pic>
      <p:pic>
        <p:nvPicPr>
          <p:cNvPr id="44" name="Picture 7">
            <a:extLst>
              <a:ext uri="{FF2B5EF4-FFF2-40B4-BE49-F238E27FC236}">
                <a16:creationId xmlns:a16="http://schemas.microsoft.com/office/drawing/2014/main" id="{D0D0A209-082C-D91A-FB83-098D33FC7C05}"/>
              </a:ext>
            </a:extLst>
          </p:cNvPr>
          <p:cNvPicPr>
            <a:picLocks noChangeAspect="1"/>
          </p:cNvPicPr>
          <p:nvPr/>
        </p:nvPicPr>
        <p:blipFill>
          <a:blip r:embed="rId15">
            <a:extLst>
              <a:ext uri="{96DAC541-7B7A-43D3-8B79-37D633B846F1}">
                <asvg:svgBlip xmlns:asvg="http://schemas.microsoft.com/office/drawing/2016/SVG/main" r:embed="rId16"/>
              </a:ext>
            </a:extLst>
          </a:blip>
          <a:srcRect/>
          <a:stretch>
            <a:fillRect/>
          </a:stretch>
        </p:blipFill>
        <p:spPr>
          <a:xfrm>
            <a:off x="10867104" y="6349995"/>
            <a:ext cx="1024182" cy="330198"/>
          </a:xfrm>
          <a:prstGeom prst="rect">
            <a:avLst/>
          </a:prstGeom>
          <a:noFill/>
          <a:ln cap="flat">
            <a:noFill/>
          </a:ln>
        </p:spPr>
      </p:pic>
      <p:cxnSp>
        <p:nvCxnSpPr>
          <p:cNvPr id="45" name="Straight Connector 144">
            <a:extLst>
              <a:ext uri="{FF2B5EF4-FFF2-40B4-BE49-F238E27FC236}">
                <a16:creationId xmlns:a16="http://schemas.microsoft.com/office/drawing/2014/main" id="{70268DAC-C983-4516-E12E-294447CD1A56}"/>
              </a:ext>
            </a:extLst>
          </p:cNvPr>
          <p:cNvCxnSpPr/>
          <p:nvPr/>
        </p:nvCxnSpPr>
        <p:spPr>
          <a:xfrm>
            <a:off x="4155262" y="2796052"/>
            <a:ext cx="1270604" cy="0"/>
          </a:xfrm>
          <a:prstGeom prst="straightConnector1">
            <a:avLst/>
          </a:prstGeom>
          <a:noFill/>
          <a:ln w="38103" cap="rnd">
            <a:solidFill>
              <a:srgbClr val="92C0E9"/>
            </a:solidFill>
            <a:custDash>
              <a:ds d="399976" sp="199976"/>
            </a:custDash>
          </a:ln>
        </p:spPr>
      </p:cxnSp>
      <p:cxnSp>
        <p:nvCxnSpPr>
          <p:cNvPr id="46" name="Straight Connector 145">
            <a:extLst>
              <a:ext uri="{FF2B5EF4-FFF2-40B4-BE49-F238E27FC236}">
                <a16:creationId xmlns:a16="http://schemas.microsoft.com/office/drawing/2014/main" id="{3533E3E1-FCFF-08AD-CA6E-8C5E221E6885}"/>
              </a:ext>
            </a:extLst>
          </p:cNvPr>
          <p:cNvCxnSpPr/>
          <p:nvPr/>
        </p:nvCxnSpPr>
        <p:spPr>
          <a:xfrm>
            <a:off x="4429125" y="4167652"/>
            <a:ext cx="996741" cy="0"/>
          </a:xfrm>
          <a:prstGeom prst="straightConnector1">
            <a:avLst/>
          </a:prstGeom>
          <a:noFill/>
          <a:ln w="38103" cap="rnd">
            <a:solidFill>
              <a:srgbClr val="92C0E9"/>
            </a:solidFill>
            <a:custDash>
              <a:ds d="399976" sp="199976"/>
            </a:custDash>
          </a:ln>
        </p:spPr>
      </p:cxnSp>
      <p:cxnSp>
        <p:nvCxnSpPr>
          <p:cNvPr id="47" name="Straight Connector 146">
            <a:extLst>
              <a:ext uri="{FF2B5EF4-FFF2-40B4-BE49-F238E27FC236}">
                <a16:creationId xmlns:a16="http://schemas.microsoft.com/office/drawing/2014/main" id="{0CDE27C2-551C-58DB-D2AA-10A920C03E7F}"/>
              </a:ext>
            </a:extLst>
          </p:cNvPr>
          <p:cNvCxnSpPr/>
          <p:nvPr/>
        </p:nvCxnSpPr>
        <p:spPr>
          <a:xfrm>
            <a:off x="4155262" y="5202707"/>
            <a:ext cx="1270604" cy="0"/>
          </a:xfrm>
          <a:prstGeom prst="straightConnector1">
            <a:avLst/>
          </a:prstGeom>
          <a:noFill/>
          <a:ln w="38103" cap="rnd">
            <a:solidFill>
              <a:srgbClr val="92C0E9"/>
            </a:solidFill>
            <a:custDash>
              <a:ds d="399976" sp="199976"/>
            </a:custDash>
          </a:ln>
        </p:spPr>
      </p:cxnSp>
      <p:sp>
        <p:nvSpPr>
          <p:cNvPr id="51" name="TextBox 42">
            <a:extLst>
              <a:ext uri="{FF2B5EF4-FFF2-40B4-BE49-F238E27FC236}">
                <a16:creationId xmlns:a16="http://schemas.microsoft.com/office/drawing/2014/main" id="{A2717362-0F92-1951-249D-2E5EBEB03BF3}"/>
              </a:ext>
            </a:extLst>
          </p:cNvPr>
          <p:cNvSpPr txBox="1"/>
          <p:nvPr/>
        </p:nvSpPr>
        <p:spPr>
          <a:xfrm>
            <a:off x="5385934" y="4976576"/>
            <a:ext cx="3495650" cy="369312"/>
          </a:xfrm>
          <a:prstGeom prst="rect">
            <a:avLst/>
          </a:prstGeom>
          <a:noFill/>
          <a:ln cap="flat">
            <a:noFill/>
          </a:ln>
        </p:spPr>
        <p:txBody>
          <a:bodyPr vert="horz" wrap="square" lIns="91421" tIns="45710" rIns="91421" bIns="4571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800" b="1" i="0" u="none" strike="noStrike" kern="1200" cap="none" spc="0" baseline="0">
                <a:solidFill>
                  <a:srgbClr val="FFFFFF"/>
                </a:solidFill>
                <a:uFillTx/>
                <a:latin typeface="+mn-ea"/>
              </a:rPr>
              <a:t>環境順応</a:t>
            </a:r>
            <a:r>
              <a:rPr lang="ja-JP" sz="1600" b="1" i="0" u="none" strike="noStrike" kern="1200" cap="none" spc="0" baseline="0">
                <a:solidFill>
                  <a:srgbClr val="FFFFFF"/>
                </a:solidFill>
                <a:uFillTx/>
                <a:latin typeface="+mn-ea"/>
              </a:rPr>
              <a:t>（社会適応）</a:t>
            </a:r>
            <a:r>
              <a:rPr lang="ja-JP" sz="1800" b="1" i="0" u="none" strike="noStrike" kern="1200" cap="none" spc="0" baseline="0">
                <a:solidFill>
                  <a:srgbClr val="FFFFFF"/>
                </a:solidFill>
                <a:uFillTx/>
                <a:latin typeface="+mn-ea"/>
              </a:rPr>
              <a:t>型知性</a:t>
            </a:r>
            <a:endParaRPr lang="en-US" sz="1800" b="1" i="0" u="none" strike="noStrike" kern="1200" cap="none" spc="0" baseline="0" dirty="0">
              <a:solidFill>
                <a:srgbClr val="FFFFFF"/>
              </a:solidFill>
              <a:uFillTx/>
              <a:latin typeface="+mn-ea"/>
            </a:endParaRPr>
          </a:p>
        </p:txBody>
      </p:sp>
      <p:sp>
        <p:nvSpPr>
          <p:cNvPr id="52" name="TextBox 48">
            <a:extLst>
              <a:ext uri="{FF2B5EF4-FFF2-40B4-BE49-F238E27FC236}">
                <a16:creationId xmlns:a16="http://schemas.microsoft.com/office/drawing/2014/main" id="{532B227A-7D85-3503-5E42-1203014EF2C5}"/>
              </a:ext>
            </a:extLst>
          </p:cNvPr>
          <p:cNvSpPr txBox="1"/>
          <p:nvPr/>
        </p:nvSpPr>
        <p:spPr>
          <a:xfrm>
            <a:off x="5422382" y="3948479"/>
            <a:ext cx="2928119" cy="369312"/>
          </a:xfrm>
          <a:prstGeom prst="rect">
            <a:avLst/>
          </a:prstGeom>
          <a:noFill/>
          <a:ln cap="flat">
            <a:noFill/>
          </a:ln>
        </p:spPr>
        <p:txBody>
          <a:bodyPr vert="horz" wrap="square" lIns="91421" tIns="45710" rIns="91421" bIns="4571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800" b="1" i="0" u="none" strike="noStrike" kern="1200" cap="none" spc="0" baseline="0">
                <a:solidFill>
                  <a:srgbClr val="FFFFFF"/>
                </a:solidFill>
                <a:uFillTx/>
                <a:latin typeface="+mn-ea"/>
              </a:rPr>
              <a:t>自己主導型知性</a:t>
            </a:r>
            <a:endParaRPr lang="en-US" sz="1800" b="1" i="0" u="none" strike="noStrike" kern="1200" cap="none" spc="0" baseline="0" dirty="0">
              <a:solidFill>
                <a:srgbClr val="FFFFFF"/>
              </a:solidFill>
              <a:uFillTx/>
              <a:latin typeface="+mn-ea"/>
            </a:endParaRPr>
          </a:p>
        </p:txBody>
      </p:sp>
      <p:sp>
        <p:nvSpPr>
          <p:cNvPr id="53" name="TextBox 50">
            <a:extLst>
              <a:ext uri="{FF2B5EF4-FFF2-40B4-BE49-F238E27FC236}">
                <a16:creationId xmlns:a16="http://schemas.microsoft.com/office/drawing/2014/main" id="{80B1C9DF-410D-F5A1-0AF0-FF555A6FD6FC}"/>
              </a:ext>
            </a:extLst>
          </p:cNvPr>
          <p:cNvSpPr txBox="1"/>
          <p:nvPr/>
        </p:nvSpPr>
        <p:spPr>
          <a:xfrm>
            <a:off x="5406755" y="2591656"/>
            <a:ext cx="3219675" cy="369312"/>
          </a:xfrm>
          <a:prstGeom prst="rect">
            <a:avLst/>
          </a:prstGeom>
          <a:noFill/>
          <a:ln cap="flat">
            <a:noFill/>
          </a:ln>
        </p:spPr>
        <p:txBody>
          <a:bodyPr vert="horz" wrap="square" lIns="91421" tIns="45710" rIns="91421" bIns="4571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800" b="1" i="0" u="none" strike="noStrike" kern="1200" cap="none" spc="0" baseline="0">
                <a:solidFill>
                  <a:srgbClr val="FFFFFF"/>
                </a:solidFill>
                <a:uFillTx/>
                <a:latin typeface="+mn-ea"/>
              </a:rPr>
              <a:t>自己変容型知性</a:t>
            </a:r>
            <a:endParaRPr lang="en-US" sz="1800" b="1" i="0" u="none" strike="noStrike" kern="1200" cap="none" spc="0" baseline="0" dirty="0">
              <a:solidFill>
                <a:srgbClr val="FFFFFF"/>
              </a:solidFill>
              <a:uFillTx/>
              <a:latin typeface="+mn-ea"/>
            </a:endParaRPr>
          </a:p>
        </p:txBody>
      </p:sp>
      <p:sp>
        <p:nvSpPr>
          <p:cNvPr id="54" name="TextBox 3">
            <a:extLst>
              <a:ext uri="{FF2B5EF4-FFF2-40B4-BE49-F238E27FC236}">
                <a16:creationId xmlns:a16="http://schemas.microsoft.com/office/drawing/2014/main" id="{B246CDEE-C94C-7F0D-11A7-8408D11B5242}"/>
              </a:ext>
            </a:extLst>
          </p:cNvPr>
          <p:cNvSpPr txBox="1"/>
          <p:nvPr/>
        </p:nvSpPr>
        <p:spPr>
          <a:xfrm>
            <a:off x="5380073" y="1696669"/>
            <a:ext cx="3246357" cy="400086"/>
          </a:xfrm>
          <a:prstGeom prst="rect">
            <a:avLst/>
          </a:prstGeom>
          <a:noFill/>
          <a:ln cap="flat">
            <a:noFill/>
          </a:ln>
        </p:spPr>
        <p:txBody>
          <a:bodyPr vert="horz" wrap="none" lIns="91421" tIns="45710" rIns="91421" bIns="4571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2000" b="0" i="0" u="none" strike="noStrike" kern="1200" cap="none" spc="0" baseline="0">
                <a:solidFill>
                  <a:srgbClr val="FFFFFF"/>
                </a:solidFill>
                <a:uFillTx/>
                <a:latin typeface="Source Han Sans JP" panose="020B0500000000000000" pitchFamily="34" charset="-128"/>
                <a:ea typeface="Source Han Sans JP" panose="020B0500000000000000" pitchFamily="34" charset="-128"/>
              </a:rPr>
              <a:t>成人の発達理論との親和性</a:t>
            </a:r>
            <a:endParaRPr lang="en-US" sz="2000" b="0" i="0" u="none" strike="noStrike" kern="1200" cap="none" spc="0" baseline="0" dirty="0">
              <a:solidFill>
                <a:srgbClr val="FFFFFF"/>
              </a:solidFill>
              <a:uFillTx/>
              <a:latin typeface="Source Han Sans JP" panose="020B0500000000000000" pitchFamily="34" charset="-128"/>
              <a:ea typeface="Source Han Sans JP" panose="020B0500000000000000"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ppt_x</p:attrName>
                                        </p:attrNameLst>
                                      </p:cBhvr>
                                      <p:tavLst>
                                        <p:tav tm="0">
                                          <p:val>
                                            <p:strVal val="0-#ppt_w/2"/>
                                          </p:val>
                                        </p:tav>
                                        <p:tav tm="100000">
                                          <p:val>
                                            <p:strVal val="#ppt_x"/>
                                          </p:val>
                                        </p:tav>
                                      </p:tavLst>
                                    </p:anim>
                                    <p:anim calcmode="lin" valueType="num">
                                      <p:cBhvr>
                                        <p:cTn id="8"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p:cTn id="13" dur="500" fill="hold"/>
                                        <p:tgtEl>
                                          <p:spTgt spid="52"/>
                                        </p:tgtEl>
                                        <p:attrNameLst>
                                          <p:attrName>ppt_x</p:attrName>
                                        </p:attrNameLst>
                                      </p:cBhvr>
                                      <p:tavLst>
                                        <p:tav tm="0">
                                          <p:val>
                                            <p:strVal val="0-#ppt_w/2"/>
                                          </p:val>
                                        </p:tav>
                                        <p:tav tm="100000">
                                          <p:val>
                                            <p:strVal val="#ppt_x"/>
                                          </p:val>
                                        </p:tav>
                                      </p:tavLst>
                                    </p:anim>
                                    <p:anim calcmode="lin" valueType="num">
                                      <p:cBhvr>
                                        <p:cTn id="14"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p:cTn id="19" dur="500" fill="hold"/>
                                        <p:tgtEl>
                                          <p:spTgt spid="53"/>
                                        </p:tgtEl>
                                        <p:attrNameLst>
                                          <p:attrName>ppt_x</p:attrName>
                                        </p:attrNameLst>
                                      </p:cBhvr>
                                      <p:tavLst>
                                        <p:tav tm="0">
                                          <p:val>
                                            <p:strVal val="0-#ppt_w/2"/>
                                          </p:val>
                                        </p:tav>
                                        <p:tav tm="100000">
                                          <p:val>
                                            <p:strVal val="#ppt_x"/>
                                          </p:val>
                                        </p:tav>
                                      </p:tavLst>
                                    </p:anim>
                                    <p:anim calcmode="lin" valueType="num">
                                      <p:cBhvr>
                                        <p:cTn id="20" dur="500" fill="hold"/>
                                        <p:tgtEl>
                                          <p:spTgt spid="53"/>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61">
            <a:extLst>
              <a:ext uri="{FF2B5EF4-FFF2-40B4-BE49-F238E27FC236}">
                <a16:creationId xmlns:a16="http://schemas.microsoft.com/office/drawing/2014/main" id="{58108F78-804C-4D8C-5CFE-800839ED1E59}"/>
              </a:ext>
            </a:extLst>
          </p:cNvPr>
          <p:cNvGrpSpPr/>
          <p:nvPr/>
        </p:nvGrpSpPr>
        <p:grpSpPr>
          <a:xfrm>
            <a:off x="1126760" y="3173214"/>
            <a:ext cx="2614223" cy="2617717"/>
            <a:chOff x="1126760" y="3173214"/>
            <a:chExt cx="2614223" cy="2617717"/>
          </a:xfrm>
        </p:grpSpPr>
        <p:sp>
          <p:nvSpPr>
            <p:cNvPr id="3" name="Freeform 78">
              <a:extLst>
                <a:ext uri="{FF2B5EF4-FFF2-40B4-BE49-F238E27FC236}">
                  <a16:creationId xmlns:a16="http://schemas.microsoft.com/office/drawing/2014/main" id="{A6D08B9B-AA7A-C44E-6D69-D75C01D5FBB3}"/>
                </a:ext>
              </a:extLst>
            </p:cNvPr>
            <p:cNvSpPr/>
            <p:nvPr/>
          </p:nvSpPr>
          <p:spPr>
            <a:xfrm>
              <a:off x="2659459" y="4118201"/>
              <a:ext cx="472607" cy="314498"/>
            </a:xfrm>
            <a:custGeom>
              <a:avLst/>
              <a:gdLst>
                <a:gd name="f0" fmla="val 10800000"/>
                <a:gd name="f1" fmla="val 5400000"/>
                <a:gd name="f2" fmla="val 180"/>
                <a:gd name="f3" fmla="val w"/>
                <a:gd name="f4" fmla="val h"/>
                <a:gd name="f5" fmla="val 0"/>
                <a:gd name="f6" fmla="val 434045"/>
                <a:gd name="f7" fmla="val 288837"/>
                <a:gd name="f8" fmla="val 23460"/>
                <a:gd name="f9" fmla="val 288838"/>
                <a:gd name="f10" fmla="val 419016"/>
                <a:gd name="f11" fmla="val 427325"/>
                <a:gd name="f12" fmla="val 288831"/>
                <a:gd name="f13" fmla="val 434053"/>
                <a:gd name="f14" fmla="val 282082"/>
                <a:gd name="f15" fmla="val 434046"/>
                <a:gd name="f16" fmla="val 273780"/>
                <a:gd name="f17" fmla="val 273358"/>
                <a:gd name="f18" fmla="val 434024"/>
                <a:gd name="f19" fmla="val 272944"/>
                <a:gd name="f20" fmla="val 433989"/>
                <a:gd name="f21" fmla="val 272529"/>
                <a:gd name="f22" fmla="val 425076"/>
                <a:gd name="f23" fmla="val 178796"/>
                <a:gd name="f24" fmla="val 395573"/>
                <a:gd name="f25" fmla="val 88177"/>
                <a:gd name="f26" fmla="val 347595"/>
                <a:gd name="f27" fmla="val 7161"/>
                <a:gd name="f28" fmla="val 343244"/>
                <a:gd name="f29" fmla="val 82"/>
                <a:gd name="f30" fmla="val 333972"/>
                <a:gd name="f31" fmla="val -2118"/>
                <a:gd name="f32" fmla="val 326900"/>
                <a:gd name="f33" fmla="val 2233"/>
                <a:gd name="f34" fmla="val 326570"/>
                <a:gd name="f35" fmla="val 2437"/>
                <a:gd name="f36" fmla="val 326253"/>
                <a:gd name="f37" fmla="val 2648"/>
                <a:gd name="f38" fmla="val 325944"/>
                <a:gd name="f39" fmla="val 2873"/>
                <a:gd name="f40" fmla="val 6026"/>
                <a:gd name="f41" fmla="val 235342"/>
                <a:gd name="f42" fmla="val 564"/>
                <a:gd name="f43" fmla="val 239356"/>
                <a:gd name="f44" fmla="val -1468"/>
                <a:gd name="f45" fmla="val 246576"/>
                <a:gd name="f46" fmla="val 1105"/>
                <a:gd name="f47" fmla="val 252846"/>
                <a:gd name="f48" fmla="val 4276"/>
                <a:gd name="f49" fmla="val 260909"/>
                <a:gd name="f50" fmla="val 6975"/>
                <a:gd name="f51" fmla="val 269148"/>
                <a:gd name="f52" fmla="val 9189"/>
                <a:gd name="f53" fmla="val 277520"/>
                <a:gd name="f54" fmla="val 10799"/>
                <a:gd name="f55" fmla="val 284114"/>
                <a:gd name="f56" fmla="val 16676"/>
                <a:gd name="f57" fmla="val 288774"/>
                <a:gd name="f58" fmla="+- 0 0 -90"/>
                <a:gd name="f59" fmla="*/ f3 1 434045"/>
                <a:gd name="f60" fmla="*/ f4 1 288837"/>
                <a:gd name="f61" fmla="val f5"/>
                <a:gd name="f62" fmla="val f6"/>
                <a:gd name="f63" fmla="val f7"/>
                <a:gd name="f64" fmla="*/ f58 f0 1"/>
                <a:gd name="f65" fmla="+- f63 0 f61"/>
                <a:gd name="f66" fmla="+- f62 0 f61"/>
                <a:gd name="f67" fmla="*/ f64 1 f2"/>
                <a:gd name="f68" fmla="*/ f66 1 434045"/>
                <a:gd name="f69" fmla="*/ f65 1 288837"/>
                <a:gd name="f70" fmla="*/ 23460 f66 1"/>
                <a:gd name="f71" fmla="*/ 288838 f65 1"/>
                <a:gd name="f72" fmla="*/ 419016 f66 1"/>
                <a:gd name="f73" fmla="*/ 434046 f66 1"/>
                <a:gd name="f74" fmla="*/ 273780 f65 1"/>
                <a:gd name="f75" fmla="*/ 433989 f66 1"/>
                <a:gd name="f76" fmla="*/ 272529 f65 1"/>
                <a:gd name="f77" fmla="*/ 347595 f66 1"/>
                <a:gd name="f78" fmla="*/ 7161 f65 1"/>
                <a:gd name="f79" fmla="*/ 326900 f66 1"/>
                <a:gd name="f80" fmla="*/ 2233 f65 1"/>
                <a:gd name="f81" fmla="*/ 325944 f66 1"/>
                <a:gd name="f82" fmla="*/ 2873 f65 1"/>
                <a:gd name="f83" fmla="*/ 6026 f66 1"/>
                <a:gd name="f84" fmla="*/ 235342 f65 1"/>
                <a:gd name="f85" fmla="*/ 1105 f66 1"/>
                <a:gd name="f86" fmla="*/ 252846 f65 1"/>
                <a:gd name="f87" fmla="*/ 9189 f66 1"/>
                <a:gd name="f88" fmla="*/ 277520 f65 1"/>
                <a:gd name="f89" fmla="+- f67 0 f1"/>
                <a:gd name="f90" fmla="*/ f70 1 434045"/>
                <a:gd name="f91" fmla="*/ f71 1 288837"/>
                <a:gd name="f92" fmla="*/ f72 1 434045"/>
                <a:gd name="f93" fmla="*/ f73 1 434045"/>
                <a:gd name="f94" fmla="*/ f74 1 288837"/>
                <a:gd name="f95" fmla="*/ f75 1 434045"/>
                <a:gd name="f96" fmla="*/ f76 1 288837"/>
                <a:gd name="f97" fmla="*/ f77 1 434045"/>
                <a:gd name="f98" fmla="*/ f78 1 288837"/>
                <a:gd name="f99" fmla="*/ f79 1 434045"/>
                <a:gd name="f100" fmla="*/ f80 1 288837"/>
                <a:gd name="f101" fmla="*/ f81 1 434045"/>
                <a:gd name="f102" fmla="*/ f82 1 288837"/>
                <a:gd name="f103" fmla="*/ f83 1 434045"/>
                <a:gd name="f104" fmla="*/ f84 1 288837"/>
                <a:gd name="f105" fmla="*/ f85 1 434045"/>
                <a:gd name="f106" fmla="*/ f86 1 288837"/>
                <a:gd name="f107" fmla="*/ f87 1 434045"/>
                <a:gd name="f108" fmla="*/ f88 1 288837"/>
                <a:gd name="f109" fmla="*/ f61 1 f68"/>
                <a:gd name="f110" fmla="*/ f62 1 f68"/>
                <a:gd name="f111" fmla="*/ f61 1 f69"/>
                <a:gd name="f112" fmla="*/ f63 1 f69"/>
                <a:gd name="f113" fmla="*/ f90 1 f68"/>
                <a:gd name="f114" fmla="*/ f91 1 f69"/>
                <a:gd name="f115" fmla="*/ f92 1 f68"/>
                <a:gd name="f116" fmla="*/ f93 1 f68"/>
                <a:gd name="f117" fmla="*/ f94 1 f69"/>
                <a:gd name="f118" fmla="*/ f95 1 f68"/>
                <a:gd name="f119" fmla="*/ f96 1 f69"/>
                <a:gd name="f120" fmla="*/ f97 1 f68"/>
                <a:gd name="f121" fmla="*/ f98 1 f69"/>
                <a:gd name="f122" fmla="*/ f99 1 f68"/>
                <a:gd name="f123" fmla="*/ f100 1 f69"/>
                <a:gd name="f124" fmla="*/ f101 1 f68"/>
                <a:gd name="f125" fmla="*/ f102 1 f69"/>
                <a:gd name="f126" fmla="*/ f103 1 f68"/>
                <a:gd name="f127" fmla="*/ f104 1 f69"/>
                <a:gd name="f128" fmla="*/ f105 1 f68"/>
                <a:gd name="f129" fmla="*/ f106 1 f69"/>
                <a:gd name="f130" fmla="*/ f107 1 f68"/>
                <a:gd name="f131" fmla="*/ f108 1 f69"/>
                <a:gd name="f132" fmla="*/ f109 f59 1"/>
                <a:gd name="f133" fmla="*/ f110 f59 1"/>
                <a:gd name="f134" fmla="*/ f112 f60 1"/>
                <a:gd name="f135" fmla="*/ f111 f60 1"/>
                <a:gd name="f136" fmla="*/ f113 f59 1"/>
                <a:gd name="f137" fmla="*/ f114 f60 1"/>
                <a:gd name="f138" fmla="*/ f115 f59 1"/>
                <a:gd name="f139" fmla="*/ f116 f59 1"/>
                <a:gd name="f140" fmla="*/ f117 f60 1"/>
                <a:gd name="f141" fmla="*/ f118 f59 1"/>
                <a:gd name="f142" fmla="*/ f119 f60 1"/>
                <a:gd name="f143" fmla="*/ f120 f59 1"/>
                <a:gd name="f144" fmla="*/ f121 f60 1"/>
                <a:gd name="f145" fmla="*/ f122 f59 1"/>
                <a:gd name="f146" fmla="*/ f123 f60 1"/>
                <a:gd name="f147" fmla="*/ f124 f59 1"/>
                <a:gd name="f148" fmla="*/ f125 f60 1"/>
                <a:gd name="f149" fmla="*/ f126 f59 1"/>
                <a:gd name="f150" fmla="*/ f127 f60 1"/>
                <a:gd name="f151" fmla="*/ f128 f59 1"/>
                <a:gd name="f152" fmla="*/ f129 f60 1"/>
                <a:gd name="f153" fmla="*/ f130 f59 1"/>
                <a:gd name="f154" fmla="*/ f131 f60 1"/>
              </a:gdLst>
              <a:ahLst/>
              <a:cxnLst>
                <a:cxn ang="3cd4">
                  <a:pos x="hc" y="t"/>
                </a:cxn>
                <a:cxn ang="0">
                  <a:pos x="r" y="vc"/>
                </a:cxn>
                <a:cxn ang="cd4">
                  <a:pos x="hc" y="b"/>
                </a:cxn>
                <a:cxn ang="cd2">
                  <a:pos x="l" y="vc"/>
                </a:cxn>
                <a:cxn ang="f89">
                  <a:pos x="f136" y="f137"/>
                </a:cxn>
                <a:cxn ang="f89">
                  <a:pos x="f138" y="f137"/>
                </a:cxn>
                <a:cxn ang="f89">
                  <a:pos x="f139" y="f140"/>
                </a:cxn>
                <a:cxn ang="f89">
                  <a:pos x="f141" y="f142"/>
                </a:cxn>
                <a:cxn ang="f89">
                  <a:pos x="f143" y="f144"/>
                </a:cxn>
                <a:cxn ang="f89">
                  <a:pos x="f145" y="f146"/>
                </a:cxn>
                <a:cxn ang="f89">
                  <a:pos x="f147" y="f148"/>
                </a:cxn>
                <a:cxn ang="f89">
                  <a:pos x="f149" y="f150"/>
                </a:cxn>
                <a:cxn ang="f89">
                  <a:pos x="f151" y="f152"/>
                </a:cxn>
                <a:cxn ang="f89">
                  <a:pos x="f153" y="f154"/>
                </a:cxn>
                <a:cxn ang="f89">
                  <a:pos x="f136" y="f137"/>
                </a:cxn>
              </a:cxnLst>
              <a:rect l="f132" t="f135" r="f133" b="f134"/>
              <a:pathLst>
                <a:path w="434045" h="288837">
                  <a:moveTo>
                    <a:pt x="f8" y="f9"/>
                  </a:moveTo>
                  <a:lnTo>
                    <a:pt x="f10" y="f9"/>
                  </a:lnTo>
                  <a:cubicBezTo>
                    <a:pt x="f11" y="f12"/>
                    <a:pt x="f13" y="f14"/>
                    <a:pt x="f15" y="f16"/>
                  </a:cubicBezTo>
                  <a:cubicBezTo>
                    <a:pt x="f15" y="f17"/>
                    <a:pt x="f18" y="f19"/>
                    <a:pt x="f20" y="f21"/>
                  </a:cubicBezTo>
                  <a:cubicBezTo>
                    <a:pt x="f22" y="f23"/>
                    <a:pt x="f24" y="f25"/>
                    <a:pt x="f26" y="f27"/>
                  </a:cubicBezTo>
                  <a:cubicBezTo>
                    <a:pt x="f28" y="f29"/>
                    <a:pt x="f30" y="f31"/>
                    <a:pt x="f32" y="f33"/>
                  </a:cubicBezTo>
                  <a:cubicBezTo>
                    <a:pt x="f34" y="f35"/>
                    <a:pt x="f36" y="f37"/>
                    <a:pt x="f38" y="f39"/>
                  </a:cubicBezTo>
                  <a:lnTo>
                    <a:pt x="f40" y="f41"/>
                  </a:lnTo>
                  <a:cubicBezTo>
                    <a:pt x="f42" y="f43"/>
                    <a:pt x="f44" y="f45"/>
                    <a:pt x="f46" y="f47"/>
                  </a:cubicBezTo>
                  <a:cubicBezTo>
                    <a:pt x="f48" y="f49"/>
                    <a:pt x="f50" y="f51"/>
                    <a:pt x="f52" y="f53"/>
                  </a:cubicBezTo>
                  <a:cubicBezTo>
                    <a:pt x="f54" y="f55"/>
                    <a:pt x="f56" y="f57"/>
                    <a:pt x="f8" y="f9"/>
                  </a:cubicBezTo>
                  <a:close/>
                </a:path>
              </a:pathLst>
            </a:custGeom>
            <a:noFill/>
            <a:ln w="23463" cap="flat">
              <a:solidFill>
                <a:srgbClr val="5F6062"/>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414041"/>
                </a:solidFill>
                <a:uFillTx/>
                <a:latin typeface="Source Han Sans JP" panose="020B0500000000000000" pitchFamily="34" charset="-128"/>
              </a:endParaRPr>
            </a:p>
          </p:txBody>
        </p:sp>
        <p:sp>
          <p:nvSpPr>
            <p:cNvPr id="4" name="Freeform 79">
              <a:extLst>
                <a:ext uri="{FF2B5EF4-FFF2-40B4-BE49-F238E27FC236}">
                  <a16:creationId xmlns:a16="http://schemas.microsoft.com/office/drawing/2014/main" id="{CFA6AB7A-B108-164E-7B68-E320B8E307A5}"/>
                </a:ext>
              </a:extLst>
            </p:cNvPr>
            <p:cNvSpPr/>
            <p:nvPr/>
          </p:nvSpPr>
          <p:spPr>
            <a:xfrm>
              <a:off x="2600032" y="4531446"/>
              <a:ext cx="531796" cy="524380"/>
            </a:xfrm>
            <a:custGeom>
              <a:avLst/>
              <a:gdLst>
                <a:gd name="f0" fmla="val 10800000"/>
                <a:gd name="f1" fmla="val 5400000"/>
                <a:gd name="f2" fmla="val 180"/>
                <a:gd name="f3" fmla="val w"/>
                <a:gd name="f4" fmla="val h"/>
                <a:gd name="f5" fmla="val 0"/>
                <a:gd name="f6" fmla="val 488406"/>
                <a:gd name="f7" fmla="val 481599"/>
                <a:gd name="f8" fmla="val 1903"/>
                <a:gd name="f9" fmla="val 131524"/>
                <a:gd name="f10" fmla="val 199646"/>
                <a:gd name="f11" fmla="val 474078"/>
                <a:gd name="f12" fmla="val 203800"/>
                <a:gd name="f13" fmla="val 481269"/>
                <a:gd name="f14" fmla="val 213002"/>
                <a:gd name="f15" fmla="val 483736"/>
                <a:gd name="f16" fmla="val 220193"/>
                <a:gd name="f17" fmla="val 479582"/>
                <a:gd name="f18" fmla="val 220552"/>
                <a:gd name="f19" fmla="val 479378"/>
                <a:gd name="f20" fmla="val 220889"/>
                <a:gd name="f21" fmla="val 479160"/>
                <a:gd name="f22" fmla="val 221227"/>
                <a:gd name="f23" fmla="val 478928"/>
                <a:gd name="f24" fmla="val 373003"/>
                <a:gd name="f25" fmla="val 370602"/>
                <a:gd name="f26" fmla="val 470434"/>
                <a:gd name="f27" fmla="val 201849"/>
                <a:gd name="f28" fmla="val 488352"/>
                <a:gd name="f29" fmla="val 16238"/>
                <a:gd name="f30" fmla="val 489048"/>
                <a:gd name="f31" fmla="val 8000"/>
                <a:gd name="f32" fmla="val 482939"/>
                <a:gd name="f33" fmla="val 752"/>
                <a:gd name="f34" fmla="val 474701"/>
                <a:gd name="f35" fmla="val 56"/>
                <a:gd name="f36" fmla="val 474258"/>
                <a:gd name="f37" fmla="val 14"/>
                <a:gd name="f38" fmla="val 473822"/>
                <a:gd name="f39" fmla="val 473379"/>
                <a:gd name="f40" fmla="val 77893"/>
                <a:gd name="f41" fmla="val 71208"/>
                <a:gd name="f42" fmla="val 91"/>
                <a:gd name="f43" fmla="val 65429"/>
                <a:gd name="f44" fmla="val 4689"/>
                <a:gd name="f45" fmla="val 63834"/>
                <a:gd name="f46" fmla="val 11177"/>
                <a:gd name="f47" fmla="val 53690"/>
                <a:gd name="f48" fmla="val 50079"/>
                <a:gd name="f49" fmla="val 33212"/>
                <a:gd name="f50" fmla="val 85522"/>
                <a:gd name="f51" fmla="val 4574"/>
                <a:gd name="f52" fmla="val 113739"/>
                <a:gd name="f53" fmla="val -312"/>
                <a:gd name="f54" fmla="val 118344"/>
                <a:gd name="f55" fmla="val -1415"/>
                <a:gd name="f56" fmla="val 125690"/>
                <a:gd name="f57" fmla="+- 0 0 -90"/>
                <a:gd name="f58" fmla="*/ f3 1 488406"/>
                <a:gd name="f59" fmla="*/ f4 1 481599"/>
                <a:gd name="f60" fmla="val f5"/>
                <a:gd name="f61" fmla="val f6"/>
                <a:gd name="f62" fmla="val f7"/>
                <a:gd name="f63" fmla="*/ f57 f0 1"/>
                <a:gd name="f64" fmla="+- f62 0 f60"/>
                <a:gd name="f65" fmla="+- f61 0 f60"/>
                <a:gd name="f66" fmla="*/ f63 1 f2"/>
                <a:gd name="f67" fmla="*/ f65 1 488406"/>
                <a:gd name="f68" fmla="*/ f64 1 481599"/>
                <a:gd name="f69" fmla="*/ 1903 f65 1"/>
                <a:gd name="f70" fmla="*/ 131524 f64 1"/>
                <a:gd name="f71" fmla="*/ 199646 f65 1"/>
                <a:gd name="f72" fmla="*/ 474078 f64 1"/>
                <a:gd name="f73" fmla="*/ 220193 f65 1"/>
                <a:gd name="f74" fmla="*/ 479582 f64 1"/>
                <a:gd name="f75" fmla="*/ 221227 f65 1"/>
                <a:gd name="f76" fmla="*/ 478928 f64 1"/>
                <a:gd name="f77" fmla="*/ 488352 f65 1"/>
                <a:gd name="f78" fmla="*/ 16238 f64 1"/>
                <a:gd name="f79" fmla="*/ 474701 f65 1"/>
                <a:gd name="f80" fmla="*/ 56 f64 1"/>
                <a:gd name="f81" fmla="*/ 473379 f65 1"/>
                <a:gd name="f82" fmla="*/ 0 f64 1"/>
                <a:gd name="f83" fmla="*/ 77893 f65 1"/>
                <a:gd name="f84" fmla="*/ 63834 f65 1"/>
                <a:gd name="f85" fmla="*/ 11177 f64 1"/>
                <a:gd name="f86" fmla="*/ 4574 f65 1"/>
                <a:gd name="f87" fmla="*/ 113739 f64 1"/>
                <a:gd name="f88" fmla="+- f66 0 f1"/>
                <a:gd name="f89" fmla="*/ f69 1 488406"/>
                <a:gd name="f90" fmla="*/ f70 1 481599"/>
                <a:gd name="f91" fmla="*/ f71 1 488406"/>
                <a:gd name="f92" fmla="*/ f72 1 481599"/>
                <a:gd name="f93" fmla="*/ f73 1 488406"/>
                <a:gd name="f94" fmla="*/ f74 1 481599"/>
                <a:gd name="f95" fmla="*/ f75 1 488406"/>
                <a:gd name="f96" fmla="*/ f76 1 481599"/>
                <a:gd name="f97" fmla="*/ f77 1 488406"/>
                <a:gd name="f98" fmla="*/ f78 1 481599"/>
                <a:gd name="f99" fmla="*/ f79 1 488406"/>
                <a:gd name="f100" fmla="*/ f80 1 481599"/>
                <a:gd name="f101" fmla="*/ f81 1 488406"/>
                <a:gd name="f102" fmla="*/ f82 1 481599"/>
                <a:gd name="f103" fmla="*/ f83 1 488406"/>
                <a:gd name="f104" fmla="*/ f84 1 488406"/>
                <a:gd name="f105" fmla="*/ f85 1 481599"/>
                <a:gd name="f106" fmla="*/ f86 1 488406"/>
                <a:gd name="f107" fmla="*/ f87 1 481599"/>
                <a:gd name="f108" fmla="*/ f60 1 f67"/>
                <a:gd name="f109" fmla="*/ f61 1 f67"/>
                <a:gd name="f110" fmla="*/ f60 1 f68"/>
                <a:gd name="f111" fmla="*/ f62 1 f68"/>
                <a:gd name="f112" fmla="*/ f89 1 f67"/>
                <a:gd name="f113" fmla="*/ f90 1 f68"/>
                <a:gd name="f114" fmla="*/ f91 1 f67"/>
                <a:gd name="f115" fmla="*/ f92 1 f68"/>
                <a:gd name="f116" fmla="*/ f93 1 f67"/>
                <a:gd name="f117" fmla="*/ f94 1 f68"/>
                <a:gd name="f118" fmla="*/ f95 1 f67"/>
                <a:gd name="f119" fmla="*/ f96 1 f68"/>
                <a:gd name="f120" fmla="*/ f97 1 f67"/>
                <a:gd name="f121" fmla="*/ f98 1 f68"/>
                <a:gd name="f122" fmla="*/ f99 1 f67"/>
                <a:gd name="f123" fmla="*/ f100 1 f68"/>
                <a:gd name="f124" fmla="*/ f101 1 f67"/>
                <a:gd name="f125" fmla="*/ f102 1 f68"/>
                <a:gd name="f126" fmla="*/ f103 1 f67"/>
                <a:gd name="f127" fmla="*/ f104 1 f67"/>
                <a:gd name="f128" fmla="*/ f105 1 f68"/>
                <a:gd name="f129" fmla="*/ f106 1 f67"/>
                <a:gd name="f130" fmla="*/ f107 1 f68"/>
                <a:gd name="f131" fmla="*/ f108 f58 1"/>
                <a:gd name="f132" fmla="*/ f109 f58 1"/>
                <a:gd name="f133" fmla="*/ f111 f59 1"/>
                <a:gd name="f134" fmla="*/ f110 f59 1"/>
                <a:gd name="f135" fmla="*/ f112 f58 1"/>
                <a:gd name="f136" fmla="*/ f113 f59 1"/>
                <a:gd name="f137" fmla="*/ f114 f58 1"/>
                <a:gd name="f138" fmla="*/ f115 f59 1"/>
                <a:gd name="f139" fmla="*/ f116 f58 1"/>
                <a:gd name="f140" fmla="*/ f117 f59 1"/>
                <a:gd name="f141" fmla="*/ f118 f58 1"/>
                <a:gd name="f142" fmla="*/ f119 f59 1"/>
                <a:gd name="f143" fmla="*/ f120 f58 1"/>
                <a:gd name="f144" fmla="*/ f121 f59 1"/>
                <a:gd name="f145" fmla="*/ f122 f58 1"/>
                <a:gd name="f146" fmla="*/ f123 f59 1"/>
                <a:gd name="f147" fmla="*/ f124 f58 1"/>
                <a:gd name="f148" fmla="*/ f125 f59 1"/>
                <a:gd name="f149" fmla="*/ f126 f58 1"/>
                <a:gd name="f150" fmla="*/ f127 f58 1"/>
                <a:gd name="f151" fmla="*/ f128 f59 1"/>
                <a:gd name="f152" fmla="*/ f129 f58 1"/>
                <a:gd name="f153" fmla="*/ f130 f59 1"/>
              </a:gdLst>
              <a:ahLst/>
              <a:cxnLst>
                <a:cxn ang="3cd4">
                  <a:pos x="hc" y="t"/>
                </a:cxn>
                <a:cxn ang="0">
                  <a:pos x="r" y="vc"/>
                </a:cxn>
                <a:cxn ang="cd4">
                  <a:pos x="hc" y="b"/>
                </a:cxn>
                <a:cxn ang="cd2">
                  <a:pos x="l" y="vc"/>
                </a:cxn>
                <a:cxn ang="f88">
                  <a:pos x="f135" y="f136"/>
                </a:cxn>
                <a:cxn ang="f88">
                  <a:pos x="f137" y="f138"/>
                </a:cxn>
                <a:cxn ang="f88">
                  <a:pos x="f139" y="f140"/>
                </a:cxn>
                <a:cxn ang="f88">
                  <a:pos x="f141" y="f142"/>
                </a:cxn>
                <a:cxn ang="f88">
                  <a:pos x="f143" y="f144"/>
                </a:cxn>
                <a:cxn ang="f88">
                  <a:pos x="f145" y="f146"/>
                </a:cxn>
                <a:cxn ang="f88">
                  <a:pos x="f147" y="f148"/>
                </a:cxn>
                <a:cxn ang="f88">
                  <a:pos x="f149" y="f148"/>
                </a:cxn>
                <a:cxn ang="f88">
                  <a:pos x="f150" y="f151"/>
                </a:cxn>
                <a:cxn ang="f88">
                  <a:pos x="f152" y="f153"/>
                </a:cxn>
                <a:cxn ang="f88">
                  <a:pos x="f135" y="f136"/>
                </a:cxn>
              </a:cxnLst>
              <a:rect l="f131" t="f134" r="f132" b="f133"/>
              <a:pathLst>
                <a:path w="488406" h="481599">
                  <a:moveTo>
                    <a:pt x="f8" y="f9"/>
                  </a:moveTo>
                  <a:lnTo>
                    <a:pt x="f10" y="f11"/>
                  </a:lnTo>
                  <a:cubicBezTo>
                    <a:pt x="f12" y="f13"/>
                    <a:pt x="f14" y="f15"/>
                    <a:pt x="f16" y="f17"/>
                  </a:cubicBezTo>
                  <a:cubicBezTo>
                    <a:pt x="f18" y="f19"/>
                    <a:pt x="f20" y="f21"/>
                    <a:pt x="f22" y="f23"/>
                  </a:cubicBezTo>
                  <a:cubicBezTo>
                    <a:pt x="f24" y="f25"/>
                    <a:pt x="f26" y="f27"/>
                    <a:pt x="f28" y="f29"/>
                  </a:cubicBezTo>
                  <a:cubicBezTo>
                    <a:pt x="f30" y="f31"/>
                    <a:pt x="f32" y="f33"/>
                    <a:pt x="f34" y="f35"/>
                  </a:cubicBezTo>
                  <a:cubicBezTo>
                    <a:pt x="f36" y="f37"/>
                    <a:pt x="f38" y="f5"/>
                    <a:pt x="f39" y="f5"/>
                  </a:cubicBezTo>
                  <a:lnTo>
                    <a:pt x="f40" y="f5"/>
                  </a:lnTo>
                  <a:cubicBezTo>
                    <a:pt x="f41" y="f42"/>
                    <a:pt x="f43" y="f44"/>
                    <a:pt x="f45" y="f46"/>
                  </a:cubicBezTo>
                  <a:cubicBezTo>
                    <a:pt x="f47" y="f48"/>
                    <a:pt x="f49" y="f50"/>
                    <a:pt x="f51" y="f52"/>
                  </a:cubicBezTo>
                  <a:cubicBezTo>
                    <a:pt x="f53" y="f54"/>
                    <a:pt x="f55" y="f56"/>
                    <a:pt x="f8" y="f9"/>
                  </a:cubicBezTo>
                  <a:close/>
                </a:path>
              </a:pathLst>
            </a:custGeom>
            <a:noFill/>
            <a:ln w="23463" cap="flat">
              <a:solidFill>
                <a:srgbClr val="5F6062"/>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414041"/>
                </a:solidFill>
                <a:uFillTx/>
                <a:latin typeface="Source Han Sans JP" panose="020B0500000000000000" pitchFamily="34" charset="-128"/>
              </a:endParaRPr>
            </a:p>
          </p:txBody>
        </p:sp>
        <p:sp>
          <p:nvSpPr>
            <p:cNvPr id="5" name="Freeform 80">
              <a:extLst>
                <a:ext uri="{FF2B5EF4-FFF2-40B4-BE49-F238E27FC236}">
                  <a16:creationId xmlns:a16="http://schemas.microsoft.com/office/drawing/2014/main" id="{C826C839-8A9B-F04F-80BB-EA4FC1B7AD52}"/>
                </a:ext>
              </a:extLst>
            </p:cNvPr>
            <p:cNvSpPr/>
            <p:nvPr/>
          </p:nvSpPr>
          <p:spPr>
            <a:xfrm>
              <a:off x="3114162" y="3760168"/>
              <a:ext cx="626665" cy="672532"/>
            </a:xfrm>
            <a:custGeom>
              <a:avLst/>
              <a:gdLst>
                <a:gd name="f0" fmla="val 10800000"/>
                <a:gd name="f1" fmla="val 5400000"/>
                <a:gd name="f2" fmla="val 180"/>
                <a:gd name="f3" fmla="val w"/>
                <a:gd name="f4" fmla="val h"/>
                <a:gd name="f5" fmla="val 0"/>
                <a:gd name="f6" fmla="val 575537"/>
                <a:gd name="f7" fmla="val 617663"/>
                <a:gd name="f8" fmla="val 121972"/>
                <a:gd name="f9" fmla="val 560550"/>
                <a:gd name="f10" fmla="val 568859"/>
                <a:gd name="f11" fmla="val 617635"/>
                <a:gd name="f12" fmla="val 575565"/>
                <a:gd name="f13" fmla="val 610872"/>
                <a:gd name="f14" fmla="val 602563"/>
                <a:gd name="f15" fmla="val 602374"/>
                <a:gd name="f16" fmla="val 575530"/>
                <a:gd name="f17" fmla="val 602177"/>
                <a:gd name="f18" fmla="val 575523"/>
                <a:gd name="f19" fmla="val 601987"/>
                <a:gd name="f20" fmla="val 565063"/>
                <a:gd name="f21" fmla="val 389861"/>
                <a:gd name="f22" fmla="val 498289"/>
                <a:gd name="f23" fmla="val 184343"/>
                <a:gd name="f24" fmla="val 382068"/>
                <a:gd name="f25" fmla="val 6578"/>
                <a:gd name="f26" fmla="val 377428"/>
                <a:gd name="f27" fmla="val -269"/>
                <a:gd name="f28" fmla="val 368121"/>
                <a:gd name="f29" fmla="val -2060"/>
                <a:gd name="f30" fmla="val 361274"/>
                <a:gd name="f31" fmla="val 2577"/>
                <a:gd name="f32" fmla="val 361176"/>
                <a:gd name="f33" fmla="val 2644"/>
                <a:gd name="f34" fmla="val 361078"/>
                <a:gd name="f35" fmla="val 2713"/>
                <a:gd name="f36" fmla="val 360979"/>
                <a:gd name="f37" fmla="val 2782"/>
                <a:gd name="f38" fmla="val 5983"/>
                <a:gd name="f39" fmla="val 260699"/>
                <a:gd name="f40" fmla="val -175"/>
                <a:gd name="f41" fmla="val 265233"/>
                <a:gd name="f42" fmla="val -1827"/>
                <a:gd name="f43" fmla="val 273732"/>
                <a:gd name="f44" fmla="val 2187"/>
                <a:gd name="f45" fmla="val 280241"/>
                <a:gd name="f46" fmla="val 62396"/>
                <a:gd name="f47" fmla="val 378361"/>
                <a:gd name="f48" fmla="val 98528"/>
                <a:gd name="f49" fmla="val 489337"/>
                <a:gd name="f50" fmla="val 107632"/>
                <a:gd name="f51" fmla="val 604096"/>
                <a:gd name="f52" fmla="val 108145"/>
                <a:gd name="f53" fmla="val 611667"/>
                <a:gd name="f54" fmla="val 114387"/>
                <a:gd name="f55" fmla="val 617572"/>
                <a:gd name="f56" fmla="+- 0 0 -90"/>
                <a:gd name="f57" fmla="*/ f3 1 575537"/>
                <a:gd name="f58" fmla="*/ f4 1 617663"/>
                <a:gd name="f59" fmla="val f5"/>
                <a:gd name="f60" fmla="val f6"/>
                <a:gd name="f61" fmla="val f7"/>
                <a:gd name="f62" fmla="*/ f56 f0 1"/>
                <a:gd name="f63" fmla="+- f61 0 f59"/>
                <a:gd name="f64" fmla="+- f60 0 f59"/>
                <a:gd name="f65" fmla="*/ f62 1 f2"/>
                <a:gd name="f66" fmla="*/ f64 1 575537"/>
                <a:gd name="f67" fmla="*/ f63 1 617663"/>
                <a:gd name="f68" fmla="*/ 121972 f64 1"/>
                <a:gd name="f69" fmla="*/ 617663 f63 1"/>
                <a:gd name="f70" fmla="*/ 560550 f64 1"/>
                <a:gd name="f71" fmla="*/ 575537 f64 1"/>
                <a:gd name="f72" fmla="*/ 602563 f63 1"/>
                <a:gd name="f73" fmla="*/ 575523 f64 1"/>
                <a:gd name="f74" fmla="*/ 601987 f63 1"/>
                <a:gd name="f75" fmla="*/ 382068 f64 1"/>
                <a:gd name="f76" fmla="*/ 6578 f63 1"/>
                <a:gd name="f77" fmla="*/ 361274 f64 1"/>
                <a:gd name="f78" fmla="*/ 2577 f63 1"/>
                <a:gd name="f79" fmla="*/ 360979 f64 1"/>
                <a:gd name="f80" fmla="*/ 2782 f63 1"/>
                <a:gd name="f81" fmla="*/ 5983 f64 1"/>
                <a:gd name="f82" fmla="*/ 260699 f63 1"/>
                <a:gd name="f83" fmla="*/ 2187 f64 1"/>
                <a:gd name="f84" fmla="*/ 280241 f63 1"/>
                <a:gd name="f85" fmla="*/ 107632 f64 1"/>
                <a:gd name="f86" fmla="*/ 604096 f63 1"/>
                <a:gd name="f87" fmla="+- f65 0 f1"/>
                <a:gd name="f88" fmla="*/ f68 1 575537"/>
                <a:gd name="f89" fmla="*/ f69 1 617663"/>
                <a:gd name="f90" fmla="*/ f70 1 575537"/>
                <a:gd name="f91" fmla="*/ f71 1 575537"/>
                <a:gd name="f92" fmla="*/ f72 1 617663"/>
                <a:gd name="f93" fmla="*/ f73 1 575537"/>
                <a:gd name="f94" fmla="*/ f74 1 617663"/>
                <a:gd name="f95" fmla="*/ f75 1 575537"/>
                <a:gd name="f96" fmla="*/ f76 1 617663"/>
                <a:gd name="f97" fmla="*/ f77 1 575537"/>
                <a:gd name="f98" fmla="*/ f78 1 617663"/>
                <a:gd name="f99" fmla="*/ f79 1 575537"/>
                <a:gd name="f100" fmla="*/ f80 1 617663"/>
                <a:gd name="f101" fmla="*/ f81 1 575537"/>
                <a:gd name="f102" fmla="*/ f82 1 617663"/>
                <a:gd name="f103" fmla="*/ f83 1 575537"/>
                <a:gd name="f104" fmla="*/ f84 1 617663"/>
                <a:gd name="f105" fmla="*/ f85 1 575537"/>
                <a:gd name="f106" fmla="*/ f86 1 617663"/>
                <a:gd name="f107" fmla="*/ f59 1 f66"/>
                <a:gd name="f108" fmla="*/ f60 1 f66"/>
                <a:gd name="f109" fmla="*/ f59 1 f67"/>
                <a:gd name="f110" fmla="*/ f61 1 f67"/>
                <a:gd name="f111" fmla="*/ f88 1 f66"/>
                <a:gd name="f112" fmla="*/ f89 1 f67"/>
                <a:gd name="f113" fmla="*/ f90 1 f66"/>
                <a:gd name="f114" fmla="*/ f91 1 f66"/>
                <a:gd name="f115" fmla="*/ f92 1 f67"/>
                <a:gd name="f116" fmla="*/ f93 1 f66"/>
                <a:gd name="f117" fmla="*/ f94 1 f67"/>
                <a:gd name="f118" fmla="*/ f95 1 f66"/>
                <a:gd name="f119" fmla="*/ f96 1 f67"/>
                <a:gd name="f120" fmla="*/ f97 1 f66"/>
                <a:gd name="f121" fmla="*/ f98 1 f67"/>
                <a:gd name="f122" fmla="*/ f99 1 f66"/>
                <a:gd name="f123" fmla="*/ f100 1 f67"/>
                <a:gd name="f124" fmla="*/ f101 1 f66"/>
                <a:gd name="f125" fmla="*/ f102 1 f67"/>
                <a:gd name="f126" fmla="*/ f103 1 f66"/>
                <a:gd name="f127" fmla="*/ f104 1 f67"/>
                <a:gd name="f128" fmla="*/ f105 1 f66"/>
                <a:gd name="f129" fmla="*/ f106 1 f67"/>
                <a:gd name="f130" fmla="*/ f107 f57 1"/>
                <a:gd name="f131" fmla="*/ f108 f57 1"/>
                <a:gd name="f132" fmla="*/ f110 f58 1"/>
                <a:gd name="f133" fmla="*/ f109 f58 1"/>
                <a:gd name="f134" fmla="*/ f111 f57 1"/>
                <a:gd name="f135" fmla="*/ f112 f58 1"/>
                <a:gd name="f136" fmla="*/ f113 f57 1"/>
                <a:gd name="f137" fmla="*/ f114 f57 1"/>
                <a:gd name="f138" fmla="*/ f115 f58 1"/>
                <a:gd name="f139" fmla="*/ f116 f57 1"/>
                <a:gd name="f140" fmla="*/ f117 f58 1"/>
                <a:gd name="f141" fmla="*/ f118 f57 1"/>
                <a:gd name="f142" fmla="*/ f119 f58 1"/>
                <a:gd name="f143" fmla="*/ f120 f57 1"/>
                <a:gd name="f144" fmla="*/ f121 f58 1"/>
                <a:gd name="f145" fmla="*/ f122 f57 1"/>
                <a:gd name="f146" fmla="*/ f123 f58 1"/>
                <a:gd name="f147" fmla="*/ f124 f57 1"/>
                <a:gd name="f148" fmla="*/ f125 f58 1"/>
                <a:gd name="f149" fmla="*/ f126 f57 1"/>
                <a:gd name="f150" fmla="*/ f127 f58 1"/>
                <a:gd name="f151" fmla="*/ f128 f57 1"/>
                <a:gd name="f152" fmla="*/ f129 f58 1"/>
              </a:gdLst>
              <a:ahLst/>
              <a:cxnLst>
                <a:cxn ang="3cd4">
                  <a:pos x="hc" y="t"/>
                </a:cxn>
                <a:cxn ang="0">
                  <a:pos x="r" y="vc"/>
                </a:cxn>
                <a:cxn ang="cd4">
                  <a:pos x="hc" y="b"/>
                </a:cxn>
                <a:cxn ang="cd2">
                  <a:pos x="l" y="vc"/>
                </a:cxn>
                <a:cxn ang="f87">
                  <a:pos x="f134" y="f135"/>
                </a:cxn>
                <a:cxn ang="f87">
                  <a:pos x="f136" y="f135"/>
                </a:cxn>
                <a:cxn ang="f87">
                  <a:pos x="f137" y="f138"/>
                </a:cxn>
                <a:cxn ang="f87">
                  <a:pos x="f139" y="f140"/>
                </a:cxn>
                <a:cxn ang="f87">
                  <a:pos x="f141" y="f142"/>
                </a:cxn>
                <a:cxn ang="f87">
                  <a:pos x="f143" y="f144"/>
                </a:cxn>
                <a:cxn ang="f87">
                  <a:pos x="f145" y="f146"/>
                </a:cxn>
                <a:cxn ang="f87">
                  <a:pos x="f147" y="f148"/>
                </a:cxn>
                <a:cxn ang="f87">
                  <a:pos x="f149" y="f150"/>
                </a:cxn>
                <a:cxn ang="f87">
                  <a:pos x="f151" y="f152"/>
                </a:cxn>
                <a:cxn ang="f87">
                  <a:pos x="f134" y="f135"/>
                </a:cxn>
              </a:cxnLst>
              <a:rect l="f130" t="f133" r="f131" b="f132"/>
              <a:pathLst>
                <a:path w="575537" h="617663">
                  <a:moveTo>
                    <a:pt x="f8" y="f7"/>
                  </a:moveTo>
                  <a:lnTo>
                    <a:pt x="f9" y="f7"/>
                  </a:lnTo>
                  <a:cubicBezTo>
                    <a:pt x="f10" y="f11"/>
                    <a:pt x="f12" y="f13"/>
                    <a:pt x="f6" y="f14"/>
                  </a:cubicBezTo>
                  <a:cubicBezTo>
                    <a:pt x="f6" y="f15"/>
                    <a:pt x="f16" y="f17"/>
                    <a:pt x="f18" y="f19"/>
                  </a:cubicBezTo>
                  <a:cubicBezTo>
                    <a:pt x="f20" y="f21"/>
                    <a:pt x="f22" y="f23"/>
                    <a:pt x="f24" y="f25"/>
                  </a:cubicBezTo>
                  <a:cubicBezTo>
                    <a:pt x="f26" y="f27"/>
                    <a:pt x="f28" y="f29"/>
                    <a:pt x="f30" y="f31"/>
                  </a:cubicBezTo>
                  <a:cubicBezTo>
                    <a:pt x="f32" y="f33"/>
                    <a:pt x="f34" y="f35"/>
                    <a:pt x="f36" y="f37"/>
                  </a:cubicBezTo>
                  <a:lnTo>
                    <a:pt x="f38" y="f39"/>
                  </a:lnTo>
                  <a:cubicBezTo>
                    <a:pt x="f40" y="f41"/>
                    <a:pt x="f42" y="f43"/>
                    <a:pt x="f44" y="f45"/>
                  </a:cubicBezTo>
                  <a:cubicBezTo>
                    <a:pt x="f46" y="f47"/>
                    <a:pt x="f48" y="f49"/>
                    <a:pt x="f50" y="f51"/>
                  </a:cubicBezTo>
                  <a:cubicBezTo>
                    <a:pt x="f52" y="f53"/>
                    <a:pt x="f54" y="f55"/>
                    <a:pt x="f8" y="f7"/>
                  </a:cubicBezTo>
                  <a:close/>
                </a:path>
              </a:pathLst>
            </a:custGeom>
            <a:noFill/>
            <a:ln w="23463" cap="flat">
              <a:solidFill>
                <a:srgbClr val="5F6062"/>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414041"/>
                </a:solidFill>
                <a:uFillTx/>
                <a:latin typeface="Source Han Sans JP" panose="020B0500000000000000" pitchFamily="34" charset="-128"/>
              </a:endParaRPr>
            </a:p>
          </p:txBody>
        </p:sp>
        <p:sp>
          <p:nvSpPr>
            <p:cNvPr id="6" name="Freeform 81">
              <a:extLst>
                <a:ext uri="{FF2B5EF4-FFF2-40B4-BE49-F238E27FC236}">
                  <a16:creationId xmlns:a16="http://schemas.microsoft.com/office/drawing/2014/main" id="{62EB07CB-6DF6-DB27-8130-22C09993CF1D}"/>
                </a:ext>
              </a:extLst>
            </p:cNvPr>
            <p:cNvSpPr/>
            <p:nvPr/>
          </p:nvSpPr>
          <p:spPr>
            <a:xfrm>
              <a:off x="2557339" y="3837828"/>
              <a:ext cx="405618" cy="459815"/>
            </a:xfrm>
            <a:custGeom>
              <a:avLst/>
              <a:gdLst>
                <a:gd name="f0" fmla="val 10800000"/>
                <a:gd name="f1" fmla="val 5400000"/>
                <a:gd name="f2" fmla="val 180"/>
                <a:gd name="f3" fmla="val w"/>
                <a:gd name="f4" fmla="val h"/>
                <a:gd name="f5" fmla="val 0"/>
                <a:gd name="f6" fmla="val 372524"/>
                <a:gd name="f7" fmla="val 422301"/>
                <a:gd name="f8" fmla="val 46525"/>
                <a:gd name="f9" fmla="val 419455"/>
                <a:gd name="f10" fmla="val 366303"/>
                <a:gd name="f11" fmla="val 187478"/>
                <a:gd name="f12" fmla="val 372995"/>
                <a:gd name="f13" fmla="val 182684"/>
                <a:gd name="f14" fmla="val 374527"/>
                <a:gd name="f15" fmla="val 173376"/>
                <a:gd name="f16" fmla="val 369733"/>
                <a:gd name="f17" fmla="val 166684"/>
                <a:gd name="f18" fmla="val 369452"/>
                <a:gd name="f19" fmla="val 166291"/>
                <a:gd name="f20" fmla="val 369150"/>
                <a:gd name="f21" fmla="val 165911"/>
                <a:gd name="f22" fmla="val 368833"/>
                <a:gd name="f23" fmla="val 165545"/>
                <a:gd name="f24" fmla="val 306516"/>
                <a:gd name="f25" fmla="val 95003"/>
                <a:gd name="f26" fmla="val 229555"/>
                <a:gd name="f27" fmla="val 38914"/>
                <a:gd name="f28" fmla="val 143323"/>
                <a:gd name="f29" fmla="val 1193"/>
                <a:gd name="f30" fmla="val 135710"/>
                <a:gd name="f31" fmla="val -2036"/>
                <a:gd name="f32" fmla="val 126923"/>
                <a:gd name="f33" fmla="val 1516"/>
                <a:gd name="f34" fmla="val 123689"/>
                <a:gd name="f35" fmla="val 9129"/>
                <a:gd name="f36" fmla="val 123514"/>
                <a:gd name="f37" fmla="val 9546"/>
                <a:gd name="f38" fmla="val 123359"/>
                <a:gd name="f39" fmla="val 9971"/>
                <a:gd name="f40" fmla="val 123218"/>
                <a:gd name="f41" fmla="val 10402"/>
                <a:gd name="f42" fmla="val 692"/>
                <a:gd name="f43" fmla="val 386416"/>
                <a:gd name="f44" fmla="val -1354"/>
                <a:gd name="f45" fmla="val 392890"/>
                <a:gd name="f46" fmla="val 1247"/>
                <a:gd name="f47" fmla="val 399920"/>
                <a:gd name="f48" fmla="val 7019"/>
                <a:gd name="f49" fmla="val 403498"/>
                <a:gd name="f50" fmla="val 14351"/>
                <a:gd name="f51" fmla="val 408152"/>
                <a:gd name="f52" fmla="val 21394"/>
                <a:gd name="f53" fmla="val 413241"/>
                <a:gd name="f54" fmla="val 28108"/>
                <a:gd name="f55" fmla="val 418752"/>
                <a:gd name="f56" fmla="val 33352"/>
                <a:gd name="f57" fmla="val 423209"/>
                <a:gd name="f58" fmla="val 40958"/>
                <a:gd name="f59" fmla="val 423497"/>
                <a:gd name="f60" fmla="+- 0 0 -90"/>
                <a:gd name="f61" fmla="*/ f3 1 372524"/>
                <a:gd name="f62" fmla="*/ f4 1 422301"/>
                <a:gd name="f63" fmla="val f5"/>
                <a:gd name="f64" fmla="val f6"/>
                <a:gd name="f65" fmla="val f7"/>
                <a:gd name="f66" fmla="*/ f60 f0 1"/>
                <a:gd name="f67" fmla="+- f65 0 f63"/>
                <a:gd name="f68" fmla="+- f64 0 f63"/>
                <a:gd name="f69" fmla="*/ f66 1 f2"/>
                <a:gd name="f70" fmla="*/ f68 1 372524"/>
                <a:gd name="f71" fmla="*/ f67 1 422301"/>
                <a:gd name="f72" fmla="*/ 46525 f68 1"/>
                <a:gd name="f73" fmla="*/ 419455 f67 1"/>
                <a:gd name="f74" fmla="*/ 366303 f68 1"/>
                <a:gd name="f75" fmla="*/ 187478 f67 1"/>
                <a:gd name="f76" fmla="*/ 369733 f68 1"/>
                <a:gd name="f77" fmla="*/ 166684 f67 1"/>
                <a:gd name="f78" fmla="*/ 368833 f68 1"/>
                <a:gd name="f79" fmla="*/ 165545 f67 1"/>
                <a:gd name="f80" fmla="*/ 143323 f68 1"/>
                <a:gd name="f81" fmla="*/ 1193 f67 1"/>
                <a:gd name="f82" fmla="*/ 123689 f68 1"/>
                <a:gd name="f83" fmla="*/ 9129 f67 1"/>
                <a:gd name="f84" fmla="*/ 123218 f68 1"/>
                <a:gd name="f85" fmla="*/ 10402 f67 1"/>
                <a:gd name="f86" fmla="*/ 692 f68 1"/>
                <a:gd name="f87" fmla="*/ 386416 f67 1"/>
                <a:gd name="f88" fmla="*/ 7019 f68 1"/>
                <a:gd name="f89" fmla="*/ 403498 f67 1"/>
                <a:gd name="f90" fmla="*/ 28108 f68 1"/>
                <a:gd name="f91" fmla="*/ 418752 f67 1"/>
                <a:gd name="f92" fmla="+- f69 0 f1"/>
                <a:gd name="f93" fmla="*/ f72 1 372524"/>
                <a:gd name="f94" fmla="*/ f73 1 422301"/>
                <a:gd name="f95" fmla="*/ f74 1 372524"/>
                <a:gd name="f96" fmla="*/ f75 1 422301"/>
                <a:gd name="f97" fmla="*/ f76 1 372524"/>
                <a:gd name="f98" fmla="*/ f77 1 422301"/>
                <a:gd name="f99" fmla="*/ f78 1 372524"/>
                <a:gd name="f100" fmla="*/ f79 1 422301"/>
                <a:gd name="f101" fmla="*/ f80 1 372524"/>
                <a:gd name="f102" fmla="*/ f81 1 422301"/>
                <a:gd name="f103" fmla="*/ f82 1 372524"/>
                <a:gd name="f104" fmla="*/ f83 1 422301"/>
                <a:gd name="f105" fmla="*/ f84 1 372524"/>
                <a:gd name="f106" fmla="*/ f85 1 422301"/>
                <a:gd name="f107" fmla="*/ f86 1 372524"/>
                <a:gd name="f108" fmla="*/ f87 1 422301"/>
                <a:gd name="f109" fmla="*/ f88 1 372524"/>
                <a:gd name="f110" fmla="*/ f89 1 422301"/>
                <a:gd name="f111" fmla="*/ f90 1 372524"/>
                <a:gd name="f112" fmla="*/ f91 1 422301"/>
                <a:gd name="f113" fmla="*/ f63 1 f70"/>
                <a:gd name="f114" fmla="*/ f64 1 f70"/>
                <a:gd name="f115" fmla="*/ f63 1 f71"/>
                <a:gd name="f116" fmla="*/ f65 1 f71"/>
                <a:gd name="f117" fmla="*/ f93 1 f70"/>
                <a:gd name="f118" fmla="*/ f94 1 f71"/>
                <a:gd name="f119" fmla="*/ f95 1 f70"/>
                <a:gd name="f120" fmla="*/ f96 1 f71"/>
                <a:gd name="f121" fmla="*/ f97 1 f70"/>
                <a:gd name="f122" fmla="*/ f98 1 f71"/>
                <a:gd name="f123" fmla="*/ f99 1 f70"/>
                <a:gd name="f124" fmla="*/ f100 1 f71"/>
                <a:gd name="f125" fmla="*/ f101 1 f70"/>
                <a:gd name="f126" fmla="*/ f102 1 f71"/>
                <a:gd name="f127" fmla="*/ f103 1 f70"/>
                <a:gd name="f128" fmla="*/ f104 1 f71"/>
                <a:gd name="f129" fmla="*/ f105 1 f70"/>
                <a:gd name="f130" fmla="*/ f106 1 f71"/>
                <a:gd name="f131" fmla="*/ f107 1 f70"/>
                <a:gd name="f132" fmla="*/ f108 1 f71"/>
                <a:gd name="f133" fmla="*/ f109 1 f70"/>
                <a:gd name="f134" fmla="*/ f110 1 f71"/>
                <a:gd name="f135" fmla="*/ f111 1 f70"/>
                <a:gd name="f136" fmla="*/ f112 1 f71"/>
                <a:gd name="f137" fmla="*/ f113 f61 1"/>
                <a:gd name="f138" fmla="*/ f114 f61 1"/>
                <a:gd name="f139" fmla="*/ f116 f62 1"/>
                <a:gd name="f140" fmla="*/ f115 f62 1"/>
                <a:gd name="f141" fmla="*/ f117 f61 1"/>
                <a:gd name="f142" fmla="*/ f118 f62 1"/>
                <a:gd name="f143" fmla="*/ f119 f61 1"/>
                <a:gd name="f144" fmla="*/ f120 f62 1"/>
                <a:gd name="f145" fmla="*/ f121 f61 1"/>
                <a:gd name="f146" fmla="*/ f122 f62 1"/>
                <a:gd name="f147" fmla="*/ f123 f61 1"/>
                <a:gd name="f148" fmla="*/ f124 f62 1"/>
                <a:gd name="f149" fmla="*/ f125 f61 1"/>
                <a:gd name="f150" fmla="*/ f126 f62 1"/>
                <a:gd name="f151" fmla="*/ f127 f61 1"/>
                <a:gd name="f152" fmla="*/ f128 f62 1"/>
                <a:gd name="f153" fmla="*/ f129 f61 1"/>
                <a:gd name="f154" fmla="*/ f130 f62 1"/>
                <a:gd name="f155" fmla="*/ f131 f61 1"/>
                <a:gd name="f156" fmla="*/ f132 f62 1"/>
                <a:gd name="f157" fmla="*/ f133 f61 1"/>
                <a:gd name="f158" fmla="*/ f134 f62 1"/>
                <a:gd name="f159" fmla="*/ f135 f61 1"/>
                <a:gd name="f160" fmla="*/ f136 f62 1"/>
              </a:gdLst>
              <a:ahLst/>
              <a:cxnLst>
                <a:cxn ang="3cd4">
                  <a:pos x="hc" y="t"/>
                </a:cxn>
                <a:cxn ang="0">
                  <a:pos x="r" y="vc"/>
                </a:cxn>
                <a:cxn ang="cd4">
                  <a:pos x="hc" y="b"/>
                </a:cxn>
                <a:cxn ang="cd2">
                  <a:pos x="l" y="vc"/>
                </a:cxn>
                <a:cxn ang="f92">
                  <a:pos x="f141" y="f142"/>
                </a:cxn>
                <a:cxn ang="f92">
                  <a:pos x="f143" y="f144"/>
                </a:cxn>
                <a:cxn ang="f92">
                  <a:pos x="f145" y="f146"/>
                </a:cxn>
                <a:cxn ang="f92">
                  <a:pos x="f147" y="f148"/>
                </a:cxn>
                <a:cxn ang="f92">
                  <a:pos x="f149" y="f150"/>
                </a:cxn>
                <a:cxn ang="f92">
                  <a:pos x="f151" y="f152"/>
                </a:cxn>
                <a:cxn ang="f92">
                  <a:pos x="f153" y="f154"/>
                </a:cxn>
                <a:cxn ang="f92">
                  <a:pos x="f155" y="f156"/>
                </a:cxn>
                <a:cxn ang="f92">
                  <a:pos x="f157" y="f158"/>
                </a:cxn>
                <a:cxn ang="f92">
                  <a:pos x="f159" y="f160"/>
                </a:cxn>
                <a:cxn ang="f92">
                  <a:pos x="f141" y="f142"/>
                </a:cxn>
              </a:cxnLst>
              <a:rect l="f137" t="f140" r="f138" b="f139"/>
              <a:pathLst>
                <a:path w="372524" h="422301">
                  <a:moveTo>
                    <a:pt x="f8" y="f9"/>
                  </a:moveTo>
                  <a:lnTo>
                    <a:pt x="f10" y="f11"/>
                  </a:lnTo>
                  <a:cubicBezTo>
                    <a:pt x="f12" y="f13"/>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40" y="f41"/>
                  </a:cubicBezTo>
                  <a:lnTo>
                    <a:pt x="f42" y="f43"/>
                  </a:lnTo>
                  <a:cubicBezTo>
                    <a:pt x="f44" y="f45"/>
                    <a:pt x="f46" y="f47"/>
                    <a:pt x="f48" y="f49"/>
                  </a:cubicBezTo>
                  <a:cubicBezTo>
                    <a:pt x="f50" y="f51"/>
                    <a:pt x="f52" y="f53"/>
                    <a:pt x="f54" y="f55"/>
                  </a:cubicBezTo>
                  <a:cubicBezTo>
                    <a:pt x="f56" y="f57"/>
                    <a:pt x="f58" y="f59"/>
                    <a:pt x="f8" y="f9"/>
                  </a:cubicBezTo>
                  <a:close/>
                </a:path>
              </a:pathLst>
            </a:custGeom>
            <a:noFill/>
            <a:ln w="23463" cap="flat">
              <a:solidFill>
                <a:srgbClr val="5F6062"/>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414041"/>
                </a:solidFill>
                <a:uFillTx/>
                <a:latin typeface="Source Han Sans JP" panose="020B0500000000000000" pitchFamily="34" charset="-128"/>
              </a:endParaRPr>
            </a:p>
          </p:txBody>
        </p:sp>
        <p:sp>
          <p:nvSpPr>
            <p:cNvPr id="7" name="Freeform 82">
              <a:extLst>
                <a:ext uri="{FF2B5EF4-FFF2-40B4-BE49-F238E27FC236}">
                  <a16:creationId xmlns:a16="http://schemas.microsoft.com/office/drawing/2014/main" id="{A789D355-1B61-CDC1-1682-18D9604A3FBC}"/>
                </a:ext>
              </a:extLst>
            </p:cNvPr>
            <p:cNvSpPr/>
            <p:nvPr/>
          </p:nvSpPr>
          <p:spPr>
            <a:xfrm>
              <a:off x="2133514" y="4716246"/>
              <a:ext cx="600459" cy="467560"/>
            </a:xfrm>
            <a:custGeom>
              <a:avLst/>
              <a:gdLst>
                <a:gd name="f0" fmla="val 10800000"/>
                <a:gd name="f1" fmla="val 5400000"/>
                <a:gd name="f2" fmla="val 180"/>
                <a:gd name="f3" fmla="val w"/>
                <a:gd name="f4" fmla="val h"/>
                <a:gd name="f5" fmla="val 0"/>
                <a:gd name="f6" fmla="val 551470"/>
                <a:gd name="f7" fmla="val 429415"/>
                <a:gd name="f8" fmla="val 275848"/>
                <a:gd name="f9" fmla="val 8543"/>
                <a:gd name="f10" fmla="val 255848"/>
                <a:gd name="f11" fmla="val 235940"/>
                <a:gd name="f12" fmla="val 5844"/>
                <a:gd name="f13" fmla="val 216658"/>
                <a:gd name="f14" fmla="val 530"/>
                <a:gd name="f15" fmla="val 210106"/>
                <a:gd name="f16" fmla="val -1270"/>
                <a:gd name="f17" fmla="val 203175"/>
                <a:gd name="f18" fmla="val 1626"/>
                <a:gd name="f19" fmla="val 199857"/>
                <a:gd name="f20" fmla="val 7559"/>
                <a:gd name="f21" fmla="val 2044"/>
                <a:gd name="f22" fmla="val 350253"/>
                <a:gd name="f23" fmla="val -2125"/>
                <a:gd name="f24" fmla="val 357395"/>
                <a:gd name="f25" fmla="val 286"/>
                <a:gd name="f26" fmla="val 366562"/>
                <a:gd name="f27" fmla="val 7428"/>
                <a:gd name="f28" fmla="val 370730"/>
                <a:gd name="f29" fmla="val 7801"/>
                <a:gd name="f30" fmla="val 370955"/>
                <a:gd name="f31" fmla="val 8188"/>
                <a:gd name="f32" fmla="val 371159"/>
                <a:gd name="f33" fmla="val 8581"/>
                <a:gd name="f34" fmla="val 371342"/>
                <a:gd name="f35" fmla="val 178248"/>
                <a:gd name="f36" fmla="val 448773"/>
                <a:gd name="f37" fmla="val 373166"/>
                <a:gd name="f38" fmla="val 542832"/>
                <a:gd name="f39" fmla="val 550326"/>
                <a:gd name="f40" fmla="val 367841"/>
                <a:gd name="f41" fmla="val 553560"/>
                <a:gd name="f42" fmla="val 358928"/>
                <a:gd name="f43" fmla="val 550059"/>
                <a:gd name="f44" fmla="val 351441"/>
                <a:gd name="f45" fmla="val 549869"/>
                <a:gd name="f46" fmla="val 351033"/>
                <a:gd name="f47" fmla="val 549665"/>
                <a:gd name="f48" fmla="val 350640"/>
                <a:gd name="f49" fmla="val 549440"/>
                <a:gd name="f50" fmla="val 351556"/>
                <a:gd name="f51" fmla="val 348238"/>
                <a:gd name="f52" fmla="val 341307"/>
                <a:gd name="f53" fmla="val 334756"/>
                <a:gd name="f54" fmla="val 315565"/>
                <a:gd name="f55" fmla="val 5830"/>
                <a:gd name="f56" fmla="val 295755"/>
                <a:gd name="f57" fmla="val 8522"/>
                <a:gd name="f58" fmla="+- 0 0 -90"/>
                <a:gd name="f59" fmla="*/ f3 1 551470"/>
                <a:gd name="f60" fmla="*/ f4 1 429415"/>
                <a:gd name="f61" fmla="val f5"/>
                <a:gd name="f62" fmla="val f6"/>
                <a:gd name="f63" fmla="val f7"/>
                <a:gd name="f64" fmla="*/ f58 f0 1"/>
                <a:gd name="f65" fmla="+- f63 0 f61"/>
                <a:gd name="f66" fmla="+- f62 0 f61"/>
                <a:gd name="f67" fmla="*/ f64 1 f2"/>
                <a:gd name="f68" fmla="*/ f66 1 551470"/>
                <a:gd name="f69" fmla="*/ f65 1 429415"/>
                <a:gd name="f70" fmla="*/ 275848 f66 1"/>
                <a:gd name="f71" fmla="*/ 8543 f65 1"/>
                <a:gd name="f72" fmla="*/ 216658 f66 1"/>
                <a:gd name="f73" fmla="*/ 530 f65 1"/>
                <a:gd name="f74" fmla="*/ 199857 f66 1"/>
                <a:gd name="f75" fmla="*/ 7559 f65 1"/>
                <a:gd name="f76" fmla="*/ 2044 f66 1"/>
                <a:gd name="f77" fmla="*/ 350253 f65 1"/>
                <a:gd name="f78" fmla="*/ 7428 f66 1"/>
                <a:gd name="f79" fmla="*/ 370730 f65 1"/>
                <a:gd name="f80" fmla="*/ 8581 f66 1"/>
                <a:gd name="f81" fmla="*/ 371342 f65 1"/>
                <a:gd name="f82" fmla="*/ 542832 f66 1"/>
                <a:gd name="f83" fmla="*/ 550059 f66 1"/>
                <a:gd name="f84" fmla="*/ 351441 f65 1"/>
                <a:gd name="f85" fmla="*/ 549440 f66 1"/>
                <a:gd name="f86" fmla="*/ 351556 f66 1"/>
                <a:gd name="f87" fmla="*/ 334756 f66 1"/>
                <a:gd name="f88" fmla="+- f67 0 f1"/>
                <a:gd name="f89" fmla="*/ f70 1 551470"/>
                <a:gd name="f90" fmla="*/ f71 1 429415"/>
                <a:gd name="f91" fmla="*/ f72 1 551470"/>
                <a:gd name="f92" fmla="*/ f73 1 429415"/>
                <a:gd name="f93" fmla="*/ f74 1 551470"/>
                <a:gd name="f94" fmla="*/ f75 1 429415"/>
                <a:gd name="f95" fmla="*/ f76 1 551470"/>
                <a:gd name="f96" fmla="*/ f77 1 429415"/>
                <a:gd name="f97" fmla="*/ f78 1 551470"/>
                <a:gd name="f98" fmla="*/ f79 1 429415"/>
                <a:gd name="f99" fmla="*/ f80 1 551470"/>
                <a:gd name="f100" fmla="*/ f81 1 429415"/>
                <a:gd name="f101" fmla="*/ f82 1 551470"/>
                <a:gd name="f102" fmla="*/ f83 1 551470"/>
                <a:gd name="f103" fmla="*/ f84 1 429415"/>
                <a:gd name="f104" fmla="*/ f85 1 551470"/>
                <a:gd name="f105" fmla="*/ f86 1 551470"/>
                <a:gd name="f106" fmla="*/ f87 1 551470"/>
                <a:gd name="f107" fmla="*/ f61 1 f68"/>
                <a:gd name="f108" fmla="*/ f62 1 f68"/>
                <a:gd name="f109" fmla="*/ f61 1 f69"/>
                <a:gd name="f110" fmla="*/ f63 1 f69"/>
                <a:gd name="f111" fmla="*/ f89 1 f68"/>
                <a:gd name="f112" fmla="*/ f90 1 f69"/>
                <a:gd name="f113" fmla="*/ f91 1 f68"/>
                <a:gd name="f114" fmla="*/ f92 1 f69"/>
                <a:gd name="f115" fmla="*/ f93 1 f68"/>
                <a:gd name="f116" fmla="*/ f94 1 f69"/>
                <a:gd name="f117" fmla="*/ f95 1 f68"/>
                <a:gd name="f118" fmla="*/ f96 1 f69"/>
                <a:gd name="f119" fmla="*/ f97 1 f68"/>
                <a:gd name="f120" fmla="*/ f98 1 f69"/>
                <a:gd name="f121" fmla="*/ f99 1 f68"/>
                <a:gd name="f122" fmla="*/ f100 1 f69"/>
                <a:gd name="f123" fmla="*/ f101 1 f68"/>
                <a:gd name="f124" fmla="*/ f102 1 f68"/>
                <a:gd name="f125" fmla="*/ f103 1 f69"/>
                <a:gd name="f126" fmla="*/ f104 1 f68"/>
                <a:gd name="f127" fmla="*/ f105 1 f68"/>
                <a:gd name="f128" fmla="*/ f106 1 f68"/>
                <a:gd name="f129" fmla="*/ f107 f59 1"/>
                <a:gd name="f130" fmla="*/ f108 f59 1"/>
                <a:gd name="f131" fmla="*/ f110 f60 1"/>
                <a:gd name="f132" fmla="*/ f109 f60 1"/>
                <a:gd name="f133" fmla="*/ f111 f59 1"/>
                <a:gd name="f134" fmla="*/ f112 f60 1"/>
                <a:gd name="f135" fmla="*/ f113 f59 1"/>
                <a:gd name="f136" fmla="*/ f114 f60 1"/>
                <a:gd name="f137" fmla="*/ f115 f59 1"/>
                <a:gd name="f138" fmla="*/ f116 f60 1"/>
                <a:gd name="f139" fmla="*/ f117 f59 1"/>
                <a:gd name="f140" fmla="*/ f118 f60 1"/>
                <a:gd name="f141" fmla="*/ f119 f59 1"/>
                <a:gd name="f142" fmla="*/ f120 f60 1"/>
                <a:gd name="f143" fmla="*/ f121 f59 1"/>
                <a:gd name="f144" fmla="*/ f122 f60 1"/>
                <a:gd name="f145" fmla="*/ f123 f59 1"/>
                <a:gd name="f146" fmla="*/ f124 f59 1"/>
                <a:gd name="f147" fmla="*/ f125 f60 1"/>
                <a:gd name="f148" fmla="*/ f126 f59 1"/>
                <a:gd name="f149" fmla="*/ f127 f59 1"/>
                <a:gd name="f150" fmla="*/ f128 f59 1"/>
              </a:gdLst>
              <a:ahLst/>
              <a:cxnLst>
                <a:cxn ang="3cd4">
                  <a:pos x="hc" y="t"/>
                </a:cxn>
                <a:cxn ang="0">
                  <a:pos x="r" y="vc"/>
                </a:cxn>
                <a:cxn ang="cd4">
                  <a:pos x="hc" y="b"/>
                </a:cxn>
                <a:cxn ang="cd2">
                  <a:pos x="l" y="vc"/>
                </a:cxn>
                <a:cxn ang="f88">
                  <a:pos x="f133" y="f134"/>
                </a:cxn>
                <a:cxn ang="f88">
                  <a:pos x="f135" y="f136"/>
                </a:cxn>
                <a:cxn ang="f88">
                  <a:pos x="f137" y="f138"/>
                </a:cxn>
                <a:cxn ang="f88">
                  <a:pos x="f139" y="f140"/>
                </a:cxn>
                <a:cxn ang="f88">
                  <a:pos x="f141" y="f142"/>
                </a:cxn>
                <a:cxn ang="f88">
                  <a:pos x="f143" y="f144"/>
                </a:cxn>
                <a:cxn ang="f88">
                  <a:pos x="f145" y="f144"/>
                </a:cxn>
                <a:cxn ang="f88">
                  <a:pos x="f146" y="f147"/>
                </a:cxn>
                <a:cxn ang="f88">
                  <a:pos x="f148" y="f140"/>
                </a:cxn>
                <a:cxn ang="f88">
                  <a:pos x="f149" y="f138"/>
                </a:cxn>
                <a:cxn ang="f88">
                  <a:pos x="f150" y="f136"/>
                </a:cxn>
                <a:cxn ang="f88">
                  <a:pos x="f133" y="f134"/>
                </a:cxn>
              </a:cxnLst>
              <a:rect l="f129" t="f132" r="f130" b="f131"/>
              <a:pathLst>
                <a:path w="551470" h="429415">
                  <a:moveTo>
                    <a:pt x="f8" y="f9"/>
                  </a:moveTo>
                  <a:cubicBezTo>
                    <a:pt x="f10" y="f9"/>
                    <a:pt x="f11" y="f12"/>
                    <a:pt x="f13" y="f14"/>
                  </a:cubicBezTo>
                  <a:cubicBezTo>
                    <a:pt x="f15" y="f16"/>
                    <a:pt x="f17" y="f18"/>
                    <a:pt x="f19" y="f20"/>
                  </a:cubicBezTo>
                  <a:lnTo>
                    <a:pt x="f21" y="f22"/>
                  </a:lnTo>
                  <a:cubicBezTo>
                    <a:pt x="f23" y="f24"/>
                    <a:pt x="f25" y="f26"/>
                    <a:pt x="f27" y="f28"/>
                  </a:cubicBezTo>
                  <a:cubicBezTo>
                    <a:pt x="f29" y="f30"/>
                    <a:pt x="f31" y="f32"/>
                    <a:pt x="f33" y="f34"/>
                  </a:cubicBezTo>
                  <a:cubicBezTo>
                    <a:pt x="f35" y="f36"/>
                    <a:pt x="f37" y="f36"/>
                    <a:pt x="f38" y="f34"/>
                  </a:cubicBezTo>
                  <a:cubicBezTo>
                    <a:pt x="f39" y="f40"/>
                    <a:pt x="f41" y="f42"/>
                    <a:pt x="f43" y="f44"/>
                  </a:cubicBezTo>
                  <a:cubicBezTo>
                    <a:pt x="f45" y="f46"/>
                    <a:pt x="f47" y="f48"/>
                    <a:pt x="f49" y="f22"/>
                  </a:cubicBezTo>
                  <a:lnTo>
                    <a:pt x="f50" y="f20"/>
                  </a:lnTo>
                  <a:cubicBezTo>
                    <a:pt x="f51" y="f18"/>
                    <a:pt x="f52" y="f16"/>
                    <a:pt x="f53" y="f14"/>
                  </a:cubicBezTo>
                  <a:cubicBezTo>
                    <a:pt x="f54" y="f55"/>
                    <a:pt x="f56" y="f57"/>
                    <a:pt x="f8" y="f9"/>
                  </a:cubicBezTo>
                  <a:close/>
                </a:path>
              </a:pathLst>
            </a:custGeom>
            <a:noFill/>
            <a:ln w="23463" cap="flat">
              <a:solidFill>
                <a:srgbClr val="5F6062"/>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414041"/>
                </a:solidFill>
                <a:uFillTx/>
                <a:latin typeface="Source Han Sans JP" panose="020B0500000000000000" pitchFamily="34" charset="-128"/>
              </a:endParaRPr>
            </a:p>
          </p:txBody>
        </p:sp>
        <p:sp>
          <p:nvSpPr>
            <p:cNvPr id="8" name="Freeform 83">
              <a:extLst>
                <a:ext uri="{FF2B5EF4-FFF2-40B4-BE49-F238E27FC236}">
                  <a16:creationId xmlns:a16="http://schemas.microsoft.com/office/drawing/2014/main" id="{3CD51AFF-7C98-3DB1-0216-FFB4F821C6C7}"/>
                </a:ext>
              </a:extLst>
            </p:cNvPr>
            <p:cNvSpPr/>
            <p:nvPr/>
          </p:nvSpPr>
          <p:spPr>
            <a:xfrm>
              <a:off x="2269257" y="3780723"/>
              <a:ext cx="329220" cy="459330"/>
            </a:xfrm>
            <a:custGeom>
              <a:avLst/>
              <a:gdLst>
                <a:gd name="f0" fmla="val 10800000"/>
                <a:gd name="f1" fmla="val 5400000"/>
                <a:gd name="f2" fmla="val 180"/>
                <a:gd name="f3" fmla="val w"/>
                <a:gd name="f4" fmla="val h"/>
                <a:gd name="f5" fmla="val 0"/>
                <a:gd name="f6" fmla="val 302357"/>
                <a:gd name="f7" fmla="val 421849"/>
                <a:gd name="f8" fmla="val 151185"/>
                <a:gd name="f9" fmla="val 420514"/>
                <a:gd name="f10" fmla="val 159382"/>
                <a:gd name="f11" fmla="val 420528"/>
                <a:gd name="f12" fmla="val 167571"/>
                <a:gd name="f13" fmla="val 420978"/>
                <a:gd name="f14" fmla="val 175718"/>
                <a:gd name="f15" fmla="val 301619"/>
                <a:gd name="f16" fmla="val 34447"/>
                <a:gd name="f17" fmla="val 304178"/>
                <a:gd name="f18" fmla="val 26583"/>
                <a:gd name="f19" fmla="val 299875"/>
                <a:gd name="f20" fmla="val 18135"/>
                <a:gd name="f21" fmla="val 292009"/>
                <a:gd name="f22" fmla="val 15579"/>
                <a:gd name="f23" fmla="val 291630"/>
                <a:gd name="f24" fmla="val 15456"/>
                <a:gd name="f25" fmla="val 291250"/>
                <a:gd name="f26" fmla="val 15348"/>
                <a:gd name="f27" fmla="val 290864"/>
                <a:gd name="f28" fmla="val 15256"/>
                <a:gd name="f29" fmla="val 198881"/>
                <a:gd name="f30" fmla="val -5085"/>
                <a:gd name="f31" fmla="val 103559"/>
                <a:gd name="f32" fmla="val 11577"/>
                <a:gd name="f33" fmla="val 3556"/>
                <a:gd name="f34" fmla="val 17094"/>
                <a:gd name="f35" fmla="val -1456"/>
                <a:gd name="f36" fmla="val 25089"/>
                <a:gd name="f37" fmla="val 379"/>
                <a:gd name="f38" fmla="val 33111"/>
                <a:gd name="f39" fmla="val 484"/>
                <a:gd name="f40" fmla="val 33562"/>
                <a:gd name="f41" fmla="val 603"/>
                <a:gd name="f42" fmla="val 34008"/>
                <a:gd name="f43" fmla="val 751"/>
                <a:gd name="f44" fmla="val 126652"/>
                <a:gd name="f45" fmla="val 134799"/>
                <a:gd name="f46" fmla="val 142988"/>
                <a:gd name="f47" fmla="val 420535"/>
                <a:gd name="f48" fmla="+- 0 0 -90"/>
                <a:gd name="f49" fmla="*/ f3 1 302357"/>
                <a:gd name="f50" fmla="*/ f4 1 421849"/>
                <a:gd name="f51" fmla="val f5"/>
                <a:gd name="f52" fmla="val f6"/>
                <a:gd name="f53" fmla="val f7"/>
                <a:gd name="f54" fmla="*/ f48 f0 1"/>
                <a:gd name="f55" fmla="+- f53 0 f51"/>
                <a:gd name="f56" fmla="+- f52 0 f51"/>
                <a:gd name="f57" fmla="*/ f54 1 f2"/>
                <a:gd name="f58" fmla="*/ f56 1 302357"/>
                <a:gd name="f59" fmla="*/ f55 1 421849"/>
                <a:gd name="f60" fmla="*/ 151185 f56 1"/>
                <a:gd name="f61" fmla="*/ 420514 f55 1"/>
                <a:gd name="f62" fmla="*/ 175718 f56 1"/>
                <a:gd name="f63" fmla="*/ 421849 f55 1"/>
                <a:gd name="f64" fmla="*/ 301619 f56 1"/>
                <a:gd name="f65" fmla="*/ 34447 f55 1"/>
                <a:gd name="f66" fmla="*/ 292009 f56 1"/>
                <a:gd name="f67" fmla="*/ 15579 f55 1"/>
                <a:gd name="f68" fmla="*/ 290864 f56 1"/>
                <a:gd name="f69" fmla="*/ 15256 f55 1"/>
                <a:gd name="f70" fmla="*/ 11577 f56 1"/>
                <a:gd name="f71" fmla="*/ 379 f56 1"/>
                <a:gd name="f72" fmla="*/ 33111 f55 1"/>
                <a:gd name="f73" fmla="*/ 751 f56 1"/>
                <a:gd name="f74" fmla="*/ 126652 f56 1"/>
                <a:gd name="f75" fmla="+- f57 0 f1"/>
                <a:gd name="f76" fmla="*/ f60 1 302357"/>
                <a:gd name="f77" fmla="*/ f61 1 421849"/>
                <a:gd name="f78" fmla="*/ f62 1 302357"/>
                <a:gd name="f79" fmla="*/ f63 1 421849"/>
                <a:gd name="f80" fmla="*/ f64 1 302357"/>
                <a:gd name="f81" fmla="*/ f65 1 421849"/>
                <a:gd name="f82" fmla="*/ f66 1 302357"/>
                <a:gd name="f83" fmla="*/ f67 1 421849"/>
                <a:gd name="f84" fmla="*/ f68 1 302357"/>
                <a:gd name="f85" fmla="*/ f69 1 421849"/>
                <a:gd name="f86" fmla="*/ f70 1 302357"/>
                <a:gd name="f87" fmla="*/ f71 1 302357"/>
                <a:gd name="f88" fmla="*/ f72 1 421849"/>
                <a:gd name="f89" fmla="*/ f73 1 302357"/>
                <a:gd name="f90" fmla="*/ f74 1 302357"/>
                <a:gd name="f91" fmla="*/ f51 1 f58"/>
                <a:gd name="f92" fmla="*/ f52 1 f58"/>
                <a:gd name="f93" fmla="*/ f51 1 f59"/>
                <a:gd name="f94" fmla="*/ f53 1 f59"/>
                <a:gd name="f95" fmla="*/ f76 1 f58"/>
                <a:gd name="f96" fmla="*/ f77 1 f59"/>
                <a:gd name="f97" fmla="*/ f78 1 f58"/>
                <a:gd name="f98" fmla="*/ f79 1 f59"/>
                <a:gd name="f99" fmla="*/ f80 1 f58"/>
                <a:gd name="f100" fmla="*/ f81 1 f59"/>
                <a:gd name="f101" fmla="*/ f82 1 f58"/>
                <a:gd name="f102" fmla="*/ f83 1 f59"/>
                <a:gd name="f103" fmla="*/ f84 1 f58"/>
                <a:gd name="f104" fmla="*/ f85 1 f59"/>
                <a:gd name="f105" fmla="*/ f86 1 f58"/>
                <a:gd name="f106" fmla="*/ f87 1 f58"/>
                <a:gd name="f107" fmla="*/ f88 1 f59"/>
                <a:gd name="f108" fmla="*/ f89 1 f58"/>
                <a:gd name="f109" fmla="*/ f90 1 f58"/>
                <a:gd name="f110" fmla="*/ f91 f49 1"/>
                <a:gd name="f111" fmla="*/ f92 f49 1"/>
                <a:gd name="f112" fmla="*/ f94 f50 1"/>
                <a:gd name="f113" fmla="*/ f93 f50 1"/>
                <a:gd name="f114" fmla="*/ f95 f49 1"/>
                <a:gd name="f115" fmla="*/ f96 f50 1"/>
                <a:gd name="f116" fmla="*/ f97 f49 1"/>
                <a:gd name="f117" fmla="*/ f98 f50 1"/>
                <a:gd name="f118" fmla="*/ f99 f49 1"/>
                <a:gd name="f119" fmla="*/ f100 f50 1"/>
                <a:gd name="f120" fmla="*/ f101 f49 1"/>
                <a:gd name="f121" fmla="*/ f102 f50 1"/>
                <a:gd name="f122" fmla="*/ f103 f49 1"/>
                <a:gd name="f123" fmla="*/ f104 f50 1"/>
                <a:gd name="f124" fmla="*/ f105 f49 1"/>
                <a:gd name="f125" fmla="*/ f106 f49 1"/>
                <a:gd name="f126" fmla="*/ f107 f50 1"/>
                <a:gd name="f127" fmla="*/ f108 f49 1"/>
                <a:gd name="f128" fmla="*/ f109 f49 1"/>
              </a:gdLst>
              <a:ahLst/>
              <a:cxnLst>
                <a:cxn ang="3cd4">
                  <a:pos x="hc" y="t"/>
                </a:cxn>
                <a:cxn ang="0">
                  <a:pos x="r" y="vc"/>
                </a:cxn>
                <a:cxn ang="cd4">
                  <a:pos x="hc" y="b"/>
                </a:cxn>
                <a:cxn ang="cd2">
                  <a:pos x="l" y="vc"/>
                </a:cxn>
                <a:cxn ang="f75">
                  <a:pos x="f114" y="f115"/>
                </a:cxn>
                <a:cxn ang="f75">
                  <a:pos x="f116" y="f117"/>
                </a:cxn>
                <a:cxn ang="f75">
                  <a:pos x="f118" y="f119"/>
                </a:cxn>
                <a:cxn ang="f75">
                  <a:pos x="f120" y="f121"/>
                </a:cxn>
                <a:cxn ang="f75">
                  <a:pos x="f122" y="f123"/>
                </a:cxn>
                <a:cxn ang="f75">
                  <a:pos x="f124" y="f123"/>
                </a:cxn>
                <a:cxn ang="f75">
                  <a:pos x="f125" y="f126"/>
                </a:cxn>
                <a:cxn ang="f75">
                  <a:pos x="f127" y="f119"/>
                </a:cxn>
                <a:cxn ang="f75">
                  <a:pos x="f128" y="f117"/>
                </a:cxn>
                <a:cxn ang="f75">
                  <a:pos x="f114" y="f115"/>
                </a:cxn>
              </a:cxnLst>
              <a:rect l="f110" t="f113" r="f111" b="f112"/>
              <a:pathLst>
                <a:path w="302357" h="421849">
                  <a:moveTo>
                    <a:pt x="f8" y="f9"/>
                  </a:moveTo>
                  <a:cubicBezTo>
                    <a:pt x="f10" y="f11"/>
                    <a:pt x="f12" y="f13"/>
                    <a:pt x="f14" y="f7"/>
                  </a:cubicBezTo>
                  <a:lnTo>
                    <a:pt x="f15" y="f16"/>
                  </a:lnTo>
                  <a:cubicBezTo>
                    <a:pt x="f17" y="f18"/>
                    <a:pt x="f19" y="f20"/>
                    <a:pt x="f21" y="f22"/>
                  </a:cubicBezTo>
                  <a:cubicBezTo>
                    <a:pt x="f23" y="f24"/>
                    <a:pt x="f25" y="f26"/>
                    <a:pt x="f27" y="f28"/>
                  </a:cubicBezTo>
                  <a:cubicBezTo>
                    <a:pt x="f29" y="f30"/>
                    <a:pt x="f31" y="f30"/>
                    <a:pt x="f32" y="f28"/>
                  </a:cubicBezTo>
                  <a:cubicBezTo>
                    <a:pt x="f33" y="f34"/>
                    <a:pt x="f35" y="f36"/>
                    <a:pt x="f37" y="f38"/>
                  </a:cubicBezTo>
                  <a:cubicBezTo>
                    <a:pt x="f39" y="f40"/>
                    <a:pt x="f41" y="f42"/>
                    <a:pt x="f43" y="f16"/>
                  </a:cubicBezTo>
                  <a:lnTo>
                    <a:pt x="f44" y="f7"/>
                  </a:lnTo>
                  <a:cubicBezTo>
                    <a:pt x="f45" y="f13"/>
                    <a:pt x="f46" y="f47"/>
                    <a:pt x="f8" y="f9"/>
                  </a:cubicBezTo>
                  <a:close/>
                </a:path>
              </a:pathLst>
            </a:custGeom>
            <a:noFill/>
            <a:ln w="23463" cap="flat">
              <a:solidFill>
                <a:srgbClr val="5F6062"/>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414041"/>
                </a:solidFill>
                <a:uFillTx/>
                <a:latin typeface="Source Han Sans JP" panose="020B0500000000000000" pitchFamily="34" charset="-128"/>
              </a:endParaRPr>
            </a:p>
          </p:txBody>
        </p:sp>
        <p:sp>
          <p:nvSpPr>
            <p:cNvPr id="9" name="Freeform 84">
              <a:extLst>
                <a:ext uri="{FF2B5EF4-FFF2-40B4-BE49-F238E27FC236}">
                  <a16:creationId xmlns:a16="http://schemas.microsoft.com/office/drawing/2014/main" id="{03A38CEC-BDD6-554D-267B-E392FC1F1242}"/>
                </a:ext>
              </a:extLst>
            </p:cNvPr>
            <p:cNvSpPr/>
            <p:nvPr/>
          </p:nvSpPr>
          <p:spPr>
            <a:xfrm>
              <a:off x="1735677" y="4531437"/>
              <a:ext cx="531869" cy="524380"/>
            </a:xfrm>
            <a:custGeom>
              <a:avLst/>
              <a:gdLst>
                <a:gd name="f0" fmla="val 10800000"/>
                <a:gd name="f1" fmla="val 5400000"/>
                <a:gd name="f2" fmla="val 180"/>
                <a:gd name="f3" fmla="val w"/>
                <a:gd name="f4" fmla="val h"/>
                <a:gd name="f5" fmla="val 0"/>
                <a:gd name="f6" fmla="val 488476"/>
                <a:gd name="f7" fmla="val 481598"/>
                <a:gd name="f8" fmla="val 410865"/>
                <a:gd name="f9" fmla="val 15027"/>
                <a:gd name="f10" fmla="val 6757"/>
                <a:gd name="f11" fmla="val -28"/>
                <a:gd name="f12" fmla="val 30"/>
                <a:gd name="f13" fmla="val 6650"/>
                <a:gd name="f14" fmla="val 14917"/>
                <a:gd name="f15" fmla="val -1"/>
                <a:gd name="f16" fmla="val 15360"/>
                <a:gd name="f17" fmla="val 16"/>
                <a:gd name="f18" fmla="val 15803"/>
                <a:gd name="f19" fmla="val 53"/>
                <a:gd name="f20" fmla="val 16238"/>
                <a:gd name="f21" fmla="val 17973"/>
                <a:gd name="f22" fmla="val 201849"/>
                <a:gd name="f23" fmla="val 115400"/>
                <a:gd name="f24" fmla="val 370602"/>
                <a:gd name="f25" fmla="val 267179"/>
                <a:gd name="f26" fmla="val 478928"/>
                <a:gd name="f27" fmla="val 274012"/>
                <a:gd name="f28" fmla="val 483652"/>
                <a:gd name="f29" fmla="val 283382"/>
                <a:gd name="f30" fmla="val 481944"/>
                <a:gd name="f31" fmla="val 288106"/>
                <a:gd name="f32" fmla="val 475111"/>
                <a:gd name="f33" fmla="val 288338"/>
                <a:gd name="f34" fmla="val 474774"/>
                <a:gd name="f35" fmla="val 288556"/>
                <a:gd name="f36" fmla="val 474429"/>
                <a:gd name="f37" fmla="val 288760"/>
                <a:gd name="f38" fmla="val 474078"/>
                <a:gd name="f39" fmla="val 486574"/>
                <a:gd name="f40" fmla="val 131524"/>
                <a:gd name="f41" fmla="val 489892"/>
                <a:gd name="f42" fmla="val 125690"/>
                <a:gd name="f43" fmla="val 488788"/>
                <a:gd name="f44" fmla="val 118344"/>
                <a:gd name="f45" fmla="val 483902"/>
                <a:gd name="f46" fmla="val 113739"/>
                <a:gd name="f47" fmla="val 455348"/>
                <a:gd name="f48" fmla="val 85389"/>
                <a:gd name="f49" fmla="val 434969"/>
                <a:gd name="f50" fmla="val 49861"/>
                <a:gd name="f51" fmla="val 424924"/>
                <a:gd name="f52" fmla="val 10896"/>
                <a:gd name="f53" fmla="val 423237"/>
                <a:gd name="f54" fmla="val 4506"/>
                <a:gd name="f55" fmla="val 417472"/>
                <a:gd name="f56" fmla="val 35"/>
                <a:gd name="f57" fmla="+- 0 0 -90"/>
                <a:gd name="f58" fmla="*/ f3 1 488476"/>
                <a:gd name="f59" fmla="*/ f4 1 481598"/>
                <a:gd name="f60" fmla="val f5"/>
                <a:gd name="f61" fmla="val f6"/>
                <a:gd name="f62" fmla="val f7"/>
                <a:gd name="f63" fmla="*/ f57 f0 1"/>
                <a:gd name="f64" fmla="+- f62 0 f60"/>
                <a:gd name="f65" fmla="+- f61 0 f60"/>
                <a:gd name="f66" fmla="*/ f63 1 f2"/>
                <a:gd name="f67" fmla="*/ f65 1 488476"/>
                <a:gd name="f68" fmla="*/ f64 1 481598"/>
                <a:gd name="f69" fmla="*/ 410865 f65 1"/>
                <a:gd name="f70" fmla="*/ 0 f64 1"/>
                <a:gd name="f71" fmla="*/ 15027 f65 1"/>
                <a:gd name="f72" fmla="*/ 0 f65 1"/>
                <a:gd name="f73" fmla="*/ 14917 f64 1"/>
                <a:gd name="f74" fmla="*/ 53 f65 1"/>
                <a:gd name="f75" fmla="*/ 16238 f64 1"/>
                <a:gd name="f76" fmla="*/ 267179 f65 1"/>
                <a:gd name="f77" fmla="*/ 478928 f64 1"/>
                <a:gd name="f78" fmla="*/ 288106 f65 1"/>
                <a:gd name="f79" fmla="*/ 475111 f64 1"/>
                <a:gd name="f80" fmla="*/ 288760 f65 1"/>
                <a:gd name="f81" fmla="*/ 474078 f64 1"/>
                <a:gd name="f82" fmla="*/ 486574 f65 1"/>
                <a:gd name="f83" fmla="*/ 131524 f64 1"/>
                <a:gd name="f84" fmla="*/ 483902 f65 1"/>
                <a:gd name="f85" fmla="*/ 113739 f64 1"/>
                <a:gd name="f86" fmla="*/ 424924 f65 1"/>
                <a:gd name="f87" fmla="*/ 10896 f64 1"/>
                <a:gd name="f88" fmla="+- f66 0 f1"/>
                <a:gd name="f89" fmla="*/ f69 1 488476"/>
                <a:gd name="f90" fmla="*/ f70 1 481598"/>
                <a:gd name="f91" fmla="*/ f71 1 488476"/>
                <a:gd name="f92" fmla="*/ f72 1 488476"/>
                <a:gd name="f93" fmla="*/ f73 1 481598"/>
                <a:gd name="f94" fmla="*/ f74 1 488476"/>
                <a:gd name="f95" fmla="*/ f75 1 481598"/>
                <a:gd name="f96" fmla="*/ f76 1 488476"/>
                <a:gd name="f97" fmla="*/ f77 1 481598"/>
                <a:gd name="f98" fmla="*/ f78 1 488476"/>
                <a:gd name="f99" fmla="*/ f79 1 481598"/>
                <a:gd name="f100" fmla="*/ f80 1 488476"/>
                <a:gd name="f101" fmla="*/ f81 1 481598"/>
                <a:gd name="f102" fmla="*/ f82 1 488476"/>
                <a:gd name="f103" fmla="*/ f83 1 481598"/>
                <a:gd name="f104" fmla="*/ f84 1 488476"/>
                <a:gd name="f105" fmla="*/ f85 1 481598"/>
                <a:gd name="f106" fmla="*/ f86 1 488476"/>
                <a:gd name="f107" fmla="*/ f87 1 481598"/>
                <a:gd name="f108" fmla="*/ f60 1 f67"/>
                <a:gd name="f109" fmla="*/ f61 1 f67"/>
                <a:gd name="f110" fmla="*/ f60 1 f68"/>
                <a:gd name="f111" fmla="*/ f62 1 f68"/>
                <a:gd name="f112" fmla="*/ f89 1 f67"/>
                <a:gd name="f113" fmla="*/ f90 1 f68"/>
                <a:gd name="f114" fmla="*/ f91 1 f67"/>
                <a:gd name="f115" fmla="*/ f92 1 f67"/>
                <a:gd name="f116" fmla="*/ f93 1 f68"/>
                <a:gd name="f117" fmla="*/ f94 1 f67"/>
                <a:gd name="f118" fmla="*/ f95 1 f68"/>
                <a:gd name="f119" fmla="*/ f96 1 f67"/>
                <a:gd name="f120" fmla="*/ f97 1 f68"/>
                <a:gd name="f121" fmla="*/ f98 1 f67"/>
                <a:gd name="f122" fmla="*/ f99 1 f68"/>
                <a:gd name="f123" fmla="*/ f100 1 f67"/>
                <a:gd name="f124" fmla="*/ f101 1 f68"/>
                <a:gd name="f125" fmla="*/ f102 1 f67"/>
                <a:gd name="f126" fmla="*/ f103 1 f68"/>
                <a:gd name="f127" fmla="*/ f104 1 f67"/>
                <a:gd name="f128" fmla="*/ f105 1 f68"/>
                <a:gd name="f129" fmla="*/ f106 1 f67"/>
                <a:gd name="f130" fmla="*/ f107 1 f68"/>
                <a:gd name="f131" fmla="*/ f108 f58 1"/>
                <a:gd name="f132" fmla="*/ f109 f58 1"/>
                <a:gd name="f133" fmla="*/ f111 f59 1"/>
                <a:gd name="f134" fmla="*/ f110 f59 1"/>
                <a:gd name="f135" fmla="*/ f112 f58 1"/>
                <a:gd name="f136" fmla="*/ f113 f59 1"/>
                <a:gd name="f137" fmla="*/ f114 f58 1"/>
                <a:gd name="f138" fmla="*/ f115 f58 1"/>
                <a:gd name="f139" fmla="*/ f116 f59 1"/>
                <a:gd name="f140" fmla="*/ f117 f58 1"/>
                <a:gd name="f141" fmla="*/ f118 f59 1"/>
                <a:gd name="f142" fmla="*/ f119 f58 1"/>
                <a:gd name="f143" fmla="*/ f120 f59 1"/>
                <a:gd name="f144" fmla="*/ f121 f58 1"/>
                <a:gd name="f145" fmla="*/ f122 f59 1"/>
                <a:gd name="f146" fmla="*/ f123 f58 1"/>
                <a:gd name="f147" fmla="*/ f124 f59 1"/>
                <a:gd name="f148" fmla="*/ f125 f58 1"/>
                <a:gd name="f149" fmla="*/ f126 f59 1"/>
                <a:gd name="f150" fmla="*/ f127 f58 1"/>
                <a:gd name="f151" fmla="*/ f128 f59 1"/>
                <a:gd name="f152" fmla="*/ f129 f58 1"/>
                <a:gd name="f153" fmla="*/ f130 f59 1"/>
              </a:gdLst>
              <a:ahLst/>
              <a:cxnLst>
                <a:cxn ang="3cd4">
                  <a:pos x="hc" y="t"/>
                </a:cxn>
                <a:cxn ang="0">
                  <a:pos x="r" y="vc"/>
                </a:cxn>
                <a:cxn ang="cd4">
                  <a:pos x="hc" y="b"/>
                </a:cxn>
                <a:cxn ang="cd2">
                  <a:pos x="l" y="vc"/>
                </a:cxn>
                <a:cxn ang="f88">
                  <a:pos x="f135" y="f136"/>
                </a:cxn>
                <a:cxn ang="f88">
                  <a:pos x="f137" y="f136"/>
                </a:cxn>
                <a:cxn ang="f88">
                  <a:pos x="f138" y="f139"/>
                </a:cxn>
                <a:cxn ang="f88">
                  <a:pos x="f140" y="f141"/>
                </a:cxn>
                <a:cxn ang="f88">
                  <a:pos x="f142" y="f143"/>
                </a:cxn>
                <a:cxn ang="f88">
                  <a:pos x="f144" y="f145"/>
                </a:cxn>
                <a:cxn ang="f88">
                  <a:pos x="f146" y="f147"/>
                </a:cxn>
                <a:cxn ang="f88">
                  <a:pos x="f148" y="f149"/>
                </a:cxn>
                <a:cxn ang="f88">
                  <a:pos x="f150" y="f151"/>
                </a:cxn>
                <a:cxn ang="f88">
                  <a:pos x="f152" y="f153"/>
                </a:cxn>
                <a:cxn ang="f88">
                  <a:pos x="f135" y="f136"/>
                </a:cxn>
              </a:cxnLst>
              <a:rect l="f131" t="f134" r="f132" b="f133"/>
              <a:pathLst>
                <a:path w="488476" h="481598">
                  <a:moveTo>
                    <a:pt x="f8" y="f5"/>
                  </a:moveTo>
                  <a:lnTo>
                    <a:pt x="f9" y="f5"/>
                  </a:lnTo>
                  <a:cubicBezTo>
                    <a:pt x="f10" y="f11"/>
                    <a:pt x="f12" y="f13"/>
                    <a:pt x="f5" y="f14"/>
                  </a:cubicBezTo>
                  <a:cubicBezTo>
                    <a:pt x="f15" y="f16"/>
                    <a:pt x="f17" y="f18"/>
                    <a:pt x="f19" y="f20"/>
                  </a:cubicBezTo>
                  <a:cubicBezTo>
                    <a:pt x="f21" y="f22"/>
                    <a:pt x="f23" y="f24"/>
                    <a:pt x="f25" y="f26"/>
                  </a:cubicBezTo>
                  <a:cubicBezTo>
                    <a:pt x="f27" y="f28"/>
                    <a:pt x="f29" y="f30"/>
                    <a:pt x="f31" y="f32"/>
                  </a:cubicBezTo>
                  <a:cubicBezTo>
                    <a:pt x="f33" y="f34"/>
                    <a:pt x="f35" y="f36"/>
                    <a:pt x="f37" y="f38"/>
                  </a:cubicBezTo>
                  <a:lnTo>
                    <a:pt x="f39" y="f40"/>
                  </a:lnTo>
                  <a:cubicBezTo>
                    <a:pt x="f41" y="f42"/>
                    <a:pt x="f43" y="f44"/>
                    <a:pt x="f45" y="f46"/>
                  </a:cubicBezTo>
                  <a:cubicBezTo>
                    <a:pt x="f47" y="f48"/>
                    <a:pt x="f49" y="f50"/>
                    <a:pt x="f51" y="f52"/>
                  </a:cubicBezTo>
                  <a:cubicBezTo>
                    <a:pt x="f53" y="f54"/>
                    <a:pt x="f55" y="f56"/>
                    <a:pt x="f8" y="f5"/>
                  </a:cubicBezTo>
                  <a:close/>
                </a:path>
              </a:pathLst>
            </a:custGeom>
            <a:noFill/>
            <a:ln w="23463" cap="flat">
              <a:solidFill>
                <a:srgbClr val="5F6062"/>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414041"/>
                </a:solidFill>
                <a:uFillTx/>
                <a:latin typeface="Source Han Sans JP" panose="020B0500000000000000" pitchFamily="34" charset="-128"/>
              </a:endParaRPr>
            </a:p>
          </p:txBody>
        </p:sp>
        <p:sp>
          <p:nvSpPr>
            <p:cNvPr id="10" name="Freeform 85">
              <a:extLst>
                <a:ext uri="{FF2B5EF4-FFF2-40B4-BE49-F238E27FC236}">
                  <a16:creationId xmlns:a16="http://schemas.microsoft.com/office/drawing/2014/main" id="{2A94FD12-7E7D-51E7-30BE-918929933133}"/>
                </a:ext>
              </a:extLst>
            </p:cNvPr>
            <p:cNvSpPr/>
            <p:nvPr/>
          </p:nvSpPr>
          <p:spPr>
            <a:xfrm>
              <a:off x="1904777" y="3837800"/>
              <a:ext cx="405289" cy="459769"/>
            </a:xfrm>
            <a:custGeom>
              <a:avLst/>
              <a:gdLst>
                <a:gd name="f0" fmla="val 10800000"/>
                <a:gd name="f1" fmla="val 5400000"/>
                <a:gd name="f2" fmla="val 180"/>
                <a:gd name="f3" fmla="val w"/>
                <a:gd name="f4" fmla="val h"/>
                <a:gd name="f5" fmla="val 0"/>
                <a:gd name="f6" fmla="val 372222"/>
                <a:gd name="f7" fmla="val 422259"/>
                <a:gd name="f8" fmla="val 371552"/>
                <a:gd name="f9" fmla="val 386442"/>
                <a:gd name="f10" fmla="val 249306"/>
                <a:gd name="f11" fmla="val 10217"/>
                <a:gd name="f12" fmla="val 246677"/>
                <a:gd name="f13" fmla="val 2377"/>
                <a:gd name="f14" fmla="val 238193"/>
                <a:gd name="f15" fmla="val -1848"/>
                <a:gd name="f16" fmla="val 230348"/>
                <a:gd name="f17" fmla="val 781"/>
                <a:gd name="f18" fmla="val 229961"/>
                <a:gd name="f19" fmla="val 911"/>
                <a:gd name="f20" fmla="val 229581"/>
                <a:gd name="f21" fmla="val 1057"/>
                <a:gd name="f22" fmla="val 229202"/>
                <a:gd name="f23" fmla="val 1219"/>
                <a:gd name="f24" fmla="val 142983"/>
                <a:gd name="f25" fmla="val 38899"/>
                <a:gd name="f26" fmla="val 66023"/>
                <a:gd name="f27" fmla="val 94938"/>
                <a:gd name="f28" fmla="val 3691"/>
                <a:gd name="f29" fmla="val 165431"/>
                <a:gd name="f30" fmla="val -1728"/>
                <a:gd name="f31" fmla="val 171624"/>
                <a:gd name="f32" fmla="val -1110"/>
                <a:gd name="f33" fmla="val 181037"/>
                <a:gd name="f34" fmla="val 5083"/>
                <a:gd name="f35" fmla="val 186463"/>
                <a:gd name="f36" fmla="val 5449"/>
                <a:gd name="f37" fmla="val 186780"/>
                <a:gd name="f38" fmla="val 5829"/>
                <a:gd name="f39" fmla="val 187082"/>
                <a:gd name="f40" fmla="val 6222"/>
                <a:gd name="f41" fmla="val 187363"/>
                <a:gd name="f42" fmla="val 325859"/>
                <a:gd name="f43" fmla="val 419481"/>
                <a:gd name="f44" fmla="val 331349"/>
                <a:gd name="f45" fmla="val 423432"/>
                <a:gd name="f46" fmla="val 338822"/>
                <a:gd name="f47" fmla="val 423144"/>
                <a:gd name="f48" fmla="val 343995"/>
                <a:gd name="f49" fmla="val 418778"/>
                <a:gd name="f50" fmla="val 350709"/>
                <a:gd name="f51" fmla="val 413267"/>
                <a:gd name="f52" fmla="val 357752"/>
                <a:gd name="f53" fmla="val 408178"/>
                <a:gd name="f54" fmla="val 365084"/>
                <a:gd name="f55" fmla="val 403524"/>
                <a:gd name="f56" fmla="val 370905"/>
                <a:gd name="f57" fmla="val 399988"/>
                <a:gd name="f58" fmla="val 373576"/>
                <a:gd name="f59" fmla="val 392945"/>
                <a:gd name="f60" fmla="+- 0 0 -90"/>
                <a:gd name="f61" fmla="*/ f3 1 372222"/>
                <a:gd name="f62" fmla="*/ f4 1 422259"/>
                <a:gd name="f63" fmla="val f5"/>
                <a:gd name="f64" fmla="val f6"/>
                <a:gd name="f65" fmla="val f7"/>
                <a:gd name="f66" fmla="*/ f60 f0 1"/>
                <a:gd name="f67" fmla="+- f65 0 f63"/>
                <a:gd name="f68" fmla="+- f64 0 f63"/>
                <a:gd name="f69" fmla="*/ f66 1 f2"/>
                <a:gd name="f70" fmla="*/ f68 1 372222"/>
                <a:gd name="f71" fmla="*/ f67 1 422259"/>
                <a:gd name="f72" fmla="*/ 371552 f68 1"/>
                <a:gd name="f73" fmla="*/ 386442 f67 1"/>
                <a:gd name="f74" fmla="*/ 249306 f68 1"/>
                <a:gd name="f75" fmla="*/ 10217 f67 1"/>
                <a:gd name="f76" fmla="*/ 230348 f68 1"/>
                <a:gd name="f77" fmla="*/ 781 f67 1"/>
                <a:gd name="f78" fmla="*/ 229202 f68 1"/>
                <a:gd name="f79" fmla="*/ 1219 f67 1"/>
                <a:gd name="f80" fmla="*/ 3691 f68 1"/>
                <a:gd name="f81" fmla="*/ 165431 f67 1"/>
                <a:gd name="f82" fmla="*/ 5083 f68 1"/>
                <a:gd name="f83" fmla="*/ 186463 f67 1"/>
                <a:gd name="f84" fmla="*/ 6222 f68 1"/>
                <a:gd name="f85" fmla="*/ 187363 f67 1"/>
                <a:gd name="f86" fmla="*/ 325859 f68 1"/>
                <a:gd name="f87" fmla="*/ 419481 f67 1"/>
                <a:gd name="f88" fmla="*/ 343995 f68 1"/>
                <a:gd name="f89" fmla="*/ 418778 f67 1"/>
                <a:gd name="f90" fmla="*/ 365084 f68 1"/>
                <a:gd name="f91" fmla="*/ 403524 f67 1"/>
                <a:gd name="f92" fmla="+- f69 0 f1"/>
                <a:gd name="f93" fmla="*/ f72 1 372222"/>
                <a:gd name="f94" fmla="*/ f73 1 422259"/>
                <a:gd name="f95" fmla="*/ f74 1 372222"/>
                <a:gd name="f96" fmla="*/ f75 1 422259"/>
                <a:gd name="f97" fmla="*/ f76 1 372222"/>
                <a:gd name="f98" fmla="*/ f77 1 422259"/>
                <a:gd name="f99" fmla="*/ f78 1 372222"/>
                <a:gd name="f100" fmla="*/ f79 1 422259"/>
                <a:gd name="f101" fmla="*/ f80 1 372222"/>
                <a:gd name="f102" fmla="*/ f81 1 422259"/>
                <a:gd name="f103" fmla="*/ f82 1 372222"/>
                <a:gd name="f104" fmla="*/ f83 1 422259"/>
                <a:gd name="f105" fmla="*/ f84 1 372222"/>
                <a:gd name="f106" fmla="*/ f85 1 422259"/>
                <a:gd name="f107" fmla="*/ f86 1 372222"/>
                <a:gd name="f108" fmla="*/ f87 1 422259"/>
                <a:gd name="f109" fmla="*/ f88 1 372222"/>
                <a:gd name="f110" fmla="*/ f89 1 422259"/>
                <a:gd name="f111" fmla="*/ f90 1 372222"/>
                <a:gd name="f112" fmla="*/ f91 1 422259"/>
                <a:gd name="f113" fmla="*/ f63 1 f70"/>
                <a:gd name="f114" fmla="*/ f64 1 f70"/>
                <a:gd name="f115" fmla="*/ f63 1 f71"/>
                <a:gd name="f116" fmla="*/ f65 1 f71"/>
                <a:gd name="f117" fmla="*/ f93 1 f70"/>
                <a:gd name="f118" fmla="*/ f94 1 f71"/>
                <a:gd name="f119" fmla="*/ f95 1 f70"/>
                <a:gd name="f120" fmla="*/ f96 1 f71"/>
                <a:gd name="f121" fmla="*/ f97 1 f70"/>
                <a:gd name="f122" fmla="*/ f98 1 f71"/>
                <a:gd name="f123" fmla="*/ f99 1 f70"/>
                <a:gd name="f124" fmla="*/ f100 1 f71"/>
                <a:gd name="f125" fmla="*/ f101 1 f70"/>
                <a:gd name="f126" fmla="*/ f102 1 f71"/>
                <a:gd name="f127" fmla="*/ f103 1 f70"/>
                <a:gd name="f128" fmla="*/ f104 1 f71"/>
                <a:gd name="f129" fmla="*/ f105 1 f70"/>
                <a:gd name="f130" fmla="*/ f106 1 f71"/>
                <a:gd name="f131" fmla="*/ f107 1 f70"/>
                <a:gd name="f132" fmla="*/ f108 1 f71"/>
                <a:gd name="f133" fmla="*/ f109 1 f70"/>
                <a:gd name="f134" fmla="*/ f110 1 f71"/>
                <a:gd name="f135" fmla="*/ f111 1 f70"/>
                <a:gd name="f136" fmla="*/ f112 1 f71"/>
                <a:gd name="f137" fmla="*/ f113 f61 1"/>
                <a:gd name="f138" fmla="*/ f114 f61 1"/>
                <a:gd name="f139" fmla="*/ f116 f62 1"/>
                <a:gd name="f140" fmla="*/ f115 f62 1"/>
                <a:gd name="f141" fmla="*/ f117 f61 1"/>
                <a:gd name="f142" fmla="*/ f118 f62 1"/>
                <a:gd name="f143" fmla="*/ f119 f61 1"/>
                <a:gd name="f144" fmla="*/ f120 f62 1"/>
                <a:gd name="f145" fmla="*/ f121 f61 1"/>
                <a:gd name="f146" fmla="*/ f122 f62 1"/>
                <a:gd name="f147" fmla="*/ f123 f61 1"/>
                <a:gd name="f148" fmla="*/ f124 f62 1"/>
                <a:gd name="f149" fmla="*/ f125 f61 1"/>
                <a:gd name="f150" fmla="*/ f126 f62 1"/>
                <a:gd name="f151" fmla="*/ f127 f61 1"/>
                <a:gd name="f152" fmla="*/ f128 f62 1"/>
                <a:gd name="f153" fmla="*/ f129 f61 1"/>
                <a:gd name="f154" fmla="*/ f130 f62 1"/>
                <a:gd name="f155" fmla="*/ f131 f61 1"/>
                <a:gd name="f156" fmla="*/ f132 f62 1"/>
                <a:gd name="f157" fmla="*/ f133 f61 1"/>
                <a:gd name="f158" fmla="*/ f134 f62 1"/>
                <a:gd name="f159" fmla="*/ f135 f61 1"/>
                <a:gd name="f160" fmla="*/ f136 f62 1"/>
              </a:gdLst>
              <a:ahLst/>
              <a:cxnLst>
                <a:cxn ang="3cd4">
                  <a:pos x="hc" y="t"/>
                </a:cxn>
                <a:cxn ang="0">
                  <a:pos x="r" y="vc"/>
                </a:cxn>
                <a:cxn ang="cd4">
                  <a:pos x="hc" y="b"/>
                </a:cxn>
                <a:cxn ang="cd2">
                  <a:pos x="l" y="vc"/>
                </a:cxn>
                <a:cxn ang="f92">
                  <a:pos x="f141" y="f142"/>
                </a:cxn>
                <a:cxn ang="f92">
                  <a:pos x="f143" y="f144"/>
                </a:cxn>
                <a:cxn ang="f92">
                  <a:pos x="f145" y="f146"/>
                </a:cxn>
                <a:cxn ang="f92">
                  <a:pos x="f147" y="f148"/>
                </a:cxn>
                <a:cxn ang="f92">
                  <a:pos x="f149" y="f150"/>
                </a:cxn>
                <a:cxn ang="f92">
                  <a:pos x="f151" y="f152"/>
                </a:cxn>
                <a:cxn ang="f92">
                  <a:pos x="f153" y="f154"/>
                </a:cxn>
                <a:cxn ang="f92">
                  <a:pos x="f155" y="f156"/>
                </a:cxn>
                <a:cxn ang="f92">
                  <a:pos x="f157" y="f158"/>
                </a:cxn>
                <a:cxn ang="f92">
                  <a:pos x="f159" y="f160"/>
                </a:cxn>
                <a:cxn ang="f92">
                  <a:pos x="f141" y="f142"/>
                </a:cxn>
              </a:cxnLst>
              <a:rect l="f137" t="f140" r="f138" b="f139"/>
              <a:pathLst>
                <a:path w="372222" h="422259">
                  <a:moveTo>
                    <a:pt x="f8" y="f9"/>
                  </a:moveTo>
                  <a:lnTo>
                    <a:pt x="f10" y="f11"/>
                  </a:lnTo>
                  <a:cubicBezTo>
                    <a:pt x="f12" y="f13"/>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40" y="f41"/>
                  </a:cubicBezTo>
                  <a:lnTo>
                    <a:pt x="f42" y="f43"/>
                  </a:lnTo>
                  <a:cubicBezTo>
                    <a:pt x="f44" y="f45"/>
                    <a:pt x="f46" y="f47"/>
                    <a:pt x="f48" y="f49"/>
                  </a:cubicBezTo>
                  <a:cubicBezTo>
                    <a:pt x="f50" y="f51"/>
                    <a:pt x="f52" y="f53"/>
                    <a:pt x="f54" y="f55"/>
                  </a:cubicBezTo>
                  <a:cubicBezTo>
                    <a:pt x="f56" y="f57"/>
                    <a:pt x="f58" y="f59"/>
                    <a:pt x="f8" y="f9"/>
                  </a:cubicBezTo>
                  <a:close/>
                </a:path>
              </a:pathLst>
            </a:custGeom>
            <a:noFill/>
            <a:ln w="23463" cap="flat">
              <a:solidFill>
                <a:srgbClr val="5F6062"/>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414041"/>
                </a:solidFill>
                <a:uFillTx/>
                <a:latin typeface="Source Han Sans JP" panose="020B0500000000000000" pitchFamily="34" charset="-128"/>
              </a:endParaRPr>
            </a:p>
          </p:txBody>
        </p:sp>
        <p:sp>
          <p:nvSpPr>
            <p:cNvPr id="11" name="Freeform 86">
              <a:extLst>
                <a:ext uri="{FF2B5EF4-FFF2-40B4-BE49-F238E27FC236}">
                  <a16:creationId xmlns:a16="http://schemas.microsoft.com/office/drawing/2014/main" id="{A99227DA-2FDA-2FB7-FB51-30E62674D79C}"/>
                </a:ext>
              </a:extLst>
            </p:cNvPr>
            <p:cNvSpPr/>
            <p:nvPr/>
          </p:nvSpPr>
          <p:spPr>
            <a:xfrm>
              <a:off x="1735677" y="4118210"/>
              <a:ext cx="472662" cy="314498"/>
            </a:xfrm>
            <a:custGeom>
              <a:avLst/>
              <a:gdLst>
                <a:gd name="f0" fmla="val 10800000"/>
                <a:gd name="f1" fmla="val 5400000"/>
                <a:gd name="f2" fmla="val 180"/>
                <a:gd name="f3" fmla="val w"/>
                <a:gd name="f4" fmla="val h"/>
                <a:gd name="f5" fmla="val 0"/>
                <a:gd name="f6" fmla="val 434098"/>
                <a:gd name="f7" fmla="val 288835"/>
                <a:gd name="f8" fmla="val 428017"/>
                <a:gd name="f9" fmla="val 235340"/>
                <a:gd name="f10" fmla="val 108099"/>
                <a:gd name="f11" fmla="val 2870"/>
                <a:gd name="f12" fmla="val 101377"/>
                <a:gd name="f13" fmla="val -2008"/>
                <a:gd name="f14" fmla="val 91969"/>
                <a:gd name="f15" fmla="val -518"/>
                <a:gd name="f16" fmla="val 87088"/>
                <a:gd name="f17" fmla="val 6202"/>
                <a:gd name="f18" fmla="val 86862"/>
                <a:gd name="f19" fmla="val 6512"/>
                <a:gd name="f20" fmla="val 86649"/>
                <a:gd name="f21" fmla="val 6835"/>
                <a:gd name="f22" fmla="val 86448"/>
                <a:gd name="f23" fmla="val 7158"/>
                <a:gd name="f24" fmla="val 38511"/>
                <a:gd name="f25" fmla="val 88196"/>
                <a:gd name="f26" fmla="val 9014"/>
                <a:gd name="f27" fmla="val 178801"/>
                <a:gd name="f28" fmla="val 54"/>
                <a:gd name="f29" fmla="val 272526"/>
                <a:gd name="f30" fmla="val -645"/>
                <a:gd name="f31" fmla="val 280807"/>
                <a:gd name="f32" fmla="val 5500"/>
                <a:gd name="f33" fmla="val 288083"/>
                <a:gd name="f34" fmla="val 13779"/>
                <a:gd name="f35" fmla="val 288779"/>
                <a:gd name="f36" fmla="val 14194"/>
                <a:gd name="f37" fmla="val 288814"/>
                <a:gd name="f38" fmla="val 14610"/>
                <a:gd name="f39" fmla="val 15027"/>
                <a:gd name="f40" fmla="val 410865"/>
                <a:gd name="f41" fmla="val 417578"/>
                <a:gd name="f42" fmla="val 288702"/>
                <a:gd name="f43" fmla="val 423357"/>
                <a:gd name="f44" fmla="val 284048"/>
                <a:gd name="f45" fmla="val 424924"/>
                <a:gd name="f46" fmla="val 277518"/>
                <a:gd name="f47" fmla="val 427139"/>
                <a:gd name="f48" fmla="val 269145"/>
                <a:gd name="f49" fmla="val 429838"/>
                <a:gd name="f50" fmla="val 260906"/>
                <a:gd name="f51" fmla="val 433008"/>
                <a:gd name="f52" fmla="val 252843"/>
                <a:gd name="f53" fmla="val 435567"/>
                <a:gd name="f54" fmla="val 246552"/>
                <a:gd name="f55" fmla="val 433508"/>
                <a:gd name="f56" fmla="val 239333"/>
                <a:gd name="f57" fmla="+- 0 0 -90"/>
                <a:gd name="f58" fmla="*/ f3 1 434098"/>
                <a:gd name="f59" fmla="*/ f4 1 288835"/>
                <a:gd name="f60" fmla="val f5"/>
                <a:gd name="f61" fmla="val f6"/>
                <a:gd name="f62" fmla="val f7"/>
                <a:gd name="f63" fmla="*/ f57 f0 1"/>
                <a:gd name="f64" fmla="+- f62 0 f60"/>
                <a:gd name="f65" fmla="+- f61 0 f60"/>
                <a:gd name="f66" fmla="*/ f63 1 f2"/>
                <a:gd name="f67" fmla="*/ f65 1 434098"/>
                <a:gd name="f68" fmla="*/ f64 1 288835"/>
                <a:gd name="f69" fmla="*/ 428017 f65 1"/>
                <a:gd name="f70" fmla="*/ 235340 f64 1"/>
                <a:gd name="f71" fmla="*/ 108099 f65 1"/>
                <a:gd name="f72" fmla="*/ 2870 f64 1"/>
                <a:gd name="f73" fmla="*/ 87088 f65 1"/>
                <a:gd name="f74" fmla="*/ 6202 f64 1"/>
                <a:gd name="f75" fmla="*/ 86448 f65 1"/>
                <a:gd name="f76" fmla="*/ 7158 f64 1"/>
                <a:gd name="f77" fmla="*/ 54 f65 1"/>
                <a:gd name="f78" fmla="*/ 272526 f64 1"/>
                <a:gd name="f79" fmla="*/ 13779 f65 1"/>
                <a:gd name="f80" fmla="*/ 288779 f64 1"/>
                <a:gd name="f81" fmla="*/ 15027 f65 1"/>
                <a:gd name="f82" fmla="*/ 288835 f64 1"/>
                <a:gd name="f83" fmla="*/ 410865 f65 1"/>
                <a:gd name="f84" fmla="*/ 424924 f65 1"/>
                <a:gd name="f85" fmla="*/ 277518 f64 1"/>
                <a:gd name="f86" fmla="*/ 433008 f65 1"/>
                <a:gd name="f87" fmla="*/ 252843 f64 1"/>
                <a:gd name="f88" fmla="+- f66 0 f1"/>
                <a:gd name="f89" fmla="*/ f69 1 434098"/>
                <a:gd name="f90" fmla="*/ f70 1 288835"/>
                <a:gd name="f91" fmla="*/ f71 1 434098"/>
                <a:gd name="f92" fmla="*/ f72 1 288835"/>
                <a:gd name="f93" fmla="*/ f73 1 434098"/>
                <a:gd name="f94" fmla="*/ f74 1 288835"/>
                <a:gd name="f95" fmla="*/ f75 1 434098"/>
                <a:gd name="f96" fmla="*/ f76 1 288835"/>
                <a:gd name="f97" fmla="*/ f77 1 434098"/>
                <a:gd name="f98" fmla="*/ f78 1 288835"/>
                <a:gd name="f99" fmla="*/ f79 1 434098"/>
                <a:gd name="f100" fmla="*/ f80 1 288835"/>
                <a:gd name="f101" fmla="*/ f81 1 434098"/>
                <a:gd name="f102" fmla="*/ f82 1 288835"/>
                <a:gd name="f103" fmla="*/ f83 1 434098"/>
                <a:gd name="f104" fmla="*/ f84 1 434098"/>
                <a:gd name="f105" fmla="*/ f85 1 288835"/>
                <a:gd name="f106" fmla="*/ f86 1 434098"/>
                <a:gd name="f107" fmla="*/ f87 1 288835"/>
                <a:gd name="f108" fmla="*/ f60 1 f67"/>
                <a:gd name="f109" fmla="*/ f61 1 f67"/>
                <a:gd name="f110" fmla="*/ f60 1 f68"/>
                <a:gd name="f111" fmla="*/ f62 1 f68"/>
                <a:gd name="f112" fmla="*/ f89 1 f67"/>
                <a:gd name="f113" fmla="*/ f90 1 f68"/>
                <a:gd name="f114" fmla="*/ f91 1 f67"/>
                <a:gd name="f115" fmla="*/ f92 1 f68"/>
                <a:gd name="f116" fmla="*/ f93 1 f67"/>
                <a:gd name="f117" fmla="*/ f94 1 f68"/>
                <a:gd name="f118" fmla="*/ f95 1 f67"/>
                <a:gd name="f119" fmla="*/ f96 1 f68"/>
                <a:gd name="f120" fmla="*/ f97 1 f67"/>
                <a:gd name="f121" fmla="*/ f98 1 f68"/>
                <a:gd name="f122" fmla="*/ f99 1 f67"/>
                <a:gd name="f123" fmla="*/ f100 1 f68"/>
                <a:gd name="f124" fmla="*/ f101 1 f67"/>
                <a:gd name="f125" fmla="*/ f102 1 f68"/>
                <a:gd name="f126" fmla="*/ f103 1 f67"/>
                <a:gd name="f127" fmla="*/ f104 1 f67"/>
                <a:gd name="f128" fmla="*/ f105 1 f68"/>
                <a:gd name="f129" fmla="*/ f106 1 f67"/>
                <a:gd name="f130" fmla="*/ f107 1 f68"/>
                <a:gd name="f131" fmla="*/ f108 f58 1"/>
                <a:gd name="f132" fmla="*/ f109 f58 1"/>
                <a:gd name="f133" fmla="*/ f111 f59 1"/>
                <a:gd name="f134" fmla="*/ f110 f59 1"/>
                <a:gd name="f135" fmla="*/ f112 f58 1"/>
                <a:gd name="f136" fmla="*/ f113 f59 1"/>
                <a:gd name="f137" fmla="*/ f114 f58 1"/>
                <a:gd name="f138" fmla="*/ f115 f59 1"/>
                <a:gd name="f139" fmla="*/ f116 f58 1"/>
                <a:gd name="f140" fmla="*/ f117 f59 1"/>
                <a:gd name="f141" fmla="*/ f118 f58 1"/>
                <a:gd name="f142" fmla="*/ f119 f59 1"/>
                <a:gd name="f143" fmla="*/ f120 f58 1"/>
                <a:gd name="f144" fmla="*/ f121 f59 1"/>
                <a:gd name="f145" fmla="*/ f122 f58 1"/>
                <a:gd name="f146" fmla="*/ f123 f59 1"/>
                <a:gd name="f147" fmla="*/ f124 f58 1"/>
                <a:gd name="f148" fmla="*/ f125 f59 1"/>
                <a:gd name="f149" fmla="*/ f126 f58 1"/>
                <a:gd name="f150" fmla="*/ f127 f58 1"/>
                <a:gd name="f151" fmla="*/ f128 f59 1"/>
                <a:gd name="f152" fmla="*/ f129 f58 1"/>
                <a:gd name="f153" fmla="*/ f130 f59 1"/>
              </a:gdLst>
              <a:ahLst/>
              <a:cxnLst>
                <a:cxn ang="3cd4">
                  <a:pos x="hc" y="t"/>
                </a:cxn>
                <a:cxn ang="0">
                  <a:pos x="r" y="vc"/>
                </a:cxn>
                <a:cxn ang="cd4">
                  <a:pos x="hc" y="b"/>
                </a:cxn>
                <a:cxn ang="cd2">
                  <a:pos x="l" y="vc"/>
                </a:cxn>
                <a:cxn ang="f88">
                  <a:pos x="f135" y="f136"/>
                </a:cxn>
                <a:cxn ang="f88">
                  <a:pos x="f137" y="f138"/>
                </a:cxn>
                <a:cxn ang="f88">
                  <a:pos x="f139" y="f140"/>
                </a:cxn>
                <a:cxn ang="f88">
                  <a:pos x="f141" y="f142"/>
                </a:cxn>
                <a:cxn ang="f88">
                  <a:pos x="f143" y="f144"/>
                </a:cxn>
                <a:cxn ang="f88">
                  <a:pos x="f145" y="f146"/>
                </a:cxn>
                <a:cxn ang="f88">
                  <a:pos x="f147" y="f148"/>
                </a:cxn>
                <a:cxn ang="f88">
                  <a:pos x="f149" y="f148"/>
                </a:cxn>
                <a:cxn ang="f88">
                  <a:pos x="f150" y="f151"/>
                </a:cxn>
                <a:cxn ang="f88">
                  <a:pos x="f152" y="f153"/>
                </a:cxn>
                <a:cxn ang="f88">
                  <a:pos x="f135" y="f136"/>
                </a:cxn>
              </a:cxnLst>
              <a:rect l="f131" t="f134" r="f132" b="f133"/>
              <a:pathLst>
                <a:path w="434098" h="288835">
                  <a:moveTo>
                    <a:pt x="f8" y="f9"/>
                  </a:moveTo>
                  <a:lnTo>
                    <a:pt x="f10" y="f11"/>
                  </a:lnTo>
                  <a:cubicBezTo>
                    <a:pt x="f12" y="f13"/>
                    <a:pt x="f14" y="f15"/>
                    <a:pt x="f16" y="f17"/>
                  </a:cubicBezTo>
                  <a:cubicBezTo>
                    <a:pt x="f18" y="f19"/>
                    <a:pt x="f20" y="f21"/>
                    <a:pt x="f22" y="f23"/>
                  </a:cubicBezTo>
                  <a:cubicBezTo>
                    <a:pt x="f24" y="f25"/>
                    <a:pt x="f26" y="f27"/>
                    <a:pt x="f28" y="f29"/>
                  </a:cubicBezTo>
                  <a:cubicBezTo>
                    <a:pt x="f30" y="f31"/>
                    <a:pt x="f32" y="f33"/>
                    <a:pt x="f34" y="f35"/>
                  </a:cubicBezTo>
                  <a:cubicBezTo>
                    <a:pt x="f36" y="f37"/>
                    <a:pt x="f38" y="f7"/>
                    <a:pt x="f39" y="f7"/>
                  </a:cubicBezTo>
                  <a:lnTo>
                    <a:pt x="f40" y="f7"/>
                  </a:lnTo>
                  <a:cubicBezTo>
                    <a:pt x="f41" y="f42"/>
                    <a:pt x="f43" y="f44"/>
                    <a:pt x="f45" y="f46"/>
                  </a:cubicBezTo>
                  <a:cubicBezTo>
                    <a:pt x="f47" y="f48"/>
                    <a:pt x="f49" y="f50"/>
                    <a:pt x="f51" y="f52"/>
                  </a:cubicBezTo>
                  <a:cubicBezTo>
                    <a:pt x="f53" y="f54"/>
                    <a:pt x="f55" y="f56"/>
                    <a:pt x="f8" y="f9"/>
                  </a:cubicBezTo>
                  <a:close/>
                </a:path>
              </a:pathLst>
            </a:custGeom>
            <a:noFill/>
            <a:ln w="23463" cap="flat">
              <a:solidFill>
                <a:srgbClr val="5F6062"/>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414041"/>
                </a:solidFill>
                <a:uFillTx/>
                <a:latin typeface="Source Han Sans JP" panose="020B0500000000000000" pitchFamily="34" charset="-128"/>
              </a:endParaRPr>
            </a:p>
          </p:txBody>
        </p:sp>
        <p:sp>
          <p:nvSpPr>
            <p:cNvPr id="12" name="Freeform 87">
              <a:extLst>
                <a:ext uri="{FF2B5EF4-FFF2-40B4-BE49-F238E27FC236}">
                  <a16:creationId xmlns:a16="http://schemas.microsoft.com/office/drawing/2014/main" id="{A3340436-7BF9-4053-92B9-732838667E75}"/>
                </a:ext>
              </a:extLst>
            </p:cNvPr>
            <p:cNvSpPr/>
            <p:nvPr/>
          </p:nvSpPr>
          <p:spPr>
            <a:xfrm>
              <a:off x="2081028" y="3173214"/>
              <a:ext cx="705724" cy="530964"/>
            </a:xfrm>
            <a:custGeom>
              <a:avLst/>
              <a:gdLst>
                <a:gd name="f0" fmla="val 10800000"/>
                <a:gd name="f1" fmla="val 5400000"/>
                <a:gd name="f2" fmla="val 180"/>
                <a:gd name="f3" fmla="val w"/>
                <a:gd name="f4" fmla="val h"/>
                <a:gd name="f5" fmla="val 0"/>
                <a:gd name="f6" fmla="val 648145"/>
                <a:gd name="f7" fmla="val 487643"/>
                <a:gd name="f8" fmla="val 324049"/>
                <a:gd name="f9" fmla="val 467258"/>
                <a:gd name="f10" fmla="val 381411"/>
                <a:gd name="f11" fmla="val 467218"/>
                <a:gd name="f12" fmla="val 438576"/>
                <a:gd name="f13" fmla="val 473919"/>
                <a:gd name="f14" fmla="val 494377"/>
                <a:gd name="f15" fmla="val 487222"/>
                <a:gd name="f16" fmla="val 501793"/>
                <a:gd name="f17" fmla="val 489036"/>
                <a:gd name="f18" fmla="val 509350"/>
                <a:gd name="f19" fmla="val 484842"/>
                <a:gd name="f20" fmla="val 511740"/>
                <a:gd name="f21" fmla="val 477592"/>
                <a:gd name="f22" fmla="val 647412"/>
                <a:gd name="f23" fmla="val 60243"/>
                <a:gd name="f24" fmla="val 649963"/>
                <a:gd name="f25" fmla="val 52377"/>
                <a:gd name="f26" fmla="val 645647"/>
                <a:gd name="f27" fmla="val 43933"/>
                <a:gd name="f28" fmla="val 637781"/>
                <a:gd name="f29" fmla="val 41383"/>
                <a:gd name="f30" fmla="val 637570"/>
                <a:gd name="f31" fmla="val 41315"/>
                <a:gd name="f32" fmla="val 637359"/>
                <a:gd name="f33" fmla="val 41252"/>
                <a:gd name="f34" fmla="val 637148"/>
                <a:gd name="f35" fmla="val 41193"/>
                <a:gd name="f36" fmla="val 432031"/>
                <a:gd name="f37" fmla="val -13731"/>
                <a:gd name="f38" fmla="val 216067"/>
                <a:gd name="f39" fmla="val 10950"/>
                <a:gd name="f40" fmla="val 3013"/>
                <a:gd name="f41" fmla="val 43377"/>
                <a:gd name="f42" fmla="val -1647"/>
                <a:gd name="f43" fmla="val 51581"/>
                <a:gd name="f44" fmla="val 539"/>
                <a:gd name="f45" fmla="val 59516"/>
                <a:gd name="f46" fmla="val 602"/>
                <a:gd name="f47" fmla="val 59761"/>
                <a:gd name="f48" fmla="val 680"/>
                <a:gd name="f49" fmla="val 60003"/>
                <a:gd name="f50" fmla="val 757"/>
                <a:gd name="f51" fmla="val 136288"/>
                <a:gd name="f52" fmla="val 138678"/>
                <a:gd name="f53" fmla="val 146235"/>
                <a:gd name="f54" fmla="val 153651"/>
                <a:gd name="f55" fmla="val 209473"/>
                <a:gd name="f56" fmla="val 473913"/>
                <a:gd name="f57" fmla="val 266666"/>
                <a:gd name="f58" fmla="val 467212"/>
                <a:gd name="f59" fmla="+- 0 0 -90"/>
                <a:gd name="f60" fmla="*/ f3 1 648145"/>
                <a:gd name="f61" fmla="*/ f4 1 487643"/>
                <a:gd name="f62" fmla="val f5"/>
                <a:gd name="f63" fmla="val f6"/>
                <a:gd name="f64" fmla="val f7"/>
                <a:gd name="f65" fmla="*/ f59 f0 1"/>
                <a:gd name="f66" fmla="+- f64 0 f62"/>
                <a:gd name="f67" fmla="+- f63 0 f62"/>
                <a:gd name="f68" fmla="*/ f65 1 f2"/>
                <a:gd name="f69" fmla="*/ f67 1 648145"/>
                <a:gd name="f70" fmla="*/ f66 1 487643"/>
                <a:gd name="f71" fmla="*/ 324049 f67 1"/>
                <a:gd name="f72" fmla="*/ 467258 f66 1"/>
                <a:gd name="f73" fmla="*/ 494377 f67 1"/>
                <a:gd name="f74" fmla="*/ 487222 f66 1"/>
                <a:gd name="f75" fmla="*/ 511740 f67 1"/>
                <a:gd name="f76" fmla="*/ 477592 f66 1"/>
                <a:gd name="f77" fmla="*/ 647412 f67 1"/>
                <a:gd name="f78" fmla="*/ 60243 f66 1"/>
                <a:gd name="f79" fmla="*/ 637781 f67 1"/>
                <a:gd name="f80" fmla="*/ 41383 f66 1"/>
                <a:gd name="f81" fmla="*/ 637148 f67 1"/>
                <a:gd name="f82" fmla="*/ 41193 f66 1"/>
                <a:gd name="f83" fmla="*/ 10950 f67 1"/>
                <a:gd name="f84" fmla="*/ 539 f67 1"/>
                <a:gd name="f85" fmla="*/ 59516 f66 1"/>
                <a:gd name="f86" fmla="*/ 757 f67 1"/>
                <a:gd name="f87" fmla="*/ 136288 f67 1"/>
                <a:gd name="f88" fmla="*/ 153651 f67 1"/>
                <a:gd name="f89" fmla="+- f68 0 f1"/>
                <a:gd name="f90" fmla="*/ f71 1 648145"/>
                <a:gd name="f91" fmla="*/ f72 1 487643"/>
                <a:gd name="f92" fmla="*/ f73 1 648145"/>
                <a:gd name="f93" fmla="*/ f74 1 487643"/>
                <a:gd name="f94" fmla="*/ f75 1 648145"/>
                <a:gd name="f95" fmla="*/ f76 1 487643"/>
                <a:gd name="f96" fmla="*/ f77 1 648145"/>
                <a:gd name="f97" fmla="*/ f78 1 487643"/>
                <a:gd name="f98" fmla="*/ f79 1 648145"/>
                <a:gd name="f99" fmla="*/ f80 1 487643"/>
                <a:gd name="f100" fmla="*/ f81 1 648145"/>
                <a:gd name="f101" fmla="*/ f82 1 487643"/>
                <a:gd name="f102" fmla="*/ f83 1 648145"/>
                <a:gd name="f103" fmla="*/ f84 1 648145"/>
                <a:gd name="f104" fmla="*/ f85 1 487643"/>
                <a:gd name="f105" fmla="*/ f86 1 648145"/>
                <a:gd name="f106" fmla="*/ f87 1 648145"/>
                <a:gd name="f107" fmla="*/ f88 1 648145"/>
                <a:gd name="f108" fmla="*/ f62 1 f69"/>
                <a:gd name="f109" fmla="*/ f63 1 f69"/>
                <a:gd name="f110" fmla="*/ f62 1 f70"/>
                <a:gd name="f111" fmla="*/ f64 1 f70"/>
                <a:gd name="f112" fmla="*/ f90 1 f69"/>
                <a:gd name="f113" fmla="*/ f91 1 f70"/>
                <a:gd name="f114" fmla="*/ f92 1 f69"/>
                <a:gd name="f115" fmla="*/ f93 1 f70"/>
                <a:gd name="f116" fmla="*/ f94 1 f69"/>
                <a:gd name="f117" fmla="*/ f95 1 f70"/>
                <a:gd name="f118" fmla="*/ f96 1 f69"/>
                <a:gd name="f119" fmla="*/ f97 1 f70"/>
                <a:gd name="f120" fmla="*/ f98 1 f69"/>
                <a:gd name="f121" fmla="*/ f99 1 f70"/>
                <a:gd name="f122" fmla="*/ f100 1 f69"/>
                <a:gd name="f123" fmla="*/ f101 1 f70"/>
                <a:gd name="f124" fmla="*/ f102 1 f69"/>
                <a:gd name="f125" fmla="*/ f103 1 f69"/>
                <a:gd name="f126" fmla="*/ f104 1 f70"/>
                <a:gd name="f127" fmla="*/ f105 1 f69"/>
                <a:gd name="f128" fmla="*/ f106 1 f69"/>
                <a:gd name="f129" fmla="*/ f107 1 f69"/>
                <a:gd name="f130" fmla="*/ f108 f60 1"/>
                <a:gd name="f131" fmla="*/ f109 f60 1"/>
                <a:gd name="f132" fmla="*/ f111 f61 1"/>
                <a:gd name="f133" fmla="*/ f110 f61 1"/>
                <a:gd name="f134" fmla="*/ f112 f60 1"/>
                <a:gd name="f135" fmla="*/ f113 f61 1"/>
                <a:gd name="f136" fmla="*/ f114 f60 1"/>
                <a:gd name="f137" fmla="*/ f115 f61 1"/>
                <a:gd name="f138" fmla="*/ f116 f60 1"/>
                <a:gd name="f139" fmla="*/ f117 f61 1"/>
                <a:gd name="f140" fmla="*/ f118 f60 1"/>
                <a:gd name="f141" fmla="*/ f119 f61 1"/>
                <a:gd name="f142" fmla="*/ f120 f60 1"/>
                <a:gd name="f143" fmla="*/ f121 f61 1"/>
                <a:gd name="f144" fmla="*/ f122 f60 1"/>
                <a:gd name="f145" fmla="*/ f123 f61 1"/>
                <a:gd name="f146" fmla="*/ f124 f60 1"/>
                <a:gd name="f147" fmla="*/ f125 f60 1"/>
                <a:gd name="f148" fmla="*/ f126 f61 1"/>
                <a:gd name="f149" fmla="*/ f127 f60 1"/>
                <a:gd name="f150" fmla="*/ f128 f60 1"/>
                <a:gd name="f151" fmla="*/ f129 f60 1"/>
              </a:gdLst>
              <a:ahLst/>
              <a:cxnLst>
                <a:cxn ang="3cd4">
                  <a:pos x="hc" y="t"/>
                </a:cxn>
                <a:cxn ang="0">
                  <a:pos x="r" y="vc"/>
                </a:cxn>
                <a:cxn ang="cd4">
                  <a:pos x="hc" y="b"/>
                </a:cxn>
                <a:cxn ang="cd2">
                  <a:pos x="l" y="vc"/>
                </a:cxn>
                <a:cxn ang="f89">
                  <a:pos x="f134" y="f135"/>
                </a:cxn>
                <a:cxn ang="f89">
                  <a:pos x="f136" y="f137"/>
                </a:cxn>
                <a:cxn ang="f89">
                  <a:pos x="f138" y="f139"/>
                </a:cxn>
                <a:cxn ang="f89">
                  <a:pos x="f140" y="f141"/>
                </a:cxn>
                <a:cxn ang="f89">
                  <a:pos x="f142" y="f143"/>
                </a:cxn>
                <a:cxn ang="f89">
                  <a:pos x="f144" y="f145"/>
                </a:cxn>
                <a:cxn ang="f89">
                  <a:pos x="f146" y="f145"/>
                </a:cxn>
                <a:cxn ang="f89">
                  <a:pos x="f147" y="f148"/>
                </a:cxn>
                <a:cxn ang="f89">
                  <a:pos x="f149" y="f141"/>
                </a:cxn>
                <a:cxn ang="f89">
                  <a:pos x="f150" y="f139"/>
                </a:cxn>
                <a:cxn ang="f89">
                  <a:pos x="f151" y="f137"/>
                </a:cxn>
                <a:cxn ang="f89">
                  <a:pos x="f134" y="f135"/>
                </a:cxn>
              </a:cxnLst>
              <a:rect l="f130" t="f133" r="f131" b="f132"/>
              <a:pathLst>
                <a:path w="648145" h="487643">
                  <a:moveTo>
                    <a:pt x="f8" y="f9"/>
                  </a:moveTo>
                  <a:cubicBezTo>
                    <a:pt x="f10" y="f11"/>
                    <a:pt x="f12" y="f13"/>
                    <a:pt x="f14" y="f15"/>
                  </a:cubicBezTo>
                  <a:cubicBezTo>
                    <a:pt x="f16" y="f17"/>
                    <a:pt x="f18" y="f19"/>
                    <a:pt x="f20" y="f21"/>
                  </a:cubicBezTo>
                  <a:lnTo>
                    <a:pt x="f22" y="f23"/>
                  </a:lnTo>
                  <a:cubicBezTo>
                    <a:pt x="f24" y="f25"/>
                    <a:pt x="f26" y="f27"/>
                    <a:pt x="f28" y="f29"/>
                  </a:cubicBezTo>
                  <a:cubicBezTo>
                    <a:pt x="f30" y="f31"/>
                    <a:pt x="f32" y="f33"/>
                    <a:pt x="f34" y="f35"/>
                  </a:cubicBezTo>
                  <a:cubicBezTo>
                    <a:pt x="f36" y="f37"/>
                    <a:pt x="f38" y="f37"/>
                    <a:pt x="f39" y="f35"/>
                  </a:cubicBezTo>
                  <a:cubicBezTo>
                    <a:pt x="f40" y="f41"/>
                    <a:pt x="f42" y="f43"/>
                    <a:pt x="f44" y="f45"/>
                  </a:cubicBezTo>
                  <a:cubicBezTo>
                    <a:pt x="f46" y="f47"/>
                    <a:pt x="f48" y="f49"/>
                    <a:pt x="f50" y="f23"/>
                  </a:cubicBezTo>
                  <a:lnTo>
                    <a:pt x="f51" y="f21"/>
                  </a:lnTo>
                  <a:cubicBezTo>
                    <a:pt x="f52" y="f19"/>
                    <a:pt x="f53" y="f17"/>
                    <a:pt x="f54" y="f15"/>
                  </a:cubicBezTo>
                  <a:cubicBezTo>
                    <a:pt x="f55" y="f56"/>
                    <a:pt x="f57" y="f58"/>
                    <a:pt x="f8" y="f9"/>
                  </a:cubicBezTo>
                  <a:close/>
                </a:path>
              </a:pathLst>
            </a:custGeom>
            <a:noFill/>
            <a:ln w="23463" cap="flat">
              <a:solidFill>
                <a:srgbClr val="5F6062"/>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414041"/>
                </a:solidFill>
                <a:uFillTx/>
                <a:latin typeface="Source Han Sans JP" panose="020B0500000000000000" pitchFamily="34" charset="-128"/>
              </a:endParaRPr>
            </a:p>
          </p:txBody>
        </p:sp>
        <p:sp>
          <p:nvSpPr>
            <p:cNvPr id="13" name="Freeform 88">
              <a:extLst>
                <a:ext uri="{FF2B5EF4-FFF2-40B4-BE49-F238E27FC236}">
                  <a16:creationId xmlns:a16="http://schemas.microsoft.com/office/drawing/2014/main" id="{300281B5-CF26-5785-995C-927FB9BD90E1}"/>
                </a:ext>
              </a:extLst>
            </p:cNvPr>
            <p:cNvSpPr/>
            <p:nvPr/>
          </p:nvSpPr>
          <p:spPr>
            <a:xfrm>
              <a:off x="1412025" y="3258062"/>
              <a:ext cx="724369" cy="709245"/>
            </a:xfrm>
            <a:custGeom>
              <a:avLst/>
              <a:gdLst>
                <a:gd name="f0" fmla="val 10800000"/>
                <a:gd name="f1" fmla="val 5400000"/>
                <a:gd name="f2" fmla="val 180"/>
                <a:gd name="f3" fmla="val w"/>
                <a:gd name="f4" fmla="val h"/>
                <a:gd name="f5" fmla="val 0"/>
                <a:gd name="f6" fmla="val 665264"/>
                <a:gd name="f7" fmla="val 651376"/>
                <a:gd name="f8" fmla="val 664522"/>
                <a:gd name="f9" fmla="val 427787"/>
                <a:gd name="f10" fmla="val 528921"/>
                <a:gd name="f11" fmla="val 10368"/>
                <a:gd name="f12" fmla="val 526334"/>
                <a:gd name="f13" fmla="val 2471"/>
                <a:gd name="f14" fmla="val 517842"/>
                <a:gd name="f15" fmla="val -1834"/>
                <a:gd name="f16" fmla="val 509941"/>
                <a:gd name="f17" fmla="val 751"/>
                <a:gd name="f18" fmla="val 509751"/>
                <a:gd name="f19" fmla="val 812"/>
                <a:gd name="f20" fmla="val 509568"/>
                <a:gd name="f21" fmla="val 879"/>
                <a:gd name="f22" fmla="val 509378"/>
                <a:gd name="f23" fmla="val 948"/>
                <a:gd name="f24" fmla="val 311179"/>
                <a:gd name="f25" fmla="val 76960"/>
                <a:gd name="f26" fmla="val 136577"/>
                <a:gd name="f27" fmla="val 203983"/>
                <a:gd name="f28" fmla="val 3246"/>
                <a:gd name="f29" fmla="val 369160"/>
                <a:gd name="f30" fmla="val -1895"/>
                <a:gd name="f31" fmla="val 375637"/>
                <a:gd name="f32" fmla="val -812"/>
                <a:gd name="f33" fmla="val 385055"/>
                <a:gd name="f34" fmla="val 5665"/>
                <a:gd name="f35" fmla="val 390196"/>
                <a:gd name="f36" fmla="val 5839"/>
                <a:gd name="f37" fmla="val 390335"/>
                <a:gd name="f38" fmla="val 6017"/>
                <a:gd name="f39" fmla="val 390469"/>
                <a:gd name="f40" fmla="val 6198"/>
                <a:gd name="f41" fmla="val 390600"/>
                <a:gd name="f42" fmla="val 361264"/>
                <a:gd name="f43" fmla="val 648587"/>
                <a:gd name="f44" fmla="val 367459"/>
                <a:gd name="f45" fmla="val 653086"/>
                <a:gd name="f46" fmla="val 376074"/>
                <a:gd name="f47" fmla="val 652039"/>
                <a:gd name="f48" fmla="val 381017"/>
                <a:gd name="f49" fmla="val 646197"/>
                <a:gd name="f50" fmla="val 455918"/>
                <a:gd name="f51" fmla="val 558816"/>
                <a:gd name="f52" fmla="val 550206"/>
                <a:gd name="f53" fmla="val 490160"/>
                <a:gd name="f54" fmla="val 656368"/>
                <a:gd name="f55" fmla="val 445712"/>
                <a:gd name="f56" fmla="val 663355"/>
                <a:gd name="f57" fmla="val 442789"/>
                <a:gd name="f58" fmla="val 666912"/>
                <a:gd name="f59" fmla="val 434975"/>
                <a:gd name="f60" fmla="+- 0 0 -90"/>
                <a:gd name="f61" fmla="*/ f3 1 665264"/>
                <a:gd name="f62" fmla="*/ f4 1 651376"/>
                <a:gd name="f63" fmla="val f5"/>
                <a:gd name="f64" fmla="val f6"/>
                <a:gd name="f65" fmla="val f7"/>
                <a:gd name="f66" fmla="*/ f60 f0 1"/>
                <a:gd name="f67" fmla="+- f65 0 f63"/>
                <a:gd name="f68" fmla="+- f64 0 f63"/>
                <a:gd name="f69" fmla="*/ f66 1 f2"/>
                <a:gd name="f70" fmla="*/ f68 1 665264"/>
                <a:gd name="f71" fmla="*/ f67 1 651376"/>
                <a:gd name="f72" fmla="*/ 664522 f68 1"/>
                <a:gd name="f73" fmla="*/ 427787 f67 1"/>
                <a:gd name="f74" fmla="*/ 528921 f68 1"/>
                <a:gd name="f75" fmla="*/ 10368 f67 1"/>
                <a:gd name="f76" fmla="*/ 509941 f68 1"/>
                <a:gd name="f77" fmla="*/ 751 f67 1"/>
                <a:gd name="f78" fmla="*/ 509378 f68 1"/>
                <a:gd name="f79" fmla="*/ 948 f67 1"/>
                <a:gd name="f80" fmla="*/ 3246 f68 1"/>
                <a:gd name="f81" fmla="*/ 369160 f67 1"/>
                <a:gd name="f82" fmla="*/ 5665 f68 1"/>
                <a:gd name="f83" fmla="*/ 390196 f67 1"/>
                <a:gd name="f84" fmla="*/ 6198 f68 1"/>
                <a:gd name="f85" fmla="*/ 390600 f67 1"/>
                <a:gd name="f86" fmla="*/ 361264 f68 1"/>
                <a:gd name="f87" fmla="*/ 648587 f67 1"/>
                <a:gd name="f88" fmla="*/ 381017 f68 1"/>
                <a:gd name="f89" fmla="*/ 646197 f67 1"/>
                <a:gd name="f90" fmla="*/ 656368 f68 1"/>
                <a:gd name="f91" fmla="*/ 445712 f67 1"/>
                <a:gd name="f92" fmla="+- f69 0 f1"/>
                <a:gd name="f93" fmla="*/ f72 1 665264"/>
                <a:gd name="f94" fmla="*/ f73 1 651376"/>
                <a:gd name="f95" fmla="*/ f74 1 665264"/>
                <a:gd name="f96" fmla="*/ f75 1 651376"/>
                <a:gd name="f97" fmla="*/ f76 1 665264"/>
                <a:gd name="f98" fmla="*/ f77 1 651376"/>
                <a:gd name="f99" fmla="*/ f78 1 665264"/>
                <a:gd name="f100" fmla="*/ f79 1 651376"/>
                <a:gd name="f101" fmla="*/ f80 1 665264"/>
                <a:gd name="f102" fmla="*/ f81 1 651376"/>
                <a:gd name="f103" fmla="*/ f82 1 665264"/>
                <a:gd name="f104" fmla="*/ f83 1 651376"/>
                <a:gd name="f105" fmla="*/ f84 1 665264"/>
                <a:gd name="f106" fmla="*/ f85 1 651376"/>
                <a:gd name="f107" fmla="*/ f86 1 665264"/>
                <a:gd name="f108" fmla="*/ f87 1 651376"/>
                <a:gd name="f109" fmla="*/ f88 1 665264"/>
                <a:gd name="f110" fmla="*/ f89 1 651376"/>
                <a:gd name="f111" fmla="*/ f90 1 665264"/>
                <a:gd name="f112" fmla="*/ f91 1 651376"/>
                <a:gd name="f113" fmla="*/ f63 1 f70"/>
                <a:gd name="f114" fmla="*/ f64 1 f70"/>
                <a:gd name="f115" fmla="*/ f63 1 f71"/>
                <a:gd name="f116" fmla="*/ f65 1 f71"/>
                <a:gd name="f117" fmla="*/ f93 1 f70"/>
                <a:gd name="f118" fmla="*/ f94 1 f71"/>
                <a:gd name="f119" fmla="*/ f95 1 f70"/>
                <a:gd name="f120" fmla="*/ f96 1 f71"/>
                <a:gd name="f121" fmla="*/ f97 1 f70"/>
                <a:gd name="f122" fmla="*/ f98 1 f71"/>
                <a:gd name="f123" fmla="*/ f99 1 f70"/>
                <a:gd name="f124" fmla="*/ f100 1 f71"/>
                <a:gd name="f125" fmla="*/ f101 1 f70"/>
                <a:gd name="f126" fmla="*/ f102 1 f71"/>
                <a:gd name="f127" fmla="*/ f103 1 f70"/>
                <a:gd name="f128" fmla="*/ f104 1 f71"/>
                <a:gd name="f129" fmla="*/ f105 1 f70"/>
                <a:gd name="f130" fmla="*/ f106 1 f71"/>
                <a:gd name="f131" fmla="*/ f107 1 f70"/>
                <a:gd name="f132" fmla="*/ f108 1 f71"/>
                <a:gd name="f133" fmla="*/ f109 1 f70"/>
                <a:gd name="f134" fmla="*/ f110 1 f71"/>
                <a:gd name="f135" fmla="*/ f111 1 f70"/>
                <a:gd name="f136" fmla="*/ f112 1 f71"/>
                <a:gd name="f137" fmla="*/ f113 f61 1"/>
                <a:gd name="f138" fmla="*/ f114 f61 1"/>
                <a:gd name="f139" fmla="*/ f116 f62 1"/>
                <a:gd name="f140" fmla="*/ f115 f62 1"/>
                <a:gd name="f141" fmla="*/ f117 f61 1"/>
                <a:gd name="f142" fmla="*/ f118 f62 1"/>
                <a:gd name="f143" fmla="*/ f119 f61 1"/>
                <a:gd name="f144" fmla="*/ f120 f62 1"/>
                <a:gd name="f145" fmla="*/ f121 f61 1"/>
                <a:gd name="f146" fmla="*/ f122 f62 1"/>
                <a:gd name="f147" fmla="*/ f123 f61 1"/>
                <a:gd name="f148" fmla="*/ f124 f62 1"/>
                <a:gd name="f149" fmla="*/ f125 f61 1"/>
                <a:gd name="f150" fmla="*/ f126 f62 1"/>
                <a:gd name="f151" fmla="*/ f127 f61 1"/>
                <a:gd name="f152" fmla="*/ f128 f62 1"/>
                <a:gd name="f153" fmla="*/ f129 f61 1"/>
                <a:gd name="f154" fmla="*/ f130 f62 1"/>
                <a:gd name="f155" fmla="*/ f131 f61 1"/>
                <a:gd name="f156" fmla="*/ f132 f62 1"/>
                <a:gd name="f157" fmla="*/ f133 f61 1"/>
                <a:gd name="f158" fmla="*/ f134 f62 1"/>
                <a:gd name="f159" fmla="*/ f135 f61 1"/>
                <a:gd name="f160" fmla="*/ f136 f62 1"/>
              </a:gdLst>
              <a:ahLst/>
              <a:cxnLst>
                <a:cxn ang="3cd4">
                  <a:pos x="hc" y="t"/>
                </a:cxn>
                <a:cxn ang="0">
                  <a:pos x="r" y="vc"/>
                </a:cxn>
                <a:cxn ang="cd4">
                  <a:pos x="hc" y="b"/>
                </a:cxn>
                <a:cxn ang="cd2">
                  <a:pos x="l" y="vc"/>
                </a:cxn>
                <a:cxn ang="f92">
                  <a:pos x="f141" y="f142"/>
                </a:cxn>
                <a:cxn ang="f92">
                  <a:pos x="f143" y="f144"/>
                </a:cxn>
                <a:cxn ang="f92">
                  <a:pos x="f145" y="f146"/>
                </a:cxn>
                <a:cxn ang="f92">
                  <a:pos x="f147" y="f148"/>
                </a:cxn>
                <a:cxn ang="f92">
                  <a:pos x="f149" y="f150"/>
                </a:cxn>
                <a:cxn ang="f92">
                  <a:pos x="f151" y="f152"/>
                </a:cxn>
                <a:cxn ang="f92">
                  <a:pos x="f153" y="f154"/>
                </a:cxn>
                <a:cxn ang="f92">
                  <a:pos x="f155" y="f156"/>
                </a:cxn>
                <a:cxn ang="f92">
                  <a:pos x="f157" y="f158"/>
                </a:cxn>
                <a:cxn ang="f92">
                  <a:pos x="f159" y="f160"/>
                </a:cxn>
                <a:cxn ang="f92">
                  <a:pos x="f141" y="f142"/>
                </a:cxn>
              </a:cxnLst>
              <a:rect l="f137" t="f140" r="f138" b="f139"/>
              <a:pathLst>
                <a:path w="665264" h="651376">
                  <a:moveTo>
                    <a:pt x="f8" y="f9"/>
                  </a:moveTo>
                  <a:lnTo>
                    <a:pt x="f10" y="f11"/>
                  </a:lnTo>
                  <a:cubicBezTo>
                    <a:pt x="f12" y="f13"/>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40" y="f41"/>
                  </a:cubicBezTo>
                  <a:lnTo>
                    <a:pt x="f42" y="f43"/>
                  </a:lnTo>
                  <a:cubicBezTo>
                    <a:pt x="f44" y="f45"/>
                    <a:pt x="f46" y="f47"/>
                    <a:pt x="f48" y="f49"/>
                  </a:cubicBezTo>
                  <a:cubicBezTo>
                    <a:pt x="f50" y="f51"/>
                    <a:pt x="f52" y="f53"/>
                    <a:pt x="f54" y="f55"/>
                  </a:cubicBezTo>
                  <a:cubicBezTo>
                    <a:pt x="f56" y="f57"/>
                    <a:pt x="f58" y="f59"/>
                    <a:pt x="f8" y="f9"/>
                  </a:cubicBezTo>
                  <a:close/>
                </a:path>
              </a:pathLst>
            </a:custGeom>
            <a:noFill/>
            <a:ln w="23463" cap="flat">
              <a:solidFill>
                <a:srgbClr val="5F6062"/>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414041"/>
                </a:solidFill>
                <a:uFillTx/>
                <a:latin typeface="Source Han Sans JP" panose="020B0500000000000000" pitchFamily="34" charset="-128"/>
              </a:endParaRPr>
            </a:p>
          </p:txBody>
        </p:sp>
        <p:sp>
          <p:nvSpPr>
            <p:cNvPr id="14" name="Freeform 89">
              <a:extLst>
                <a:ext uri="{FF2B5EF4-FFF2-40B4-BE49-F238E27FC236}">
                  <a16:creationId xmlns:a16="http://schemas.microsoft.com/office/drawing/2014/main" id="{C5EEB5F4-CB32-5C5F-86B6-2E9E276DAEF3}"/>
                </a:ext>
              </a:extLst>
            </p:cNvPr>
            <p:cNvSpPr/>
            <p:nvPr/>
          </p:nvSpPr>
          <p:spPr>
            <a:xfrm>
              <a:off x="1126760" y="3760168"/>
              <a:ext cx="626729" cy="672532"/>
            </a:xfrm>
            <a:custGeom>
              <a:avLst/>
              <a:gdLst>
                <a:gd name="f0" fmla="val 10800000"/>
                <a:gd name="f1" fmla="val 5400000"/>
                <a:gd name="f2" fmla="val 180"/>
                <a:gd name="f3" fmla="val w"/>
                <a:gd name="f4" fmla="val h"/>
                <a:gd name="f5" fmla="val 0"/>
                <a:gd name="f6" fmla="val 575591"/>
                <a:gd name="f7" fmla="val 617662"/>
                <a:gd name="f8" fmla="val 569413"/>
                <a:gd name="f9" fmla="val 260699"/>
                <a:gd name="f10" fmla="val 214628"/>
                <a:gd name="f11" fmla="val 2782"/>
                <a:gd name="f12" fmla="val 207894"/>
                <a:gd name="f13" fmla="val -2018"/>
                <a:gd name="f14" fmla="val 198544"/>
                <a:gd name="f15" fmla="val -451"/>
                <a:gd name="f16" fmla="val 193744"/>
                <a:gd name="f17" fmla="val 6283"/>
                <a:gd name="f18" fmla="val 193675"/>
                <a:gd name="f19" fmla="val 6380"/>
                <a:gd name="f20" fmla="val 193606"/>
                <a:gd name="f21" fmla="val 6479"/>
                <a:gd name="f22" fmla="val 193539"/>
                <a:gd name="f23" fmla="val 6578"/>
                <a:gd name="f24" fmla="val 77292"/>
                <a:gd name="f25" fmla="val 184336"/>
                <a:gd name="f26" fmla="val 10494"/>
                <a:gd name="f27" fmla="val 389854"/>
                <a:gd name="f28" fmla="val 14"/>
                <a:gd name="f29" fmla="val 601987"/>
                <a:gd name="f30" fmla="val -336"/>
                <a:gd name="f31" fmla="val 610289"/>
                <a:gd name="f32" fmla="val 6110"/>
                <a:gd name="f33" fmla="val 617297"/>
                <a:gd name="f34" fmla="val 14411"/>
                <a:gd name="f35" fmla="val 617649"/>
                <a:gd name="f36" fmla="val 14603"/>
                <a:gd name="f37" fmla="val 617656"/>
                <a:gd name="f38" fmla="val 14795"/>
                <a:gd name="f39" fmla="val 617663"/>
                <a:gd name="f40" fmla="val 14987"/>
                <a:gd name="f41" fmla="val 453565"/>
                <a:gd name="f42" fmla="val 461205"/>
                <a:gd name="f43" fmla="val 617642"/>
                <a:gd name="f44" fmla="val 467529"/>
                <a:gd name="f45" fmla="val 611716"/>
                <a:gd name="f46" fmla="val 468046"/>
                <a:gd name="f47" fmla="val 604096"/>
                <a:gd name="f48" fmla="val 477150"/>
                <a:gd name="f49" fmla="val 489337"/>
                <a:gd name="f50" fmla="val 513282"/>
                <a:gd name="f51" fmla="val 378360"/>
                <a:gd name="f52" fmla="val 573490"/>
                <a:gd name="f53" fmla="val 280241"/>
                <a:gd name="f54" fmla="val 577445"/>
                <a:gd name="f55" fmla="val 273661"/>
                <a:gd name="f56" fmla="val 575668"/>
                <a:gd name="f57" fmla="val 265148"/>
                <a:gd name="f58" fmla="+- 0 0 -90"/>
                <a:gd name="f59" fmla="*/ f3 1 575591"/>
                <a:gd name="f60" fmla="*/ f4 1 617662"/>
                <a:gd name="f61" fmla="val f5"/>
                <a:gd name="f62" fmla="val f6"/>
                <a:gd name="f63" fmla="val f7"/>
                <a:gd name="f64" fmla="*/ f58 f0 1"/>
                <a:gd name="f65" fmla="+- f63 0 f61"/>
                <a:gd name="f66" fmla="+- f62 0 f61"/>
                <a:gd name="f67" fmla="*/ f64 1 f2"/>
                <a:gd name="f68" fmla="*/ f66 1 575591"/>
                <a:gd name="f69" fmla="*/ f65 1 617662"/>
                <a:gd name="f70" fmla="*/ 569413 f66 1"/>
                <a:gd name="f71" fmla="*/ 260699 f65 1"/>
                <a:gd name="f72" fmla="*/ 214628 f66 1"/>
                <a:gd name="f73" fmla="*/ 2782 f65 1"/>
                <a:gd name="f74" fmla="*/ 193744 f66 1"/>
                <a:gd name="f75" fmla="*/ 6283 f65 1"/>
                <a:gd name="f76" fmla="*/ 193539 f66 1"/>
                <a:gd name="f77" fmla="*/ 6578 f65 1"/>
                <a:gd name="f78" fmla="*/ 14 f66 1"/>
                <a:gd name="f79" fmla="*/ 601987 f65 1"/>
                <a:gd name="f80" fmla="*/ 14411 f66 1"/>
                <a:gd name="f81" fmla="*/ 617649 f65 1"/>
                <a:gd name="f82" fmla="*/ 14987 f66 1"/>
                <a:gd name="f83" fmla="*/ 617663 f65 1"/>
                <a:gd name="f84" fmla="*/ 453565 f66 1"/>
                <a:gd name="f85" fmla="*/ 468046 f66 1"/>
                <a:gd name="f86" fmla="*/ 604096 f65 1"/>
                <a:gd name="f87" fmla="*/ 573490 f66 1"/>
                <a:gd name="f88" fmla="*/ 280241 f65 1"/>
                <a:gd name="f89" fmla="+- f67 0 f1"/>
                <a:gd name="f90" fmla="*/ f70 1 575591"/>
                <a:gd name="f91" fmla="*/ f71 1 617662"/>
                <a:gd name="f92" fmla="*/ f72 1 575591"/>
                <a:gd name="f93" fmla="*/ f73 1 617662"/>
                <a:gd name="f94" fmla="*/ f74 1 575591"/>
                <a:gd name="f95" fmla="*/ f75 1 617662"/>
                <a:gd name="f96" fmla="*/ f76 1 575591"/>
                <a:gd name="f97" fmla="*/ f77 1 617662"/>
                <a:gd name="f98" fmla="*/ f78 1 575591"/>
                <a:gd name="f99" fmla="*/ f79 1 617662"/>
                <a:gd name="f100" fmla="*/ f80 1 575591"/>
                <a:gd name="f101" fmla="*/ f81 1 617662"/>
                <a:gd name="f102" fmla="*/ f82 1 575591"/>
                <a:gd name="f103" fmla="*/ f83 1 617662"/>
                <a:gd name="f104" fmla="*/ f84 1 575591"/>
                <a:gd name="f105" fmla="*/ f85 1 575591"/>
                <a:gd name="f106" fmla="*/ f86 1 617662"/>
                <a:gd name="f107" fmla="*/ f87 1 575591"/>
                <a:gd name="f108" fmla="*/ f88 1 617662"/>
                <a:gd name="f109" fmla="*/ f61 1 f68"/>
                <a:gd name="f110" fmla="*/ f62 1 f68"/>
                <a:gd name="f111" fmla="*/ f61 1 f69"/>
                <a:gd name="f112" fmla="*/ f63 1 f69"/>
                <a:gd name="f113" fmla="*/ f90 1 f68"/>
                <a:gd name="f114" fmla="*/ f91 1 f69"/>
                <a:gd name="f115" fmla="*/ f92 1 f68"/>
                <a:gd name="f116" fmla="*/ f93 1 f69"/>
                <a:gd name="f117" fmla="*/ f94 1 f68"/>
                <a:gd name="f118" fmla="*/ f95 1 f69"/>
                <a:gd name="f119" fmla="*/ f96 1 f68"/>
                <a:gd name="f120" fmla="*/ f97 1 f69"/>
                <a:gd name="f121" fmla="*/ f98 1 f68"/>
                <a:gd name="f122" fmla="*/ f99 1 f69"/>
                <a:gd name="f123" fmla="*/ f100 1 f68"/>
                <a:gd name="f124" fmla="*/ f101 1 f69"/>
                <a:gd name="f125" fmla="*/ f102 1 f68"/>
                <a:gd name="f126" fmla="*/ f103 1 f69"/>
                <a:gd name="f127" fmla="*/ f104 1 f68"/>
                <a:gd name="f128" fmla="*/ f105 1 f68"/>
                <a:gd name="f129" fmla="*/ f106 1 f69"/>
                <a:gd name="f130" fmla="*/ f107 1 f68"/>
                <a:gd name="f131" fmla="*/ f108 1 f69"/>
                <a:gd name="f132" fmla="*/ f109 f59 1"/>
                <a:gd name="f133" fmla="*/ f110 f59 1"/>
                <a:gd name="f134" fmla="*/ f112 f60 1"/>
                <a:gd name="f135" fmla="*/ f111 f60 1"/>
                <a:gd name="f136" fmla="*/ f113 f59 1"/>
                <a:gd name="f137" fmla="*/ f114 f60 1"/>
                <a:gd name="f138" fmla="*/ f115 f59 1"/>
                <a:gd name="f139" fmla="*/ f116 f60 1"/>
                <a:gd name="f140" fmla="*/ f117 f59 1"/>
                <a:gd name="f141" fmla="*/ f118 f60 1"/>
                <a:gd name="f142" fmla="*/ f119 f59 1"/>
                <a:gd name="f143" fmla="*/ f120 f60 1"/>
                <a:gd name="f144" fmla="*/ f121 f59 1"/>
                <a:gd name="f145" fmla="*/ f122 f60 1"/>
                <a:gd name="f146" fmla="*/ f123 f59 1"/>
                <a:gd name="f147" fmla="*/ f124 f60 1"/>
                <a:gd name="f148" fmla="*/ f125 f59 1"/>
                <a:gd name="f149" fmla="*/ f126 f60 1"/>
                <a:gd name="f150" fmla="*/ f127 f59 1"/>
                <a:gd name="f151" fmla="*/ f128 f59 1"/>
                <a:gd name="f152" fmla="*/ f129 f60 1"/>
                <a:gd name="f153" fmla="*/ f130 f59 1"/>
                <a:gd name="f154" fmla="*/ f131 f60 1"/>
              </a:gdLst>
              <a:ahLst/>
              <a:cxnLst>
                <a:cxn ang="3cd4">
                  <a:pos x="hc" y="t"/>
                </a:cxn>
                <a:cxn ang="0">
                  <a:pos x="r" y="vc"/>
                </a:cxn>
                <a:cxn ang="cd4">
                  <a:pos x="hc" y="b"/>
                </a:cxn>
                <a:cxn ang="cd2">
                  <a:pos x="l" y="vc"/>
                </a:cxn>
                <a:cxn ang="f89">
                  <a:pos x="f136" y="f137"/>
                </a:cxn>
                <a:cxn ang="f89">
                  <a:pos x="f138" y="f139"/>
                </a:cxn>
                <a:cxn ang="f89">
                  <a:pos x="f140" y="f141"/>
                </a:cxn>
                <a:cxn ang="f89">
                  <a:pos x="f142" y="f143"/>
                </a:cxn>
                <a:cxn ang="f89">
                  <a:pos x="f144" y="f145"/>
                </a:cxn>
                <a:cxn ang="f89">
                  <a:pos x="f146" y="f147"/>
                </a:cxn>
                <a:cxn ang="f89">
                  <a:pos x="f148" y="f149"/>
                </a:cxn>
                <a:cxn ang="f89">
                  <a:pos x="f150" y="f149"/>
                </a:cxn>
                <a:cxn ang="f89">
                  <a:pos x="f151" y="f152"/>
                </a:cxn>
                <a:cxn ang="f89">
                  <a:pos x="f153" y="f154"/>
                </a:cxn>
                <a:cxn ang="f89">
                  <a:pos x="f136" y="f137"/>
                </a:cxn>
              </a:cxnLst>
              <a:rect l="f132" t="f135" r="f133" b="f134"/>
              <a:pathLst>
                <a:path w="575591" h="617662">
                  <a:moveTo>
                    <a:pt x="f8" y="f9"/>
                  </a:moveTo>
                  <a:lnTo>
                    <a:pt x="f10" y="f11"/>
                  </a:lnTo>
                  <a:cubicBezTo>
                    <a:pt x="f12" y="f13"/>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40" y="f39"/>
                  </a:cubicBezTo>
                  <a:lnTo>
                    <a:pt x="f41" y="f39"/>
                  </a:lnTo>
                  <a:cubicBezTo>
                    <a:pt x="f42" y="f43"/>
                    <a:pt x="f44" y="f45"/>
                    <a:pt x="f46" y="f47"/>
                  </a:cubicBezTo>
                  <a:cubicBezTo>
                    <a:pt x="f48" y="f49"/>
                    <a:pt x="f50" y="f51"/>
                    <a:pt x="f52" y="f53"/>
                  </a:cubicBezTo>
                  <a:cubicBezTo>
                    <a:pt x="f54" y="f55"/>
                    <a:pt x="f56" y="f57"/>
                    <a:pt x="f8" y="f9"/>
                  </a:cubicBezTo>
                  <a:close/>
                </a:path>
              </a:pathLst>
            </a:custGeom>
            <a:noFill/>
            <a:ln w="23463" cap="flat">
              <a:solidFill>
                <a:srgbClr val="5F6062"/>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414041"/>
                </a:solidFill>
                <a:uFillTx/>
                <a:latin typeface="Source Han Sans JP" panose="020B0500000000000000" pitchFamily="34" charset="-128"/>
              </a:endParaRPr>
            </a:p>
          </p:txBody>
        </p:sp>
        <p:sp>
          <p:nvSpPr>
            <p:cNvPr id="15" name="Freeform 90">
              <a:extLst>
                <a:ext uri="{FF2B5EF4-FFF2-40B4-BE49-F238E27FC236}">
                  <a16:creationId xmlns:a16="http://schemas.microsoft.com/office/drawing/2014/main" id="{2E3F99BB-ACAB-BCCB-98EF-21D469371DDF}"/>
                </a:ext>
              </a:extLst>
            </p:cNvPr>
            <p:cNvSpPr/>
            <p:nvPr/>
          </p:nvSpPr>
          <p:spPr>
            <a:xfrm>
              <a:off x="1126760" y="4531446"/>
              <a:ext cx="859974" cy="1052072"/>
            </a:xfrm>
            <a:custGeom>
              <a:avLst/>
              <a:gdLst>
                <a:gd name="f0" fmla="val 10800000"/>
                <a:gd name="f1" fmla="val 5400000"/>
                <a:gd name="f2" fmla="val 180"/>
                <a:gd name="f3" fmla="val w"/>
                <a:gd name="f4" fmla="val h"/>
                <a:gd name="f5" fmla="val 0"/>
                <a:gd name="f6" fmla="val 789805"/>
                <a:gd name="f7" fmla="val 966230"/>
                <a:gd name="f8" fmla="val 453564"/>
                <a:gd name="f9" fmla="val 15057"/>
                <a:gd name="f10" fmla="val 6748"/>
                <a:gd name="f11" fmla="val -7"/>
                <a:gd name="f12" fmla="val 7"/>
                <a:gd name="f13" fmla="val 6720"/>
                <a:gd name="f14" fmla="val 15029"/>
                <a:gd name="f15" fmla="val 15247"/>
                <a:gd name="f16" fmla="val 4"/>
                <a:gd name="f17" fmla="val 15458"/>
                <a:gd name="f18" fmla="val 13"/>
                <a:gd name="f19" fmla="val 15676"/>
                <a:gd name="f20" fmla="val 19421"/>
                <a:gd name="f21" fmla="val 401356"/>
                <a:gd name="f22" fmla="val 223078"/>
                <a:gd name="f23" fmla="val 754187"/>
                <a:gd name="f24" fmla="val 547340"/>
                <a:gd name="f25" fmla="val 963902"/>
                <a:gd name="f26" fmla="val 554402"/>
                <a:gd name="f27" fmla="val 968351"/>
                <a:gd name="f28" fmla="val 563734"/>
                <a:gd name="f29" fmla="val 966235"/>
                <a:gd name="f30" fmla="val 568184"/>
                <a:gd name="f31" fmla="val 959171"/>
                <a:gd name="f32" fmla="val 568267"/>
                <a:gd name="f33" fmla="val 959037"/>
                <a:gd name="f34" fmla="val 568349"/>
                <a:gd name="f35" fmla="val 958904"/>
                <a:gd name="f36" fmla="val 568428"/>
                <a:gd name="f37" fmla="val 958770"/>
                <a:gd name="f38" fmla="val 787893"/>
                <a:gd name="f39" fmla="val 578608"/>
                <a:gd name="f40" fmla="val 791647"/>
                <a:gd name="f41" fmla="val 571986"/>
                <a:gd name="f42" fmla="val 789721"/>
                <a:gd name="f43" fmla="val 563600"/>
                <a:gd name="f44" fmla="val 783464"/>
                <a:gd name="f45" fmla="val 559277"/>
                <a:gd name="f46" fmla="val 601715"/>
                <a:gd name="f47" fmla="val 433967"/>
                <a:gd name="f48" fmla="val 485907"/>
                <a:gd name="f49" fmla="val 233608"/>
                <a:gd name="f50" fmla="val 468045"/>
                <a:gd name="f51" fmla="val 13567"/>
                <a:gd name="f52" fmla="val 467529"/>
                <a:gd name="f53" fmla="val 5947"/>
                <a:gd name="f54" fmla="val 461205"/>
                <a:gd name="f55" fmla="val 21"/>
                <a:gd name="f56" fmla="+- 0 0 -90"/>
                <a:gd name="f57" fmla="*/ f3 1 789805"/>
                <a:gd name="f58" fmla="*/ f4 1 966230"/>
                <a:gd name="f59" fmla="val f5"/>
                <a:gd name="f60" fmla="val f6"/>
                <a:gd name="f61" fmla="val f7"/>
                <a:gd name="f62" fmla="*/ f56 f0 1"/>
                <a:gd name="f63" fmla="+- f61 0 f59"/>
                <a:gd name="f64" fmla="+- f60 0 f59"/>
                <a:gd name="f65" fmla="*/ f62 1 f2"/>
                <a:gd name="f66" fmla="*/ f64 1 789805"/>
                <a:gd name="f67" fmla="*/ f63 1 966230"/>
                <a:gd name="f68" fmla="*/ 453564 f64 1"/>
                <a:gd name="f69" fmla="*/ 0 f63 1"/>
                <a:gd name="f70" fmla="*/ 15057 f64 1"/>
                <a:gd name="f71" fmla="*/ 0 f64 1"/>
                <a:gd name="f72" fmla="*/ 15029 f63 1"/>
                <a:gd name="f73" fmla="*/ 13 f64 1"/>
                <a:gd name="f74" fmla="*/ 15676 f63 1"/>
                <a:gd name="f75" fmla="*/ 547340 f64 1"/>
                <a:gd name="f76" fmla="*/ 963902 f63 1"/>
                <a:gd name="f77" fmla="*/ 568184 f64 1"/>
                <a:gd name="f78" fmla="*/ 959171 f63 1"/>
                <a:gd name="f79" fmla="*/ 568428 f64 1"/>
                <a:gd name="f80" fmla="*/ 958770 f63 1"/>
                <a:gd name="f81" fmla="*/ 787893 f64 1"/>
                <a:gd name="f82" fmla="*/ 578608 f63 1"/>
                <a:gd name="f83" fmla="*/ 783464 f64 1"/>
                <a:gd name="f84" fmla="*/ 559277 f63 1"/>
                <a:gd name="f85" fmla="*/ 468045 f64 1"/>
                <a:gd name="f86" fmla="*/ 13567 f63 1"/>
                <a:gd name="f87" fmla="+- f65 0 f1"/>
                <a:gd name="f88" fmla="*/ f68 1 789805"/>
                <a:gd name="f89" fmla="*/ f69 1 966230"/>
                <a:gd name="f90" fmla="*/ f70 1 789805"/>
                <a:gd name="f91" fmla="*/ f71 1 789805"/>
                <a:gd name="f92" fmla="*/ f72 1 966230"/>
                <a:gd name="f93" fmla="*/ f73 1 789805"/>
                <a:gd name="f94" fmla="*/ f74 1 966230"/>
                <a:gd name="f95" fmla="*/ f75 1 789805"/>
                <a:gd name="f96" fmla="*/ f76 1 966230"/>
                <a:gd name="f97" fmla="*/ f77 1 789805"/>
                <a:gd name="f98" fmla="*/ f78 1 966230"/>
                <a:gd name="f99" fmla="*/ f79 1 789805"/>
                <a:gd name="f100" fmla="*/ f80 1 966230"/>
                <a:gd name="f101" fmla="*/ f81 1 789805"/>
                <a:gd name="f102" fmla="*/ f82 1 966230"/>
                <a:gd name="f103" fmla="*/ f83 1 789805"/>
                <a:gd name="f104" fmla="*/ f84 1 966230"/>
                <a:gd name="f105" fmla="*/ f85 1 789805"/>
                <a:gd name="f106" fmla="*/ f86 1 966230"/>
                <a:gd name="f107" fmla="*/ f59 1 f66"/>
                <a:gd name="f108" fmla="*/ f60 1 f66"/>
                <a:gd name="f109" fmla="*/ f59 1 f67"/>
                <a:gd name="f110" fmla="*/ f61 1 f67"/>
                <a:gd name="f111" fmla="*/ f88 1 f66"/>
                <a:gd name="f112" fmla="*/ f89 1 f67"/>
                <a:gd name="f113" fmla="*/ f90 1 f66"/>
                <a:gd name="f114" fmla="*/ f91 1 f66"/>
                <a:gd name="f115" fmla="*/ f92 1 f67"/>
                <a:gd name="f116" fmla="*/ f93 1 f66"/>
                <a:gd name="f117" fmla="*/ f94 1 f67"/>
                <a:gd name="f118" fmla="*/ f95 1 f66"/>
                <a:gd name="f119" fmla="*/ f96 1 f67"/>
                <a:gd name="f120" fmla="*/ f97 1 f66"/>
                <a:gd name="f121" fmla="*/ f98 1 f67"/>
                <a:gd name="f122" fmla="*/ f99 1 f66"/>
                <a:gd name="f123" fmla="*/ f100 1 f67"/>
                <a:gd name="f124" fmla="*/ f101 1 f66"/>
                <a:gd name="f125" fmla="*/ f102 1 f67"/>
                <a:gd name="f126" fmla="*/ f103 1 f66"/>
                <a:gd name="f127" fmla="*/ f104 1 f67"/>
                <a:gd name="f128" fmla="*/ f105 1 f66"/>
                <a:gd name="f129" fmla="*/ f106 1 f67"/>
                <a:gd name="f130" fmla="*/ f107 f57 1"/>
                <a:gd name="f131" fmla="*/ f108 f57 1"/>
                <a:gd name="f132" fmla="*/ f110 f58 1"/>
                <a:gd name="f133" fmla="*/ f109 f58 1"/>
                <a:gd name="f134" fmla="*/ f111 f57 1"/>
                <a:gd name="f135" fmla="*/ f112 f58 1"/>
                <a:gd name="f136" fmla="*/ f113 f57 1"/>
                <a:gd name="f137" fmla="*/ f114 f57 1"/>
                <a:gd name="f138" fmla="*/ f115 f58 1"/>
                <a:gd name="f139" fmla="*/ f116 f57 1"/>
                <a:gd name="f140" fmla="*/ f117 f58 1"/>
                <a:gd name="f141" fmla="*/ f118 f57 1"/>
                <a:gd name="f142" fmla="*/ f119 f58 1"/>
                <a:gd name="f143" fmla="*/ f120 f57 1"/>
                <a:gd name="f144" fmla="*/ f121 f58 1"/>
                <a:gd name="f145" fmla="*/ f122 f57 1"/>
                <a:gd name="f146" fmla="*/ f123 f58 1"/>
                <a:gd name="f147" fmla="*/ f124 f57 1"/>
                <a:gd name="f148" fmla="*/ f125 f58 1"/>
                <a:gd name="f149" fmla="*/ f126 f57 1"/>
                <a:gd name="f150" fmla="*/ f127 f58 1"/>
                <a:gd name="f151" fmla="*/ f128 f57 1"/>
                <a:gd name="f152" fmla="*/ f129 f58 1"/>
              </a:gdLst>
              <a:ahLst/>
              <a:cxnLst>
                <a:cxn ang="3cd4">
                  <a:pos x="hc" y="t"/>
                </a:cxn>
                <a:cxn ang="0">
                  <a:pos x="r" y="vc"/>
                </a:cxn>
                <a:cxn ang="cd4">
                  <a:pos x="hc" y="b"/>
                </a:cxn>
                <a:cxn ang="cd2">
                  <a:pos x="l" y="vc"/>
                </a:cxn>
                <a:cxn ang="f87">
                  <a:pos x="f134" y="f135"/>
                </a:cxn>
                <a:cxn ang="f87">
                  <a:pos x="f136" y="f135"/>
                </a:cxn>
                <a:cxn ang="f87">
                  <a:pos x="f137" y="f138"/>
                </a:cxn>
                <a:cxn ang="f87">
                  <a:pos x="f139" y="f140"/>
                </a:cxn>
                <a:cxn ang="f87">
                  <a:pos x="f141" y="f142"/>
                </a:cxn>
                <a:cxn ang="f87">
                  <a:pos x="f143" y="f144"/>
                </a:cxn>
                <a:cxn ang="f87">
                  <a:pos x="f145" y="f146"/>
                </a:cxn>
                <a:cxn ang="f87">
                  <a:pos x="f147" y="f148"/>
                </a:cxn>
                <a:cxn ang="f87">
                  <a:pos x="f149" y="f150"/>
                </a:cxn>
                <a:cxn ang="f87">
                  <a:pos x="f151" y="f152"/>
                </a:cxn>
                <a:cxn ang="f87">
                  <a:pos x="f134" y="f135"/>
                </a:cxn>
              </a:cxnLst>
              <a:rect l="f130" t="f133" r="f131" b="f132"/>
              <a:pathLst>
                <a:path w="789805" h="966230">
                  <a:moveTo>
                    <a:pt x="f8" y="f5"/>
                  </a:moveTo>
                  <a:lnTo>
                    <a:pt x="f9" y="f5"/>
                  </a:lnTo>
                  <a:cubicBezTo>
                    <a:pt x="f10" y="f11"/>
                    <a:pt x="f12" y="f13"/>
                    <a:pt x="f5" y="f14"/>
                  </a:cubicBezTo>
                  <a:cubicBezTo>
                    <a:pt x="f5" y="f15"/>
                    <a:pt x="f16" y="f17"/>
                    <a:pt x="f18" y="f19"/>
                  </a:cubicBezTo>
                  <a:cubicBezTo>
                    <a:pt x="f20" y="f21"/>
                    <a:pt x="f22" y="f23"/>
                    <a:pt x="f24" y="f25"/>
                  </a:cubicBezTo>
                  <a:cubicBezTo>
                    <a:pt x="f26" y="f27"/>
                    <a:pt x="f28" y="f29"/>
                    <a:pt x="f30" y="f31"/>
                  </a:cubicBezTo>
                  <a:cubicBezTo>
                    <a:pt x="f32" y="f33"/>
                    <a:pt x="f34" y="f35"/>
                    <a:pt x="f36" y="f37"/>
                  </a:cubicBezTo>
                  <a:lnTo>
                    <a:pt x="f38" y="f39"/>
                  </a:lnTo>
                  <a:cubicBezTo>
                    <a:pt x="f40" y="f41"/>
                    <a:pt x="f42" y="f43"/>
                    <a:pt x="f44" y="f45"/>
                  </a:cubicBezTo>
                  <a:cubicBezTo>
                    <a:pt x="f46" y="f47"/>
                    <a:pt x="f48" y="f49"/>
                    <a:pt x="f50" y="f51"/>
                  </a:cubicBezTo>
                  <a:cubicBezTo>
                    <a:pt x="f52" y="f53"/>
                    <a:pt x="f54" y="f55"/>
                    <a:pt x="f8" y="f5"/>
                  </a:cubicBezTo>
                  <a:close/>
                </a:path>
              </a:pathLst>
            </a:custGeom>
            <a:noFill/>
            <a:ln w="23463" cap="flat">
              <a:solidFill>
                <a:srgbClr val="5F6062"/>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414041"/>
                </a:solidFill>
                <a:uFillTx/>
                <a:latin typeface="Source Han Sans JP" panose="020B0500000000000000" pitchFamily="34" charset="-128"/>
              </a:endParaRPr>
            </a:p>
          </p:txBody>
        </p:sp>
        <p:sp>
          <p:nvSpPr>
            <p:cNvPr id="16" name="Freeform 91">
              <a:extLst>
                <a:ext uri="{FF2B5EF4-FFF2-40B4-BE49-F238E27FC236}">
                  <a16:creationId xmlns:a16="http://schemas.microsoft.com/office/drawing/2014/main" id="{96885441-861E-5954-4EB1-95D3BD5DCC6B}"/>
                </a:ext>
              </a:extLst>
            </p:cNvPr>
            <p:cNvSpPr/>
            <p:nvPr/>
          </p:nvSpPr>
          <p:spPr>
            <a:xfrm>
              <a:off x="1828745" y="5203109"/>
              <a:ext cx="1209934" cy="587822"/>
            </a:xfrm>
            <a:custGeom>
              <a:avLst/>
              <a:gdLst>
                <a:gd name="f0" fmla="val 10800000"/>
                <a:gd name="f1" fmla="val 5400000"/>
                <a:gd name="f2" fmla="val 180"/>
                <a:gd name="f3" fmla="val w"/>
                <a:gd name="f4" fmla="val h"/>
                <a:gd name="f5" fmla="val 0"/>
                <a:gd name="f6" fmla="val 1111210"/>
                <a:gd name="f7" fmla="val 539859"/>
                <a:gd name="f8" fmla="val 555747"/>
                <a:gd name="f9" fmla="val 72600"/>
                <a:gd name="f10" fmla="val 446690"/>
                <a:gd name="f11" fmla="val 72692"/>
                <a:gd name="f12" fmla="val 338989"/>
                <a:gd name="f13" fmla="val 48390"/>
                <a:gd name="f14" fmla="val 240539"/>
                <a:gd name="f15" fmla="val 1460"/>
                <a:gd name="f16" fmla="val 233678"/>
                <a:gd name="f17" fmla="val -1858"/>
                <a:gd name="f18" fmla="val 225418"/>
                <a:gd name="f19" fmla="val 652"/>
                <a:gd name="f20" fmla="val 221559"/>
                <a:gd name="f21" fmla="val 7225"/>
                <a:gd name="f22" fmla="val 2024"/>
                <a:gd name="f23" fmla="val 387316"/>
                <a:gd name="f24" fmla="val -2115"/>
                <a:gd name="f25" fmla="val 394430"/>
                <a:gd name="f26" fmla="val 296"/>
                <a:gd name="f27" fmla="val 403555"/>
                <a:gd name="f28" fmla="val 7410"/>
                <a:gd name="f29" fmla="val 407695"/>
                <a:gd name="f30" fmla="val 7627"/>
                <a:gd name="f31" fmla="val 407815"/>
                <a:gd name="f32" fmla="val 7847"/>
                <a:gd name="f33" fmla="val 407941"/>
                <a:gd name="f34" fmla="val 8070"/>
                <a:gd name="f35" fmla="val 408054"/>
                <a:gd name="f36" fmla="val 351945"/>
                <a:gd name="f37" fmla="val 583794"/>
                <a:gd name="f38" fmla="val 759269"/>
                <a:gd name="f39" fmla="val 1103144"/>
                <a:gd name="f40" fmla="val 1110455"/>
                <a:gd name="f41" fmla="val 404279"/>
                <a:gd name="f42" fmla="val 1113323"/>
                <a:gd name="f43" fmla="val 395288"/>
                <a:gd name="f44" fmla="val 1109548"/>
                <a:gd name="f45" fmla="val 387977"/>
                <a:gd name="f46" fmla="val 1109435"/>
                <a:gd name="f47" fmla="val 387752"/>
                <a:gd name="f48" fmla="val 1109316"/>
                <a:gd name="f49" fmla="val 387534"/>
                <a:gd name="f50" fmla="val 1109189"/>
                <a:gd name="f51" fmla="val 889795"/>
                <a:gd name="f52" fmla="val 885936"/>
                <a:gd name="f53" fmla="val 877676"/>
                <a:gd name="f54" fmla="val 870815"/>
                <a:gd name="f55" fmla="val 772407"/>
                <a:gd name="f56" fmla="val 48369"/>
                <a:gd name="f57" fmla="val 664763"/>
                <a:gd name="f58" fmla="val 72671"/>
                <a:gd name="f59" fmla="+- 0 0 -90"/>
                <a:gd name="f60" fmla="*/ f3 1 1111210"/>
                <a:gd name="f61" fmla="*/ f4 1 539859"/>
                <a:gd name="f62" fmla="val f5"/>
                <a:gd name="f63" fmla="val f6"/>
                <a:gd name="f64" fmla="val f7"/>
                <a:gd name="f65" fmla="*/ f59 f0 1"/>
                <a:gd name="f66" fmla="+- f64 0 f62"/>
                <a:gd name="f67" fmla="+- f63 0 f62"/>
                <a:gd name="f68" fmla="*/ f65 1 f2"/>
                <a:gd name="f69" fmla="*/ f67 1 1111210"/>
                <a:gd name="f70" fmla="*/ f66 1 539859"/>
                <a:gd name="f71" fmla="*/ 555747 f67 1"/>
                <a:gd name="f72" fmla="*/ 72600 f66 1"/>
                <a:gd name="f73" fmla="*/ 240539 f67 1"/>
                <a:gd name="f74" fmla="*/ 1460 f66 1"/>
                <a:gd name="f75" fmla="*/ 221559 f67 1"/>
                <a:gd name="f76" fmla="*/ 7225 f66 1"/>
                <a:gd name="f77" fmla="*/ 2024 f67 1"/>
                <a:gd name="f78" fmla="*/ 387316 f66 1"/>
                <a:gd name="f79" fmla="*/ 7410 f67 1"/>
                <a:gd name="f80" fmla="*/ 407695 f66 1"/>
                <a:gd name="f81" fmla="*/ 8070 f67 1"/>
                <a:gd name="f82" fmla="*/ 408054 f66 1"/>
                <a:gd name="f83" fmla="*/ 1103144 f67 1"/>
                <a:gd name="f84" fmla="*/ 1109548 f67 1"/>
                <a:gd name="f85" fmla="*/ 387977 f66 1"/>
                <a:gd name="f86" fmla="*/ 1109189 f67 1"/>
                <a:gd name="f87" fmla="*/ 889795 f67 1"/>
                <a:gd name="f88" fmla="*/ 870815 f67 1"/>
                <a:gd name="f89" fmla="+- f68 0 f1"/>
                <a:gd name="f90" fmla="*/ f71 1 1111210"/>
                <a:gd name="f91" fmla="*/ f72 1 539859"/>
                <a:gd name="f92" fmla="*/ f73 1 1111210"/>
                <a:gd name="f93" fmla="*/ f74 1 539859"/>
                <a:gd name="f94" fmla="*/ f75 1 1111210"/>
                <a:gd name="f95" fmla="*/ f76 1 539859"/>
                <a:gd name="f96" fmla="*/ f77 1 1111210"/>
                <a:gd name="f97" fmla="*/ f78 1 539859"/>
                <a:gd name="f98" fmla="*/ f79 1 1111210"/>
                <a:gd name="f99" fmla="*/ f80 1 539859"/>
                <a:gd name="f100" fmla="*/ f81 1 1111210"/>
                <a:gd name="f101" fmla="*/ f82 1 539859"/>
                <a:gd name="f102" fmla="*/ f83 1 1111210"/>
                <a:gd name="f103" fmla="*/ f84 1 1111210"/>
                <a:gd name="f104" fmla="*/ f85 1 539859"/>
                <a:gd name="f105" fmla="*/ f86 1 1111210"/>
                <a:gd name="f106" fmla="*/ f87 1 1111210"/>
                <a:gd name="f107" fmla="*/ f88 1 1111210"/>
                <a:gd name="f108" fmla="*/ f62 1 f69"/>
                <a:gd name="f109" fmla="*/ f63 1 f69"/>
                <a:gd name="f110" fmla="*/ f62 1 f70"/>
                <a:gd name="f111" fmla="*/ f64 1 f70"/>
                <a:gd name="f112" fmla="*/ f90 1 f69"/>
                <a:gd name="f113" fmla="*/ f91 1 f70"/>
                <a:gd name="f114" fmla="*/ f92 1 f69"/>
                <a:gd name="f115" fmla="*/ f93 1 f70"/>
                <a:gd name="f116" fmla="*/ f94 1 f69"/>
                <a:gd name="f117" fmla="*/ f95 1 f70"/>
                <a:gd name="f118" fmla="*/ f96 1 f69"/>
                <a:gd name="f119" fmla="*/ f97 1 f70"/>
                <a:gd name="f120" fmla="*/ f98 1 f69"/>
                <a:gd name="f121" fmla="*/ f99 1 f70"/>
                <a:gd name="f122" fmla="*/ f100 1 f69"/>
                <a:gd name="f123" fmla="*/ f101 1 f70"/>
                <a:gd name="f124" fmla="*/ f102 1 f69"/>
                <a:gd name="f125" fmla="*/ f103 1 f69"/>
                <a:gd name="f126" fmla="*/ f104 1 f70"/>
                <a:gd name="f127" fmla="*/ f105 1 f69"/>
                <a:gd name="f128" fmla="*/ f106 1 f69"/>
                <a:gd name="f129" fmla="*/ f107 1 f69"/>
                <a:gd name="f130" fmla="*/ f108 f60 1"/>
                <a:gd name="f131" fmla="*/ f109 f60 1"/>
                <a:gd name="f132" fmla="*/ f111 f61 1"/>
                <a:gd name="f133" fmla="*/ f110 f61 1"/>
                <a:gd name="f134" fmla="*/ f112 f60 1"/>
                <a:gd name="f135" fmla="*/ f113 f61 1"/>
                <a:gd name="f136" fmla="*/ f114 f60 1"/>
                <a:gd name="f137" fmla="*/ f115 f61 1"/>
                <a:gd name="f138" fmla="*/ f116 f60 1"/>
                <a:gd name="f139" fmla="*/ f117 f61 1"/>
                <a:gd name="f140" fmla="*/ f118 f60 1"/>
                <a:gd name="f141" fmla="*/ f119 f61 1"/>
                <a:gd name="f142" fmla="*/ f120 f60 1"/>
                <a:gd name="f143" fmla="*/ f121 f61 1"/>
                <a:gd name="f144" fmla="*/ f122 f60 1"/>
                <a:gd name="f145" fmla="*/ f123 f61 1"/>
                <a:gd name="f146" fmla="*/ f124 f60 1"/>
                <a:gd name="f147" fmla="*/ f125 f60 1"/>
                <a:gd name="f148" fmla="*/ f126 f61 1"/>
                <a:gd name="f149" fmla="*/ f127 f60 1"/>
                <a:gd name="f150" fmla="*/ f128 f60 1"/>
                <a:gd name="f151" fmla="*/ f129 f60 1"/>
              </a:gdLst>
              <a:ahLst/>
              <a:cxnLst>
                <a:cxn ang="3cd4">
                  <a:pos x="hc" y="t"/>
                </a:cxn>
                <a:cxn ang="0">
                  <a:pos x="r" y="vc"/>
                </a:cxn>
                <a:cxn ang="cd4">
                  <a:pos x="hc" y="b"/>
                </a:cxn>
                <a:cxn ang="cd2">
                  <a:pos x="l" y="vc"/>
                </a:cxn>
                <a:cxn ang="f89">
                  <a:pos x="f134" y="f135"/>
                </a:cxn>
                <a:cxn ang="f89">
                  <a:pos x="f136" y="f137"/>
                </a:cxn>
                <a:cxn ang="f89">
                  <a:pos x="f138" y="f139"/>
                </a:cxn>
                <a:cxn ang="f89">
                  <a:pos x="f140" y="f141"/>
                </a:cxn>
                <a:cxn ang="f89">
                  <a:pos x="f142" y="f143"/>
                </a:cxn>
                <a:cxn ang="f89">
                  <a:pos x="f144" y="f145"/>
                </a:cxn>
                <a:cxn ang="f89">
                  <a:pos x="f146" y="f145"/>
                </a:cxn>
                <a:cxn ang="f89">
                  <a:pos x="f147" y="f148"/>
                </a:cxn>
                <a:cxn ang="f89">
                  <a:pos x="f149" y="f141"/>
                </a:cxn>
                <a:cxn ang="f89">
                  <a:pos x="f150" y="f139"/>
                </a:cxn>
                <a:cxn ang="f89">
                  <a:pos x="f151" y="f137"/>
                </a:cxn>
                <a:cxn ang="f89">
                  <a:pos x="f134" y="f135"/>
                </a:cxn>
              </a:cxnLst>
              <a:rect l="f130" t="f133" r="f131" b="f132"/>
              <a:pathLst>
                <a:path w="1111210" h="539859">
                  <a:moveTo>
                    <a:pt x="f8" y="f9"/>
                  </a:moveTo>
                  <a:cubicBezTo>
                    <a:pt x="f10" y="f11"/>
                    <a:pt x="f12" y="f13"/>
                    <a:pt x="f14" y="f15"/>
                  </a:cubicBezTo>
                  <a:cubicBezTo>
                    <a:pt x="f16" y="f17"/>
                    <a:pt x="f18" y="f19"/>
                    <a:pt x="f20" y="f21"/>
                  </a:cubicBezTo>
                  <a:lnTo>
                    <a:pt x="f22" y="f23"/>
                  </a:lnTo>
                  <a:cubicBezTo>
                    <a:pt x="f24" y="f25"/>
                    <a:pt x="f26" y="f27"/>
                    <a:pt x="f28" y="f29"/>
                  </a:cubicBezTo>
                  <a:cubicBezTo>
                    <a:pt x="f30" y="f31"/>
                    <a:pt x="f32" y="f33"/>
                    <a:pt x="f34" y="f35"/>
                  </a:cubicBezTo>
                  <a:cubicBezTo>
                    <a:pt x="f36" y="f37"/>
                    <a:pt x="f38" y="f37"/>
                    <a:pt x="f39" y="f35"/>
                  </a:cubicBezTo>
                  <a:cubicBezTo>
                    <a:pt x="f40" y="f41"/>
                    <a:pt x="f42" y="f43"/>
                    <a:pt x="f44" y="f45"/>
                  </a:cubicBezTo>
                  <a:cubicBezTo>
                    <a:pt x="f46" y="f47"/>
                    <a:pt x="f48" y="f49"/>
                    <a:pt x="f50" y="f23"/>
                  </a:cubicBezTo>
                  <a:lnTo>
                    <a:pt x="f51" y="f21"/>
                  </a:lnTo>
                  <a:cubicBezTo>
                    <a:pt x="f52" y="f19"/>
                    <a:pt x="f53" y="f17"/>
                    <a:pt x="f54" y="f15"/>
                  </a:cubicBezTo>
                  <a:cubicBezTo>
                    <a:pt x="f55" y="f56"/>
                    <a:pt x="f57" y="f58"/>
                    <a:pt x="f8" y="f9"/>
                  </a:cubicBezTo>
                  <a:close/>
                </a:path>
              </a:pathLst>
            </a:custGeom>
            <a:noFill/>
            <a:ln w="23463" cap="flat">
              <a:solidFill>
                <a:srgbClr val="5F6062"/>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414041"/>
                </a:solidFill>
                <a:uFillTx/>
                <a:latin typeface="Source Han Sans JP" panose="020B0500000000000000" pitchFamily="34" charset="-128"/>
              </a:endParaRPr>
            </a:p>
          </p:txBody>
        </p:sp>
        <p:sp>
          <p:nvSpPr>
            <p:cNvPr id="17" name="Freeform 92">
              <a:extLst>
                <a:ext uri="{FF2B5EF4-FFF2-40B4-BE49-F238E27FC236}">
                  <a16:creationId xmlns:a16="http://schemas.microsoft.com/office/drawing/2014/main" id="{2AC4BD05-7CD8-8D3F-C47B-1B2E7E020596}"/>
                </a:ext>
              </a:extLst>
            </p:cNvPr>
            <p:cNvSpPr/>
            <p:nvPr/>
          </p:nvSpPr>
          <p:spPr>
            <a:xfrm>
              <a:off x="2880972" y="4531446"/>
              <a:ext cx="860011" cy="1052035"/>
            </a:xfrm>
            <a:custGeom>
              <a:avLst/>
              <a:gdLst>
                <a:gd name="f0" fmla="val 10800000"/>
                <a:gd name="f1" fmla="val 5400000"/>
                <a:gd name="f2" fmla="val 180"/>
                <a:gd name="f3" fmla="val w"/>
                <a:gd name="f4" fmla="val h"/>
                <a:gd name="f5" fmla="val 0"/>
                <a:gd name="f6" fmla="val 789837"/>
                <a:gd name="f7" fmla="val 966201"/>
                <a:gd name="f8" fmla="val 1944"/>
                <a:gd name="f9" fmla="val 578608"/>
                <a:gd name="f10" fmla="val 221409"/>
                <a:gd name="f11" fmla="val 958770"/>
                <a:gd name="f12" fmla="val 225690"/>
                <a:gd name="f13" fmla="val 965982"/>
                <a:gd name="f14" fmla="val 235004"/>
                <a:gd name="f15" fmla="val 968351"/>
                <a:gd name="f16" fmla="val 242217"/>
                <a:gd name="f17" fmla="val 964070"/>
                <a:gd name="f18" fmla="val 242315"/>
                <a:gd name="f19" fmla="val 964014"/>
                <a:gd name="f20" fmla="val 242406"/>
                <a:gd name="f21" fmla="val 963958"/>
                <a:gd name="f22" fmla="val 242498"/>
                <a:gd name="f23" fmla="val 963902"/>
                <a:gd name="f24" fmla="val 566760"/>
                <a:gd name="f25" fmla="val 754187"/>
                <a:gd name="f26" fmla="val 770415"/>
                <a:gd name="f27" fmla="val 401356"/>
                <a:gd name="f28" fmla="val 789824"/>
                <a:gd name="f29" fmla="val 15676"/>
                <a:gd name="f30" fmla="val 790175"/>
                <a:gd name="f31" fmla="val 7374"/>
                <a:gd name="f32" fmla="val 783729"/>
                <a:gd name="f33" fmla="val 366"/>
                <a:gd name="f34" fmla="val 775427"/>
                <a:gd name="f35" fmla="val 14"/>
                <a:gd name="f36" fmla="val 775238"/>
                <a:gd name="f37" fmla="val 7"/>
                <a:gd name="f38" fmla="val 775041"/>
                <a:gd name="f39" fmla="val 774851"/>
                <a:gd name="f40" fmla="val 336132"/>
                <a:gd name="f41" fmla="val 328491"/>
                <a:gd name="f42" fmla="val 21"/>
                <a:gd name="f43" fmla="val 322172"/>
                <a:gd name="f44" fmla="val 5947"/>
                <a:gd name="f45" fmla="val 321651"/>
                <a:gd name="f46" fmla="val 13567"/>
                <a:gd name="f47" fmla="val 303831"/>
                <a:gd name="f48" fmla="val 233545"/>
                <a:gd name="f49" fmla="val 188103"/>
                <a:gd name="f50" fmla="val 433875"/>
                <a:gd name="f51" fmla="val 6443"/>
                <a:gd name="f52" fmla="val 559206"/>
                <a:gd name="f53" fmla="val 88"/>
                <a:gd name="f54" fmla="val 563494"/>
                <a:gd name="f55" fmla="val -1873"/>
                <a:gd name="f56" fmla="val 571958"/>
                <a:gd name="f57" fmla="+- 0 0 -90"/>
                <a:gd name="f58" fmla="*/ f3 1 789837"/>
                <a:gd name="f59" fmla="*/ f4 1 966201"/>
                <a:gd name="f60" fmla="val f5"/>
                <a:gd name="f61" fmla="val f6"/>
                <a:gd name="f62" fmla="val f7"/>
                <a:gd name="f63" fmla="*/ f57 f0 1"/>
                <a:gd name="f64" fmla="+- f62 0 f60"/>
                <a:gd name="f65" fmla="+- f61 0 f60"/>
                <a:gd name="f66" fmla="*/ f63 1 f2"/>
                <a:gd name="f67" fmla="*/ f65 1 789837"/>
                <a:gd name="f68" fmla="*/ f64 1 966201"/>
                <a:gd name="f69" fmla="*/ 1944 f65 1"/>
                <a:gd name="f70" fmla="*/ 578608 f64 1"/>
                <a:gd name="f71" fmla="*/ 221409 f65 1"/>
                <a:gd name="f72" fmla="*/ 958770 f64 1"/>
                <a:gd name="f73" fmla="*/ 242217 f65 1"/>
                <a:gd name="f74" fmla="*/ 964070 f64 1"/>
                <a:gd name="f75" fmla="*/ 242498 f65 1"/>
                <a:gd name="f76" fmla="*/ 963902 f64 1"/>
                <a:gd name="f77" fmla="*/ 789824 f65 1"/>
                <a:gd name="f78" fmla="*/ 15676 f64 1"/>
                <a:gd name="f79" fmla="*/ 775427 f65 1"/>
                <a:gd name="f80" fmla="*/ 14 f64 1"/>
                <a:gd name="f81" fmla="*/ 774851 f65 1"/>
                <a:gd name="f82" fmla="*/ 0 f64 1"/>
                <a:gd name="f83" fmla="*/ 336132 f65 1"/>
                <a:gd name="f84" fmla="*/ 321651 f65 1"/>
                <a:gd name="f85" fmla="*/ 13567 f64 1"/>
                <a:gd name="f86" fmla="*/ 6443 f65 1"/>
                <a:gd name="f87" fmla="*/ 559206 f64 1"/>
                <a:gd name="f88" fmla="+- f66 0 f1"/>
                <a:gd name="f89" fmla="*/ f69 1 789837"/>
                <a:gd name="f90" fmla="*/ f70 1 966201"/>
                <a:gd name="f91" fmla="*/ f71 1 789837"/>
                <a:gd name="f92" fmla="*/ f72 1 966201"/>
                <a:gd name="f93" fmla="*/ f73 1 789837"/>
                <a:gd name="f94" fmla="*/ f74 1 966201"/>
                <a:gd name="f95" fmla="*/ f75 1 789837"/>
                <a:gd name="f96" fmla="*/ f76 1 966201"/>
                <a:gd name="f97" fmla="*/ f77 1 789837"/>
                <a:gd name="f98" fmla="*/ f78 1 966201"/>
                <a:gd name="f99" fmla="*/ f79 1 789837"/>
                <a:gd name="f100" fmla="*/ f80 1 966201"/>
                <a:gd name="f101" fmla="*/ f81 1 789837"/>
                <a:gd name="f102" fmla="*/ f82 1 966201"/>
                <a:gd name="f103" fmla="*/ f83 1 789837"/>
                <a:gd name="f104" fmla="*/ f84 1 789837"/>
                <a:gd name="f105" fmla="*/ f85 1 966201"/>
                <a:gd name="f106" fmla="*/ f86 1 789837"/>
                <a:gd name="f107" fmla="*/ f87 1 966201"/>
                <a:gd name="f108" fmla="*/ f60 1 f67"/>
                <a:gd name="f109" fmla="*/ f61 1 f67"/>
                <a:gd name="f110" fmla="*/ f60 1 f68"/>
                <a:gd name="f111" fmla="*/ f62 1 f68"/>
                <a:gd name="f112" fmla="*/ f89 1 f67"/>
                <a:gd name="f113" fmla="*/ f90 1 f68"/>
                <a:gd name="f114" fmla="*/ f91 1 f67"/>
                <a:gd name="f115" fmla="*/ f92 1 f68"/>
                <a:gd name="f116" fmla="*/ f93 1 f67"/>
                <a:gd name="f117" fmla="*/ f94 1 f68"/>
                <a:gd name="f118" fmla="*/ f95 1 f67"/>
                <a:gd name="f119" fmla="*/ f96 1 f68"/>
                <a:gd name="f120" fmla="*/ f97 1 f67"/>
                <a:gd name="f121" fmla="*/ f98 1 f68"/>
                <a:gd name="f122" fmla="*/ f99 1 f67"/>
                <a:gd name="f123" fmla="*/ f100 1 f68"/>
                <a:gd name="f124" fmla="*/ f101 1 f67"/>
                <a:gd name="f125" fmla="*/ f102 1 f68"/>
                <a:gd name="f126" fmla="*/ f103 1 f67"/>
                <a:gd name="f127" fmla="*/ f104 1 f67"/>
                <a:gd name="f128" fmla="*/ f105 1 f68"/>
                <a:gd name="f129" fmla="*/ f106 1 f67"/>
                <a:gd name="f130" fmla="*/ f107 1 f68"/>
                <a:gd name="f131" fmla="*/ f108 f58 1"/>
                <a:gd name="f132" fmla="*/ f109 f58 1"/>
                <a:gd name="f133" fmla="*/ f111 f59 1"/>
                <a:gd name="f134" fmla="*/ f110 f59 1"/>
                <a:gd name="f135" fmla="*/ f112 f58 1"/>
                <a:gd name="f136" fmla="*/ f113 f59 1"/>
                <a:gd name="f137" fmla="*/ f114 f58 1"/>
                <a:gd name="f138" fmla="*/ f115 f59 1"/>
                <a:gd name="f139" fmla="*/ f116 f58 1"/>
                <a:gd name="f140" fmla="*/ f117 f59 1"/>
                <a:gd name="f141" fmla="*/ f118 f58 1"/>
                <a:gd name="f142" fmla="*/ f119 f59 1"/>
                <a:gd name="f143" fmla="*/ f120 f58 1"/>
                <a:gd name="f144" fmla="*/ f121 f59 1"/>
                <a:gd name="f145" fmla="*/ f122 f58 1"/>
                <a:gd name="f146" fmla="*/ f123 f59 1"/>
                <a:gd name="f147" fmla="*/ f124 f58 1"/>
                <a:gd name="f148" fmla="*/ f125 f59 1"/>
                <a:gd name="f149" fmla="*/ f126 f58 1"/>
                <a:gd name="f150" fmla="*/ f127 f58 1"/>
                <a:gd name="f151" fmla="*/ f128 f59 1"/>
                <a:gd name="f152" fmla="*/ f129 f58 1"/>
                <a:gd name="f153" fmla="*/ f130 f59 1"/>
              </a:gdLst>
              <a:ahLst/>
              <a:cxnLst>
                <a:cxn ang="3cd4">
                  <a:pos x="hc" y="t"/>
                </a:cxn>
                <a:cxn ang="0">
                  <a:pos x="r" y="vc"/>
                </a:cxn>
                <a:cxn ang="cd4">
                  <a:pos x="hc" y="b"/>
                </a:cxn>
                <a:cxn ang="cd2">
                  <a:pos x="l" y="vc"/>
                </a:cxn>
                <a:cxn ang="f88">
                  <a:pos x="f135" y="f136"/>
                </a:cxn>
                <a:cxn ang="f88">
                  <a:pos x="f137" y="f138"/>
                </a:cxn>
                <a:cxn ang="f88">
                  <a:pos x="f139" y="f140"/>
                </a:cxn>
                <a:cxn ang="f88">
                  <a:pos x="f141" y="f142"/>
                </a:cxn>
                <a:cxn ang="f88">
                  <a:pos x="f143" y="f144"/>
                </a:cxn>
                <a:cxn ang="f88">
                  <a:pos x="f145" y="f146"/>
                </a:cxn>
                <a:cxn ang="f88">
                  <a:pos x="f147" y="f148"/>
                </a:cxn>
                <a:cxn ang="f88">
                  <a:pos x="f149" y="f148"/>
                </a:cxn>
                <a:cxn ang="f88">
                  <a:pos x="f150" y="f151"/>
                </a:cxn>
                <a:cxn ang="f88">
                  <a:pos x="f152" y="f153"/>
                </a:cxn>
                <a:cxn ang="f88">
                  <a:pos x="f135" y="f136"/>
                </a:cxn>
              </a:cxnLst>
              <a:rect l="f131" t="f134" r="f132" b="f133"/>
              <a:pathLst>
                <a:path w="789837" h="966201">
                  <a:moveTo>
                    <a:pt x="f8" y="f9"/>
                  </a:moveTo>
                  <a:lnTo>
                    <a:pt x="f10" y="f11"/>
                  </a:lnTo>
                  <a:cubicBezTo>
                    <a:pt x="f12" y="f13"/>
                    <a:pt x="f14" y="f15"/>
                    <a:pt x="f16" y="f17"/>
                  </a:cubicBezTo>
                  <a:cubicBezTo>
                    <a:pt x="f18" y="f19"/>
                    <a:pt x="f20" y="f21"/>
                    <a:pt x="f22" y="f23"/>
                  </a:cubicBezTo>
                  <a:cubicBezTo>
                    <a:pt x="f24" y="f25"/>
                    <a:pt x="f26" y="f27"/>
                    <a:pt x="f28" y="f29"/>
                  </a:cubicBezTo>
                  <a:cubicBezTo>
                    <a:pt x="f30" y="f31"/>
                    <a:pt x="f32" y="f33"/>
                    <a:pt x="f34" y="f35"/>
                  </a:cubicBezTo>
                  <a:cubicBezTo>
                    <a:pt x="f36" y="f37"/>
                    <a:pt x="f38" y="f5"/>
                    <a:pt x="f39" y="f5"/>
                  </a:cubicBezTo>
                  <a:lnTo>
                    <a:pt x="f40" y="f5"/>
                  </a:lnTo>
                  <a:cubicBezTo>
                    <a:pt x="f41" y="f42"/>
                    <a:pt x="f43" y="f44"/>
                    <a:pt x="f45" y="f46"/>
                  </a:cubicBezTo>
                  <a:cubicBezTo>
                    <a:pt x="f47" y="f48"/>
                    <a:pt x="f49" y="f50"/>
                    <a:pt x="f51" y="f52"/>
                  </a:cubicBezTo>
                  <a:cubicBezTo>
                    <a:pt x="f53" y="f54"/>
                    <a:pt x="f55" y="f56"/>
                    <a:pt x="f8" y="f9"/>
                  </a:cubicBezTo>
                  <a:close/>
                </a:path>
              </a:pathLst>
            </a:custGeom>
            <a:noFill/>
            <a:ln w="23463" cap="flat">
              <a:solidFill>
                <a:srgbClr val="5F6062"/>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414041"/>
                </a:solidFill>
                <a:uFillTx/>
                <a:latin typeface="Source Han Sans JP" panose="020B0500000000000000" pitchFamily="34" charset="-128"/>
              </a:endParaRPr>
            </a:p>
          </p:txBody>
        </p:sp>
        <p:sp>
          <p:nvSpPr>
            <p:cNvPr id="18" name="Freeform 93">
              <a:extLst>
                <a:ext uri="{FF2B5EF4-FFF2-40B4-BE49-F238E27FC236}">
                  <a16:creationId xmlns:a16="http://schemas.microsoft.com/office/drawing/2014/main" id="{D878BC8E-FFB4-0335-CEE5-3A16BA584746}"/>
                </a:ext>
              </a:extLst>
            </p:cNvPr>
            <p:cNvSpPr/>
            <p:nvPr/>
          </p:nvSpPr>
          <p:spPr>
            <a:xfrm>
              <a:off x="2731367" y="3257906"/>
              <a:ext cx="724570" cy="709373"/>
            </a:xfrm>
            <a:custGeom>
              <a:avLst/>
              <a:gdLst>
                <a:gd name="f0" fmla="val 10800000"/>
                <a:gd name="f1" fmla="val 5400000"/>
                <a:gd name="f2" fmla="val 180"/>
                <a:gd name="f3" fmla="val w"/>
                <a:gd name="f4" fmla="val h"/>
                <a:gd name="f5" fmla="val 0"/>
                <a:gd name="f6" fmla="val 665449"/>
                <a:gd name="f7" fmla="val 651494"/>
                <a:gd name="f8" fmla="val 304185"/>
                <a:gd name="f9" fmla="val 648732"/>
                <a:gd name="f10" fmla="val 659251"/>
                <a:gd name="f11" fmla="val 390745"/>
                <a:gd name="f12" fmla="val 665950"/>
                <a:gd name="f13" fmla="val 385898"/>
                <a:gd name="f14" fmla="val 667455"/>
                <a:gd name="f15" fmla="val 376538"/>
                <a:gd name="f16" fmla="val 662604"/>
                <a:gd name="f17" fmla="val 369838"/>
                <a:gd name="f18" fmla="val 662478"/>
                <a:gd name="f19" fmla="val 369657"/>
                <a:gd name="f20" fmla="val 662344"/>
                <a:gd name="f21" fmla="val 369479"/>
                <a:gd name="f22" fmla="val 662204"/>
                <a:gd name="f23" fmla="val 369305"/>
                <a:gd name="f24" fmla="val 528873"/>
                <a:gd name="f25" fmla="val 204128"/>
                <a:gd name="f26" fmla="val 354271"/>
                <a:gd name="f27" fmla="val 77105"/>
                <a:gd name="f28" fmla="val 156071"/>
                <a:gd name="f29" fmla="val 1093"/>
                <a:gd name="f30" fmla="val 148367"/>
                <a:gd name="f31" fmla="val -2011"/>
                <a:gd name="f32" fmla="val 139601"/>
                <a:gd name="f33" fmla="val 1720"/>
                <a:gd name="f34" fmla="val 136493"/>
                <a:gd name="f35" fmla="val 9427"/>
                <a:gd name="f36" fmla="val 136353"/>
                <a:gd name="f37" fmla="val 9784"/>
                <a:gd name="f38" fmla="val 136219"/>
                <a:gd name="f39" fmla="val 10146"/>
                <a:gd name="f40" fmla="val 136107"/>
                <a:gd name="f41" fmla="val 10513"/>
                <a:gd name="f42" fmla="val 716"/>
                <a:gd name="f43" fmla="val 427932"/>
                <a:gd name="f44" fmla="val -1646"/>
                <a:gd name="f45" fmla="val 435177"/>
                <a:gd name="f46" fmla="val 2010"/>
                <a:gd name="f47" fmla="val 443015"/>
                <a:gd name="f48" fmla="val 9082"/>
                <a:gd name="f49" fmla="val 445857"/>
                <a:gd name="f50" fmla="val 115236"/>
                <a:gd name="f51" fmla="val 490285"/>
                <a:gd name="f52" fmla="val 209524"/>
                <a:gd name="f53" fmla="val 558916"/>
                <a:gd name="f54" fmla="val 284432"/>
                <a:gd name="f55" fmla="val 646272"/>
                <a:gd name="f56" fmla="val 289353"/>
                <a:gd name="f57" fmla="val 652142"/>
                <a:gd name="f58" fmla="val 297971"/>
                <a:gd name="f59" fmla="val 653210"/>
                <a:gd name="f60" fmla="+- 0 0 -90"/>
                <a:gd name="f61" fmla="*/ f3 1 665449"/>
                <a:gd name="f62" fmla="*/ f4 1 651494"/>
                <a:gd name="f63" fmla="val f5"/>
                <a:gd name="f64" fmla="val f6"/>
                <a:gd name="f65" fmla="val f7"/>
                <a:gd name="f66" fmla="*/ f60 f0 1"/>
                <a:gd name="f67" fmla="+- f65 0 f63"/>
                <a:gd name="f68" fmla="+- f64 0 f63"/>
                <a:gd name="f69" fmla="*/ f66 1 f2"/>
                <a:gd name="f70" fmla="*/ f68 1 665449"/>
                <a:gd name="f71" fmla="*/ f67 1 651494"/>
                <a:gd name="f72" fmla="*/ 304185 f68 1"/>
                <a:gd name="f73" fmla="*/ 648732 f67 1"/>
                <a:gd name="f74" fmla="*/ 659251 f68 1"/>
                <a:gd name="f75" fmla="*/ 390745 f67 1"/>
                <a:gd name="f76" fmla="*/ 662604 f68 1"/>
                <a:gd name="f77" fmla="*/ 369838 f67 1"/>
                <a:gd name="f78" fmla="*/ 662204 f68 1"/>
                <a:gd name="f79" fmla="*/ 369305 f67 1"/>
                <a:gd name="f80" fmla="*/ 156071 f68 1"/>
                <a:gd name="f81" fmla="*/ 1093 f67 1"/>
                <a:gd name="f82" fmla="*/ 136493 f68 1"/>
                <a:gd name="f83" fmla="*/ 9427 f67 1"/>
                <a:gd name="f84" fmla="*/ 136107 f68 1"/>
                <a:gd name="f85" fmla="*/ 10513 f67 1"/>
                <a:gd name="f86" fmla="*/ 716 f68 1"/>
                <a:gd name="f87" fmla="*/ 427932 f67 1"/>
                <a:gd name="f88" fmla="*/ 9082 f68 1"/>
                <a:gd name="f89" fmla="*/ 445857 f67 1"/>
                <a:gd name="f90" fmla="*/ 284432 f68 1"/>
                <a:gd name="f91" fmla="*/ 646272 f67 1"/>
                <a:gd name="f92" fmla="+- f69 0 f1"/>
                <a:gd name="f93" fmla="*/ f72 1 665449"/>
                <a:gd name="f94" fmla="*/ f73 1 651494"/>
                <a:gd name="f95" fmla="*/ f74 1 665449"/>
                <a:gd name="f96" fmla="*/ f75 1 651494"/>
                <a:gd name="f97" fmla="*/ f76 1 665449"/>
                <a:gd name="f98" fmla="*/ f77 1 651494"/>
                <a:gd name="f99" fmla="*/ f78 1 665449"/>
                <a:gd name="f100" fmla="*/ f79 1 651494"/>
                <a:gd name="f101" fmla="*/ f80 1 665449"/>
                <a:gd name="f102" fmla="*/ f81 1 651494"/>
                <a:gd name="f103" fmla="*/ f82 1 665449"/>
                <a:gd name="f104" fmla="*/ f83 1 651494"/>
                <a:gd name="f105" fmla="*/ f84 1 665449"/>
                <a:gd name="f106" fmla="*/ f85 1 651494"/>
                <a:gd name="f107" fmla="*/ f86 1 665449"/>
                <a:gd name="f108" fmla="*/ f87 1 651494"/>
                <a:gd name="f109" fmla="*/ f88 1 665449"/>
                <a:gd name="f110" fmla="*/ f89 1 651494"/>
                <a:gd name="f111" fmla="*/ f90 1 665449"/>
                <a:gd name="f112" fmla="*/ f91 1 651494"/>
                <a:gd name="f113" fmla="*/ f63 1 f70"/>
                <a:gd name="f114" fmla="*/ f64 1 f70"/>
                <a:gd name="f115" fmla="*/ f63 1 f71"/>
                <a:gd name="f116" fmla="*/ f65 1 f71"/>
                <a:gd name="f117" fmla="*/ f93 1 f70"/>
                <a:gd name="f118" fmla="*/ f94 1 f71"/>
                <a:gd name="f119" fmla="*/ f95 1 f70"/>
                <a:gd name="f120" fmla="*/ f96 1 f71"/>
                <a:gd name="f121" fmla="*/ f97 1 f70"/>
                <a:gd name="f122" fmla="*/ f98 1 f71"/>
                <a:gd name="f123" fmla="*/ f99 1 f70"/>
                <a:gd name="f124" fmla="*/ f100 1 f71"/>
                <a:gd name="f125" fmla="*/ f101 1 f70"/>
                <a:gd name="f126" fmla="*/ f102 1 f71"/>
                <a:gd name="f127" fmla="*/ f103 1 f70"/>
                <a:gd name="f128" fmla="*/ f104 1 f71"/>
                <a:gd name="f129" fmla="*/ f105 1 f70"/>
                <a:gd name="f130" fmla="*/ f106 1 f71"/>
                <a:gd name="f131" fmla="*/ f107 1 f70"/>
                <a:gd name="f132" fmla="*/ f108 1 f71"/>
                <a:gd name="f133" fmla="*/ f109 1 f70"/>
                <a:gd name="f134" fmla="*/ f110 1 f71"/>
                <a:gd name="f135" fmla="*/ f111 1 f70"/>
                <a:gd name="f136" fmla="*/ f112 1 f71"/>
                <a:gd name="f137" fmla="*/ f113 f61 1"/>
                <a:gd name="f138" fmla="*/ f114 f61 1"/>
                <a:gd name="f139" fmla="*/ f116 f62 1"/>
                <a:gd name="f140" fmla="*/ f115 f62 1"/>
                <a:gd name="f141" fmla="*/ f117 f61 1"/>
                <a:gd name="f142" fmla="*/ f118 f62 1"/>
                <a:gd name="f143" fmla="*/ f119 f61 1"/>
                <a:gd name="f144" fmla="*/ f120 f62 1"/>
                <a:gd name="f145" fmla="*/ f121 f61 1"/>
                <a:gd name="f146" fmla="*/ f122 f62 1"/>
                <a:gd name="f147" fmla="*/ f123 f61 1"/>
                <a:gd name="f148" fmla="*/ f124 f62 1"/>
                <a:gd name="f149" fmla="*/ f125 f61 1"/>
                <a:gd name="f150" fmla="*/ f126 f62 1"/>
                <a:gd name="f151" fmla="*/ f127 f61 1"/>
                <a:gd name="f152" fmla="*/ f128 f62 1"/>
                <a:gd name="f153" fmla="*/ f129 f61 1"/>
                <a:gd name="f154" fmla="*/ f130 f62 1"/>
                <a:gd name="f155" fmla="*/ f131 f61 1"/>
                <a:gd name="f156" fmla="*/ f132 f62 1"/>
                <a:gd name="f157" fmla="*/ f133 f61 1"/>
                <a:gd name="f158" fmla="*/ f134 f62 1"/>
                <a:gd name="f159" fmla="*/ f135 f61 1"/>
                <a:gd name="f160" fmla="*/ f136 f62 1"/>
              </a:gdLst>
              <a:ahLst/>
              <a:cxnLst>
                <a:cxn ang="3cd4">
                  <a:pos x="hc" y="t"/>
                </a:cxn>
                <a:cxn ang="0">
                  <a:pos x="r" y="vc"/>
                </a:cxn>
                <a:cxn ang="cd4">
                  <a:pos x="hc" y="b"/>
                </a:cxn>
                <a:cxn ang="cd2">
                  <a:pos x="l" y="vc"/>
                </a:cxn>
                <a:cxn ang="f92">
                  <a:pos x="f141" y="f142"/>
                </a:cxn>
                <a:cxn ang="f92">
                  <a:pos x="f143" y="f144"/>
                </a:cxn>
                <a:cxn ang="f92">
                  <a:pos x="f145" y="f146"/>
                </a:cxn>
                <a:cxn ang="f92">
                  <a:pos x="f147" y="f148"/>
                </a:cxn>
                <a:cxn ang="f92">
                  <a:pos x="f149" y="f150"/>
                </a:cxn>
                <a:cxn ang="f92">
                  <a:pos x="f151" y="f152"/>
                </a:cxn>
                <a:cxn ang="f92">
                  <a:pos x="f153" y="f154"/>
                </a:cxn>
                <a:cxn ang="f92">
                  <a:pos x="f155" y="f156"/>
                </a:cxn>
                <a:cxn ang="f92">
                  <a:pos x="f157" y="f158"/>
                </a:cxn>
                <a:cxn ang="f92">
                  <a:pos x="f159" y="f160"/>
                </a:cxn>
                <a:cxn ang="f92">
                  <a:pos x="f141" y="f142"/>
                </a:cxn>
              </a:cxnLst>
              <a:rect l="f137" t="f140" r="f138" b="f139"/>
              <a:pathLst>
                <a:path w="665449" h="651494">
                  <a:moveTo>
                    <a:pt x="f8" y="f9"/>
                  </a:moveTo>
                  <a:lnTo>
                    <a:pt x="f10" y="f11"/>
                  </a:lnTo>
                  <a:cubicBezTo>
                    <a:pt x="f12" y="f13"/>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40" y="f41"/>
                  </a:cubicBezTo>
                  <a:lnTo>
                    <a:pt x="f42" y="f43"/>
                  </a:lnTo>
                  <a:cubicBezTo>
                    <a:pt x="f44" y="f45"/>
                    <a:pt x="f46" y="f47"/>
                    <a:pt x="f48" y="f49"/>
                  </a:cubicBezTo>
                  <a:cubicBezTo>
                    <a:pt x="f50" y="f51"/>
                    <a:pt x="f52" y="f53"/>
                    <a:pt x="f54" y="f55"/>
                  </a:cubicBezTo>
                  <a:cubicBezTo>
                    <a:pt x="f56" y="f57"/>
                    <a:pt x="f58" y="f59"/>
                    <a:pt x="f8" y="f9"/>
                  </a:cubicBezTo>
                  <a:close/>
                </a:path>
              </a:pathLst>
            </a:custGeom>
            <a:noFill/>
            <a:ln w="23463" cap="flat">
              <a:solidFill>
                <a:srgbClr val="5F6062"/>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414041"/>
                </a:solidFill>
                <a:uFillTx/>
                <a:latin typeface="Source Han Sans JP" panose="020B0500000000000000" pitchFamily="34" charset="-128"/>
              </a:endParaRPr>
            </a:p>
          </p:txBody>
        </p:sp>
      </p:grpSp>
      <p:sp>
        <p:nvSpPr>
          <p:cNvPr id="19" name="Rectangle 65">
            <a:extLst>
              <a:ext uri="{FF2B5EF4-FFF2-40B4-BE49-F238E27FC236}">
                <a16:creationId xmlns:a16="http://schemas.microsoft.com/office/drawing/2014/main" id="{CA4064F8-A7B6-A806-F670-CDDC392A96F7}"/>
              </a:ext>
            </a:extLst>
          </p:cNvPr>
          <p:cNvSpPr/>
          <p:nvPr/>
        </p:nvSpPr>
        <p:spPr>
          <a:xfrm>
            <a:off x="5029204" y="351723"/>
            <a:ext cx="7162796" cy="6858000"/>
          </a:xfrm>
          <a:prstGeom prst="rect">
            <a:avLst/>
          </a:prstGeom>
          <a:solidFill>
            <a:srgbClr val="004F5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FFFFFF"/>
              </a:solidFill>
              <a:uFillTx/>
              <a:latin typeface="Source Han Sans JP" panose="020B0500000000000000" pitchFamily="34" charset="-128"/>
            </a:endParaRPr>
          </a:p>
        </p:txBody>
      </p:sp>
      <p:pic>
        <p:nvPicPr>
          <p:cNvPr id="20" name="Graphic 66">
            <a:extLst>
              <a:ext uri="{FF2B5EF4-FFF2-40B4-BE49-F238E27FC236}">
                <a16:creationId xmlns:a16="http://schemas.microsoft.com/office/drawing/2014/main" id="{F917BA7B-A566-F0DE-75E7-A5C10E4B57F8}"/>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1602019" y="2002536"/>
            <a:ext cx="1663695" cy="1663695"/>
          </a:xfrm>
          <a:prstGeom prst="rect">
            <a:avLst/>
          </a:prstGeom>
          <a:noFill/>
          <a:ln cap="flat">
            <a:noFill/>
          </a:ln>
        </p:spPr>
      </p:pic>
      <p:pic>
        <p:nvPicPr>
          <p:cNvPr id="21" name="Graphic 67">
            <a:extLst>
              <a:ext uri="{FF2B5EF4-FFF2-40B4-BE49-F238E27FC236}">
                <a16:creationId xmlns:a16="http://schemas.microsoft.com/office/drawing/2014/main" id="{1D002BE6-7527-932C-AD44-EA690C8F8FD9}"/>
              </a:ext>
            </a:extLst>
          </p:cNvPr>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1722665" y="3301733"/>
            <a:ext cx="1422404" cy="1422404"/>
          </a:xfrm>
          <a:prstGeom prst="rect">
            <a:avLst/>
          </a:prstGeom>
          <a:noFill/>
          <a:ln cap="flat">
            <a:noFill/>
          </a:ln>
        </p:spPr>
      </p:pic>
      <p:pic>
        <p:nvPicPr>
          <p:cNvPr id="22" name="Graphic 68">
            <a:extLst>
              <a:ext uri="{FF2B5EF4-FFF2-40B4-BE49-F238E27FC236}">
                <a16:creationId xmlns:a16="http://schemas.microsoft.com/office/drawing/2014/main" id="{F04BE354-B3C2-47D0-B08D-9330D1C2C65A}"/>
              </a:ext>
            </a:extLst>
          </p:cNvPr>
          <p:cNvPicPr>
            <a:picLocks noChangeAspect="1"/>
          </p:cNvPicPr>
          <p:nvPr/>
        </p:nvPicPr>
        <p:blipFill>
          <a:blip r:embed="rId7">
            <a:extLst>
              <a:ext uri="{96DAC541-7B7A-43D3-8B79-37D633B846F1}">
                <asvg:svgBlip xmlns:asvg="http://schemas.microsoft.com/office/drawing/2016/SVG/main" r:embed="rId8"/>
              </a:ext>
            </a:extLst>
          </a:blip>
          <a:srcRect/>
          <a:stretch>
            <a:fillRect/>
          </a:stretch>
        </p:blipFill>
        <p:spPr>
          <a:xfrm>
            <a:off x="1843320" y="4475695"/>
            <a:ext cx="1181103" cy="1181103"/>
          </a:xfrm>
          <a:prstGeom prst="rect">
            <a:avLst/>
          </a:prstGeom>
          <a:noFill/>
          <a:ln cap="flat">
            <a:noFill/>
          </a:ln>
        </p:spPr>
      </p:pic>
      <p:pic>
        <p:nvPicPr>
          <p:cNvPr id="23" name="Graphic 69">
            <a:extLst>
              <a:ext uri="{FF2B5EF4-FFF2-40B4-BE49-F238E27FC236}">
                <a16:creationId xmlns:a16="http://schemas.microsoft.com/office/drawing/2014/main" id="{2C582CB5-7AF3-DF6E-6502-DDCD9B06E71A}"/>
              </a:ext>
            </a:extLst>
          </p:cNvPr>
          <p:cNvPicPr>
            <a:picLocks noChangeAspect="1"/>
          </p:cNvPicPr>
          <p:nvPr/>
        </p:nvPicPr>
        <p:blipFill>
          <a:blip r:embed="rId9">
            <a:extLst>
              <a:ext uri="{96DAC541-7B7A-43D3-8B79-37D633B846F1}">
                <asvg:svgBlip xmlns:asvg="http://schemas.microsoft.com/office/drawing/2016/SVG/main" r:embed="rId10"/>
              </a:ext>
            </a:extLst>
          </a:blip>
          <a:srcRect/>
          <a:stretch>
            <a:fillRect/>
          </a:stretch>
        </p:blipFill>
        <p:spPr>
          <a:xfrm>
            <a:off x="1957620" y="5545141"/>
            <a:ext cx="952503" cy="952503"/>
          </a:xfrm>
          <a:prstGeom prst="rect">
            <a:avLst/>
          </a:prstGeom>
          <a:noFill/>
          <a:ln cap="flat">
            <a:noFill/>
          </a:ln>
        </p:spPr>
      </p:pic>
      <p:sp>
        <p:nvSpPr>
          <p:cNvPr id="24" name="Slide Number Placeholder 43">
            <a:extLst>
              <a:ext uri="{FF2B5EF4-FFF2-40B4-BE49-F238E27FC236}">
                <a16:creationId xmlns:a16="http://schemas.microsoft.com/office/drawing/2014/main" id="{F7EF7FD2-7544-56BB-2A5C-35AEC1208373}"/>
              </a:ext>
            </a:extLst>
          </p:cNvPr>
          <p:cNvSpPr txBox="1"/>
          <p:nvPr/>
        </p:nvSpPr>
        <p:spPr>
          <a:xfrm>
            <a:off x="5638803" y="6315075"/>
            <a:ext cx="914400" cy="365129"/>
          </a:xfrm>
          <a:prstGeom prst="rect">
            <a:avLst/>
          </a:prstGeom>
          <a:no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710DE89-42E3-E341-9103-CDF5EF704D91}" type="slidenum">
              <a:rPr>
                <a:latin typeface="Source Han Sans JP" panose="020B0500000000000000" pitchFamily="34" charset="-128"/>
              </a:rPr>
              <a:t>23</a:t>
            </a:fld>
            <a:endParaRPr lang="en-US" sz="1200" u="none" strike="noStrike" kern="1200" cap="none" spc="0" baseline="0" dirty="0">
              <a:solidFill>
                <a:srgbClr val="FFFFFF"/>
              </a:solidFill>
              <a:uFillTx/>
              <a:latin typeface="Source Han Sans JP" panose="020B0500000000000000" pitchFamily="34" charset="-128"/>
              <a:cs typeface="Gotham Medium" pitchFamily="2"/>
            </a:endParaRPr>
          </a:p>
        </p:txBody>
      </p:sp>
      <p:sp>
        <p:nvSpPr>
          <p:cNvPr id="25" name="Footer Placeholder 19">
            <a:extLst>
              <a:ext uri="{FF2B5EF4-FFF2-40B4-BE49-F238E27FC236}">
                <a16:creationId xmlns:a16="http://schemas.microsoft.com/office/drawing/2014/main" id="{2138611B-2656-15EA-D7BC-34E3D666C9FC}"/>
              </a:ext>
            </a:extLst>
          </p:cNvPr>
          <p:cNvSpPr txBox="1"/>
          <p:nvPr/>
        </p:nvSpPr>
        <p:spPr>
          <a:xfrm>
            <a:off x="4871722" y="6689338"/>
            <a:ext cx="2448562" cy="118963"/>
          </a:xfrm>
          <a:prstGeom prst="rect">
            <a:avLst/>
          </a:prstGeom>
          <a:no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 u="none" strike="noStrike" kern="1200" cap="none" spc="0" baseline="0" dirty="0">
                <a:solidFill>
                  <a:srgbClr val="BBBEC0"/>
                </a:solidFill>
                <a:uFillTx/>
                <a:latin typeface="Source Han Sans JP" panose="020B0500000000000000" pitchFamily="34" charset="-128"/>
                <a:cs typeface="Gotham Light" pitchFamily="2"/>
              </a:rPr>
              <a:t>© Leadership Circle | All Rights Reserved</a:t>
            </a:r>
          </a:p>
        </p:txBody>
      </p:sp>
      <p:grpSp>
        <p:nvGrpSpPr>
          <p:cNvPr id="26" name="Group 72">
            <a:extLst>
              <a:ext uri="{FF2B5EF4-FFF2-40B4-BE49-F238E27FC236}">
                <a16:creationId xmlns:a16="http://schemas.microsoft.com/office/drawing/2014/main" id="{98311FDA-6813-3458-F050-7A39427EE917}"/>
              </a:ext>
            </a:extLst>
          </p:cNvPr>
          <p:cNvGrpSpPr/>
          <p:nvPr/>
        </p:nvGrpSpPr>
        <p:grpSpPr>
          <a:xfrm>
            <a:off x="1957620" y="5545141"/>
            <a:ext cx="952503" cy="952503"/>
            <a:chOff x="1957620" y="5545141"/>
            <a:chExt cx="952503" cy="952503"/>
          </a:xfrm>
        </p:grpSpPr>
        <p:pic>
          <p:nvPicPr>
            <p:cNvPr id="27" name="Graphic 73">
              <a:extLst>
                <a:ext uri="{FF2B5EF4-FFF2-40B4-BE49-F238E27FC236}">
                  <a16:creationId xmlns:a16="http://schemas.microsoft.com/office/drawing/2014/main" id="{E74013AF-02FB-54DC-FF31-3F881F2EEBE5}"/>
                </a:ext>
              </a:extLst>
            </p:cNvPr>
            <p:cNvPicPr>
              <a:picLocks noChangeAspect="1"/>
            </p:cNvPicPr>
            <p:nvPr/>
          </p:nvPicPr>
          <p:blipFill>
            <a:blip r:embed="rId9">
              <a:extLst>
                <a:ext uri="{96DAC541-7B7A-43D3-8B79-37D633B846F1}">
                  <asvg:svgBlip xmlns:asvg="http://schemas.microsoft.com/office/drawing/2016/SVG/main" r:embed="rId10"/>
                </a:ext>
              </a:extLst>
            </a:blip>
            <a:srcRect/>
            <a:stretch>
              <a:fillRect/>
            </a:stretch>
          </p:blipFill>
          <p:spPr>
            <a:xfrm>
              <a:off x="1957620" y="5545141"/>
              <a:ext cx="952503" cy="952503"/>
            </a:xfrm>
            <a:prstGeom prst="rect">
              <a:avLst/>
            </a:prstGeom>
            <a:noFill/>
            <a:ln cap="flat">
              <a:noFill/>
            </a:ln>
          </p:spPr>
        </p:pic>
        <p:sp>
          <p:nvSpPr>
            <p:cNvPr id="28" name="TextBox 74">
              <a:extLst>
                <a:ext uri="{FF2B5EF4-FFF2-40B4-BE49-F238E27FC236}">
                  <a16:creationId xmlns:a16="http://schemas.microsoft.com/office/drawing/2014/main" id="{DD62E18D-4410-EAD1-AFDC-E73BFE2B6B9C}"/>
                </a:ext>
              </a:extLst>
            </p:cNvPr>
            <p:cNvSpPr txBox="1"/>
            <p:nvPr/>
          </p:nvSpPr>
          <p:spPr>
            <a:xfrm>
              <a:off x="1957620" y="5944441"/>
              <a:ext cx="952503" cy="246220"/>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altLang="es-ES" sz="1600" b="1" i="0" u="none" strike="noStrike" kern="1200" cap="none" spc="0" baseline="0">
                  <a:solidFill>
                    <a:srgbClr val="FFFFFF"/>
                  </a:solidFill>
                  <a:uFillTx/>
                  <a:latin typeface="ＭＳ Ｐゴシック" pitchFamily="34"/>
                  <a:ea typeface="ＭＳ Ｐゴシック" pitchFamily="34"/>
                  <a:cs typeface="Arial" pitchFamily="34"/>
                </a:rPr>
                <a:t>自己中心</a:t>
              </a:r>
            </a:p>
          </p:txBody>
        </p:sp>
      </p:grpSp>
      <p:pic>
        <p:nvPicPr>
          <p:cNvPr id="29" name="Graphic 76">
            <a:extLst>
              <a:ext uri="{FF2B5EF4-FFF2-40B4-BE49-F238E27FC236}">
                <a16:creationId xmlns:a16="http://schemas.microsoft.com/office/drawing/2014/main" id="{4D6F789F-6EA0-A0AB-ED34-AFCB756530F1}"/>
              </a:ext>
            </a:extLst>
          </p:cNvPr>
          <p:cNvPicPr>
            <a:picLocks noChangeAspect="1"/>
          </p:cNvPicPr>
          <p:nvPr/>
        </p:nvPicPr>
        <p:blipFill>
          <a:blip r:embed="rId7">
            <a:extLst>
              <a:ext uri="{96DAC541-7B7A-43D3-8B79-37D633B846F1}">
                <asvg:svgBlip xmlns:asvg="http://schemas.microsoft.com/office/drawing/2016/SVG/main" r:embed="rId8"/>
              </a:ext>
            </a:extLst>
          </a:blip>
          <a:srcRect/>
          <a:stretch>
            <a:fillRect/>
          </a:stretch>
        </p:blipFill>
        <p:spPr>
          <a:xfrm>
            <a:off x="1843320" y="4477716"/>
            <a:ext cx="1181103" cy="1181103"/>
          </a:xfrm>
          <a:prstGeom prst="rect">
            <a:avLst/>
          </a:prstGeom>
          <a:noFill/>
          <a:ln cap="flat">
            <a:noFill/>
          </a:ln>
        </p:spPr>
      </p:pic>
      <p:sp>
        <p:nvSpPr>
          <p:cNvPr id="30" name="TextBox 77">
            <a:extLst>
              <a:ext uri="{FF2B5EF4-FFF2-40B4-BE49-F238E27FC236}">
                <a16:creationId xmlns:a16="http://schemas.microsoft.com/office/drawing/2014/main" id="{FF2446F8-A0D3-E0BF-BA68-4493541AB56F}"/>
              </a:ext>
            </a:extLst>
          </p:cNvPr>
          <p:cNvSpPr txBox="1"/>
          <p:nvPr/>
        </p:nvSpPr>
        <p:spPr>
          <a:xfrm>
            <a:off x="1884770" y="4964478"/>
            <a:ext cx="1112065" cy="246220"/>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600" b="1" i="0" u="none" strike="noStrike" kern="1200" cap="none" spc="0" baseline="0">
                <a:solidFill>
                  <a:srgbClr val="FFFFFF"/>
                </a:solidFill>
                <a:uFillTx/>
                <a:latin typeface="ＭＳ Ｐゴシック" pitchFamily="34"/>
                <a:ea typeface="ＭＳ Ｐゴシック" pitchFamily="34"/>
                <a:cs typeface="Arial" pitchFamily="34"/>
              </a:rPr>
              <a:t>リアクティブ</a:t>
            </a:r>
            <a:endParaRPr lang="en-US" sz="1600" u="none" strike="noStrike" kern="1200" cap="none" spc="0" baseline="0" dirty="0">
              <a:solidFill>
                <a:srgbClr val="FFFFFF"/>
              </a:solidFill>
              <a:uFillTx/>
              <a:latin typeface="Source Han Sans JP" panose="020B0500000000000000" pitchFamily="34" charset="-128"/>
              <a:cs typeface="Arial" pitchFamily="34"/>
            </a:endParaRPr>
          </a:p>
        </p:txBody>
      </p:sp>
      <p:pic>
        <p:nvPicPr>
          <p:cNvPr id="31" name="Graphic 79">
            <a:extLst>
              <a:ext uri="{FF2B5EF4-FFF2-40B4-BE49-F238E27FC236}">
                <a16:creationId xmlns:a16="http://schemas.microsoft.com/office/drawing/2014/main" id="{B87A4CF6-E987-E751-C659-17198696A935}"/>
              </a:ext>
            </a:extLst>
          </p:cNvPr>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1722665" y="3301733"/>
            <a:ext cx="1422404" cy="1422404"/>
          </a:xfrm>
          <a:prstGeom prst="rect">
            <a:avLst/>
          </a:prstGeom>
          <a:noFill/>
          <a:ln cap="flat">
            <a:noFill/>
          </a:ln>
        </p:spPr>
      </p:pic>
      <p:sp>
        <p:nvSpPr>
          <p:cNvPr id="32" name="TextBox 80">
            <a:extLst>
              <a:ext uri="{FF2B5EF4-FFF2-40B4-BE49-F238E27FC236}">
                <a16:creationId xmlns:a16="http://schemas.microsoft.com/office/drawing/2014/main" id="{8D2AD1DF-E7C7-E8BA-6202-A35707B141ED}"/>
              </a:ext>
            </a:extLst>
          </p:cNvPr>
          <p:cNvSpPr txBox="1"/>
          <p:nvPr/>
        </p:nvSpPr>
        <p:spPr>
          <a:xfrm>
            <a:off x="1828745" y="3930813"/>
            <a:ext cx="1208068" cy="246220"/>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600" b="1" i="0" u="none" strike="noStrike" kern="1200" cap="none" spc="0" baseline="0">
                <a:solidFill>
                  <a:srgbClr val="FFFFFF"/>
                </a:solidFill>
                <a:uFillTx/>
                <a:latin typeface="ＭＳ Ｐゴシック" pitchFamily="34"/>
                <a:ea typeface="ＭＳ Ｐゴシック" pitchFamily="34"/>
                <a:cs typeface="Arial" pitchFamily="34"/>
              </a:rPr>
              <a:t>クリエイティブ</a:t>
            </a:r>
            <a:endParaRPr lang="en-US" sz="1600" u="none" strike="noStrike" kern="1200" cap="none" spc="0" baseline="0" dirty="0">
              <a:solidFill>
                <a:srgbClr val="FFFFFF"/>
              </a:solidFill>
              <a:uFillTx/>
              <a:latin typeface="Source Han Sans JP" panose="020B0500000000000000" pitchFamily="34" charset="-128"/>
              <a:cs typeface="Arial" pitchFamily="34"/>
            </a:endParaRPr>
          </a:p>
        </p:txBody>
      </p:sp>
      <p:grpSp>
        <p:nvGrpSpPr>
          <p:cNvPr id="33" name="Group 81">
            <a:extLst>
              <a:ext uri="{FF2B5EF4-FFF2-40B4-BE49-F238E27FC236}">
                <a16:creationId xmlns:a16="http://schemas.microsoft.com/office/drawing/2014/main" id="{BA3DD164-A3F4-85A0-C61B-96B2BEF20E6F}"/>
              </a:ext>
            </a:extLst>
          </p:cNvPr>
          <p:cNvGrpSpPr/>
          <p:nvPr/>
        </p:nvGrpSpPr>
        <p:grpSpPr>
          <a:xfrm>
            <a:off x="1602019" y="2002536"/>
            <a:ext cx="1663695" cy="1663695"/>
            <a:chOff x="1602019" y="2002536"/>
            <a:chExt cx="1663695" cy="1663695"/>
          </a:xfrm>
        </p:grpSpPr>
        <p:pic>
          <p:nvPicPr>
            <p:cNvPr id="34" name="Graphic 82">
              <a:extLst>
                <a:ext uri="{FF2B5EF4-FFF2-40B4-BE49-F238E27FC236}">
                  <a16:creationId xmlns:a16="http://schemas.microsoft.com/office/drawing/2014/main" id="{5B79A830-C841-73C2-F4E9-C59B83FC9FCD}"/>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1602019" y="2002536"/>
              <a:ext cx="1663695" cy="1663695"/>
            </a:xfrm>
            <a:prstGeom prst="rect">
              <a:avLst/>
            </a:prstGeom>
            <a:noFill/>
            <a:ln cap="flat">
              <a:noFill/>
            </a:ln>
          </p:spPr>
        </p:pic>
        <p:sp>
          <p:nvSpPr>
            <p:cNvPr id="35" name="TextBox 83">
              <a:extLst>
                <a:ext uri="{FF2B5EF4-FFF2-40B4-BE49-F238E27FC236}">
                  <a16:creationId xmlns:a16="http://schemas.microsoft.com/office/drawing/2014/main" id="{175918BE-1260-45AB-BE09-63880FB33E7B}"/>
                </a:ext>
              </a:extLst>
            </p:cNvPr>
            <p:cNvSpPr txBox="1"/>
            <p:nvPr/>
          </p:nvSpPr>
          <p:spPr>
            <a:xfrm>
              <a:off x="1957620" y="2755242"/>
              <a:ext cx="952503" cy="307777"/>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2000" b="1" i="0" u="none" strike="noStrike" kern="1200" cap="none" spc="0" baseline="0">
                  <a:solidFill>
                    <a:srgbClr val="FFFFFF"/>
                  </a:solidFill>
                  <a:uFillTx/>
                  <a:latin typeface="ＭＳ Ｐゴシック" pitchFamily="34"/>
                  <a:ea typeface="ＭＳ Ｐゴシック" pitchFamily="34"/>
                  <a:cs typeface="Arial" pitchFamily="34"/>
                </a:rPr>
                <a:t>統合</a:t>
              </a:r>
              <a:endParaRPr lang="en-US" sz="2000" u="none" strike="noStrike" kern="1200" cap="none" spc="0" baseline="0" dirty="0">
                <a:solidFill>
                  <a:srgbClr val="FFFFFF"/>
                </a:solidFill>
                <a:uFillTx/>
                <a:latin typeface="Source Han Sans JP" panose="020B0500000000000000" pitchFamily="34" charset="-128"/>
                <a:cs typeface="Arial" pitchFamily="34"/>
              </a:endParaRPr>
            </a:p>
          </p:txBody>
        </p:sp>
      </p:grpSp>
      <p:grpSp>
        <p:nvGrpSpPr>
          <p:cNvPr id="36" name="Group 84">
            <a:extLst>
              <a:ext uri="{FF2B5EF4-FFF2-40B4-BE49-F238E27FC236}">
                <a16:creationId xmlns:a16="http://schemas.microsoft.com/office/drawing/2014/main" id="{E719E063-FA94-25C9-D5B6-387D27509462}"/>
              </a:ext>
            </a:extLst>
          </p:cNvPr>
          <p:cNvGrpSpPr/>
          <p:nvPr/>
        </p:nvGrpSpPr>
        <p:grpSpPr>
          <a:xfrm>
            <a:off x="1481373" y="575733"/>
            <a:ext cx="1904996" cy="1904996"/>
            <a:chOff x="1481373" y="575733"/>
            <a:chExt cx="1904996" cy="1904996"/>
          </a:xfrm>
        </p:grpSpPr>
        <p:pic>
          <p:nvPicPr>
            <p:cNvPr id="37" name="Graphic 85">
              <a:extLst>
                <a:ext uri="{FF2B5EF4-FFF2-40B4-BE49-F238E27FC236}">
                  <a16:creationId xmlns:a16="http://schemas.microsoft.com/office/drawing/2014/main" id="{AC105F08-06BF-0DF7-EDDA-1C5C9875E1C5}"/>
                </a:ext>
              </a:extLst>
            </p:cNvPr>
            <p:cNvPicPr>
              <a:picLocks noChangeAspect="1"/>
            </p:cNvPicPr>
            <p:nvPr/>
          </p:nvPicPr>
          <p:blipFill>
            <a:blip r:embed="rId11">
              <a:extLst>
                <a:ext uri="{96DAC541-7B7A-43D3-8B79-37D633B846F1}">
                  <asvg:svgBlip xmlns:asvg="http://schemas.microsoft.com/office/drawing/2016/SVG/main" r:embed="rId12"/>
                </a:ext>
              </a:extLst>
            </a:blip>
            <a:srcRect/>
            <a:stretch>
              <a:fillRect/>
            </a:stretch>
          </p:blipFill>
          <p:spPr>
            <a:xfrm>
              <a:off x="1481373" y="575733"/>
              <a:ext cx="1904996" cy="1904996"/>
            </a:xfrm>
            <a:prstGeom prst="rect">
              <a:avLst/>
            </a:prstGeom>
            <a:noFill/>
            <a:ln cap="flat">
              <a:noFill/>
            </a:ln>
          </p:spPr>
        </p:pic>
        <p:sp>
          <p:nvSpPr>
            <p:cNvPr id="38" name="TextBox 86">
              <a:extLst>
                <a:ext uri="{FF2B5EF4-FFF2-40B4-BE49-F238E27FC236}">
                  <a16:creationId xmlns:a16="http://schemas.microsoft.com/office/drawing/2014/main" id="{8E5DB221-A7ED-8B8E-2646-63133D6AEEE7}"/>
                </a:ext>
              </a:extLst>
            </p:cNvPr>
            <p:cNvSpPr txBox="1"/>
            <p:nvPr/>
          </p:nvSpPr>
          <p:spPr>
            <a:xfrm>
              <a:off x="1957620" y="1451289"/>
              <a:ext cx="952503" cy="307777"/>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2000" b="1" i="0" u="none" strike="noStrike" kern="1200" cap="none" spc="0" baseline="0">
                  <a:solidFill>
                    <a:srgbClr val="FFFFFF"/>
                  </a:solidFill>
                  <a:uFillTx/>
                  <a:latin typeface="ＭＳ Ｐゴシック" pitchFamily="34"/>
                  <a:ea typeface="ＭＳ Ｐゴシック" pitchFamily="34"/>
                  <a:cs typeface="Arial" pitchFamily="34"/>
                </a:rPr>
                <a:t>一体</a:t>
              </a:r>
              <a:endParaRPr lang="en-US" sz="2000" u="none" strike="noStrike" kern="1200" cap="none" spc="0" baseline="0" dirty="0">
                <a:solidFill>
                  <a:srgbClr val="FFFFFF"/>
                </a:solidFill>
                <a:uFillTx/>
                <a:latin typeface="Source Han Sans JP" panose="020B0500000000000000" pitchFamily="34" charset="-128"/>
                <a:cs typeface="Arial" pitchFamily="34"/>
              </a:endParaRPr>
            </a:p>
          </p:txBody>
        </p:sp>
      </p:grpSp>
      <p:sp>
        <p:nvSpPr>
          <p:cNvPr id="39" name="Left Brace 87">
            <a:extLst>
              <a:ext uri="{FF2B5EF4-FFF2-40B4-BE49-F238E27FC236}">
                <a16:creationId xmlns:a16="http://schemas.microsoft.com/office/drawing/2014/main" id="{8C6E68EA-0C80-DE41-2E57-31575BBC2A9F}"/>
              </a:ext>
            </a:extLst>
          </p:cNvPr>
          <p:cNvSpPr/>
          <p:nvPr/>
        </p:nvSpPr>
        <p:spPr>
          <a:xfrm rot="10799991">
            <a:off x="3629848" y="4475009"/>
            <a:ext cx="360319" cy="1455322"/>
          </a:xfrm>
          <a:custGeom>
            <a:avLst>
              <a:gd name="f11" fmla="val 8333"/>
              <a:gd name="f12" fmla="val 50000"/>
            </a:avLst>
            <a:gdLst>
              <a:gd name="f2" fmla="val 10800000"/>
              <a:gd name="f3" fmla="val 5400000"/>
              <a:gd name="f4" fmla="val 180"/>
              <a:gd name="f5" fmla="val w"/>
              <a:gd name="f6" fmla="val h"/>
              <a:gd name="f7" fmla="val ss"/>
              <a:gd name="f8" fmla="val 0"/>
              <a:gd name="f9" fmla="*/ 5419351 1 1725033"/>
              <a:gd name="f10" fmla="+- 0 0 5400000"/>
              <a:gd name="f11" fmla="val 8333"/>
              <a:gd name="f12" fmla="val 50000"/>
              <a:gd name="f13" fmla="+- 0 0 -180"/>
              <a:gd name="f14" fmla="+- 0 0 -270"/>
              <a:gd name="f15" fmla="+- 0 0 -360"/>
              <a:gd name="f16" fmla="abs f5"/>
              <a:gd name="f17" fmla="abs f6"/>
              <a:gd name="f18" fmla="abs f7"/>
              <a:gd name="f19" fmla="val f8"/>
              <a:gd name="f20" fmla="val f12"/>
              <a:gd name="f21" fmla="val f11"/>
              <a:gd name="f22" fmla="+- 2700000 f3 0"/>
              <a:gd name="f23" fmla="*/ f13 f2 1"/>
              <a:gd name="f24" fmla="*/ f14 f2 1"/>
              <a:gd name="f25" fmla="*/ f15 f2 1"/>
              <a:gd name="f26" fmla="?: f16 f5 1"/>
              <a:gd name="f27" fmla="?: f17 f6 1"/>
              <a:gd name="f28" fmla="?: f18 f7 1"/>
              <a:gd name="f29" fmla="*/ f22 f9 1"/>
              <a:gd name="f30" fmla="*/ f23 1 f4"/>
              <a:gd name="f31" fmla="*/ f24 1 f4"/>
              <a:gd name="f32" fmla="*/ f25 1 f4"/>
              <a:gd name="f33" fmla="*/ f26 1 21600"/>
              <a:gd name="f34" fmla="*/ f27 1 21600"/>
              <a:gd name="f35" fmla="*/ 21600 f26 1"/>
              <a:gd name="f36" fmla="*/ 21600 f27 1"/>
              <a:gd name="f37" fmla="*/ f29 1 f2"/>
              <a:gd name="f38" fmla="+- f30 0 f3"/>
              <a:gd name="f39" fmla="+- f31 0 f3"/>
              <a:gd name="f40" fmla="+- f32 0 f3"/>
              <a:gd name="f41" fmla="min f34 f33"/>
              <a:gd name="f42" fmla="*/ f35 1 f28"/>
              <a:gd name="f43" fmla="*/ f36 1 f28"/>
              <a:gd name="f44" fmla="+- 0 0 f37"/>
              <a:gd name="f45" fmla="val f42"/>
              <a:gd name="f46" fmla="val f43"/>
              <a:gd name="f47" fmla="+- 0 0 f44"/>
              <a:gd name="f48" fmla="*/ f19 f41 1"/>
              <a:gd name="f49" fmla="+- f46 0 f19"/>
              <a:gd name="f50" fmla="+- f45 0 f19"/>
              <a:gd name="f51" fmla="*/ f47 f2 1"/>
              <a:gd name="f52" fmla="*/ f45 f41 1"/>
              <a:gd name="f53" fmla="*/ f46 f41 1"/>
              <a:gd name="f54" fmla="*/ f50 1 2"/>
              <a:gd name="f55" fmla="min f50 f49"/>
              <a:gd name="f56" fmla="*/ f49 f20 1"/>
              <a:gd name="f57" fmla="*/ f51 1 f9"/>
              <a:gd name="f58" fmla="+- f19 f54 0"/>
              <a:gd name="f59" fmla="*/ f55 f21 1"/>
              <a:gd name="f60" fmla="*/ f56 1 100000"/>
              <a:gd name="f61" fmla="+- f57 0 f3"/>
              <a:gd name="f62" fmla="*/ f54 f41 1"/>
              <a:gd name="f63" fmla="*/ f59 1 100000"/>
              <a:gd name="f64" fmla="cos 1 f61"/>
              <a:gd name="f65" fmla="sin 1 f61"/>
              <a:gd name="f66" fmla="*/ f58 f41 1"/>
              <a:gd name="f67" fmla="*/ f60 f41 1"/>
              <a:gd name="f68" fmla="+- f60 f63 0"/>
              <a:gd name="f69" fmla="+- 0 0 f64"/>
              <a:gd name="f70" fmla="+- 0 0 f65"/>
              <a:gd name="f71" fmla="*/ f63 f41 1"/>
              <a:gd name="f72" fmla="+- 0 0 f69"/>
              <a:gd name="f73" fmla="+- 0 0 f70"/>
              <a:gd name="f74" fmla="*/ f68 f41 1"/>
              <a:gd name="f75" fmla="*/ f72 f54 1"/>
              <a:gd name="f76" fmla="*/ f73 f63 1"/>
              <a:gd name="f77" fmla="+- f45 0 f75"/>
              <a:gd name="f78" fmla="+- f63 0 f76"/>
              <a:gd name="f79" fmla="+- f46 f76 0"/>
              <a:gd name="f80" fmla="+- f79 0 f63"/>
              <a:gd name="f81" fmla="*/ f77 f41 1"/>
              <a:gd name="f82" fmla="*/ f78 f41 1"/>
              <a:gd name="f83" fmla="*/ f80 f41 1"/>
            </a:gdLst>
            <a:ahLst/>
            <a:cxnLst>
              <a:cxn ang="3cd4">
                <a:pos x="hc" y="t"/>
              </a:cxn>
              <a:cxn ang="0">
                <a:pos x="r" y="vc"/>
              </a:cxn>
              <a:cxn ang="cd4">
                <a:pos x="hc" y="b"/>
              </a:cxn>
              <a:cxn ang="cd2">
                <a:pos x="l" y="vc"/>
              </a:cxn>
              <a:cxn ang="f38">
                <a:pos x="f52" y="f48"/>
              </a:cxn>
              <a:cxn ang="f39">
                <a:pos x="f48" y="f67"/>
              </a:cxn>
              <a:cxn ang="f40">
                <a:pos x="f52" y="f53"/>
              </a:cxn>
            </a:cxnLst>
            <a:rect l="f81" t="f82" r="f52" b="f83"/>
            <a:pathLst>
              <a:path stroke="0">
                <a:moveTo>
                  <a:pt x="f52" y="f53"/>
                </a:moveTo>
                <a:arcTo wR="f62" hR="f71" stAng="f3" swAng="f3"/>
                <a:lnTo>
                  <a:pt x="f66" y="f74"/>
                </a:lnTo>
                <a:arcTo wR="f62" hR="f71" stAng="f8" swAng="f10"/>
                <a:arcTo wR="f62" hR="f71" stAng="f3" swAng="f10"/>
                <a:lnTo>
                  <a:pt x="f66" y="f71"/>
                </a:lnTo>
                <a:arcTo wR="f62" hR="f71" stAng="f2" swAng="f3"/>
                <a:close/>
              </a:path>
              <a:path fill="none">
                <a:moveTo>
                  <a:pt x="f52" y="f53"/>
                </a:moveTo>
                <a:arcTo wR="f62" hR="f71" stAng="f3" swAng="f3"/>
                <a:lnTo>
                  <a:pt x="f66" y="f74"/>
                </a:lnTo>
                <a:arcTo wR="f62" hR="f71" stAng="f8" swAng="f10"/>
                <a:arcTo wR="f62" hR="f71" stAng="f3" swAng="f10"/>
                <a:lnTo>
                  <a:pt x="f66" y="f71"/>
                </a:lnTo>
                <a:arcTo wR="f62" hR="f71" stAng="f2" swAng="f3"/>
              </a:path>
            </a:pathLst>
          </a:custGeom>
          <a:noFill/>
          <a:ln w="38103" cap="flat">
            <a:solidFill>
              <a:srgbClr val="92C0E9"/>
            </a:solidFill>
            <a:prstDash val="solid"/>
          </a:ln>
        </p:spPr>
        <p:txBody>
          <a:bodyPr vert="horz" wrap="square" lIns="91421" tIns="45710" rIns="91421" bIns="4571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u="none" strike="noStrike" kern="1200" cap="none" spc="0" baseline="0" dirty="0">
              <a:solidFill>
                <a:srgbClr val="414041"/>
              </a:solidFill>
              <a:uFillTx/>
              <a:latin typeface="Source Han Sans JP" panose="020B0500000000000000" pitchFamily="34" charset="-128"/>
              <a:cs typeface="Gotham Medium" pitchFamily="2"/>
            </a:endParaRPr>
          </a:p>
        </p:txBody>
      </p:sp>
      <p:sp>
        <p:nvSpPr>
          <p:cNvPr id="40" name="Left Brace 89">
            <a:extLst>
              <a:ext uri="{FF2B5EF4-FFF2-40B4-BE49-F238E27FC236}">
                <a16:creationId xmlns:a16="http://schemas.microsoft.com/office/drawing/2014/main" id="{447FF9D5-EE4B-D8B7-35C9-4519A66A8C36}"/>
              </a:ext>
            </a:extLst>
          </p:cNvPr>
          <p:cNvSpPr/>
          <p:nvPr/>
        </p:nvSpPr>
        <p:spPr>
          <a:xfrm rot="10799991">
            <a:off x="3991465" y="3442733"/>
            <a:ext cx="360319" cy="1448126"/>
          </a:xfrm>
          <a:custGeom>
            <a:avLst>
              <a:gd name="f11" fmla="val 8333"/>
              <a:gd name="f12" fmla="val 50000"/>
            </a:avLst>
            <a:gdLst>
              <a:gd name="f2" fmla="val 10800000"/>
              <a:gd name="f3" fmla="val 5400000"/>
              <a:gd name="f4" fmla="val 180"/>
              <a:gd name="f5" fmla="val w"/>
              <a:gd name="f6" fmla="val h"/>
              <a:gd name="f7" fmla="val ss"/>
              <a:gd name="f8" fmla="val 0"/>
              <a:gd name="f9" fmla="*/ 5419351 1 1725033"/>
              <a:gd name="f10" fmla="+- 0 0 5400000"/>
              <a:gd name="f11" fmla="val 8333"/>
              <a:gd name="f12" fmla="val 50000"/>
              <a:gd name="f13" fmla="+- 0 0 -180"/>
              <a:gd name="f14" fmla="+- 0 0 -270"/>
              <a:gd name="f15" fmla="+- 0 0 -360"/>
              <a:gd name="f16" fmla="abs f5"/>
              <a:gd name="f17" fmla="abs f6"/>
              <a:gd name="f18" fmla="abs f7"/>
              <a:gd name="f19" fmla="val f8"/>
              <a:gd name="f20" fmla="val f12"/>
              <a:gd name="f21" fmla="val f11"/>
              <a:gd name="f22" fmla="+- 2700000 f3 0"/>
              <a:gd name="f23" fmla="*/ f13 f2 1"/>
              <a:gd name="f24" fmla="*/ f14 f2 1"/>
              <a:gd name="f25" fmla="*/ f15 f2 1"/>
              <a:gd name="f26" fmla="?: f16 f5 1"/>
              <a:gd name="f27" fmla="?: f17 f6 1"/>
              <a:gd name="f28" fmla="?: f18 f7 1"/>
              <a:gd name="f29" fmla="*/ f22 f9 1"/>
              <a:gd name="f30" fmla="*/ f23 1 f4"/>
              <a:gd name="f31" fmla="*/ f24 1 f4"/>
              <a:gd name="f32" fmla="*/ f25 1 f4"/>
              <a:gd name="f33" fmla="*/ f26 1 21600"/>
              <a:gd name="f34" fmla="*/ f27 1 21600"/>
              <a:gd name="f35" fmla="*/ 21600 f26 1"/>
              <a:gd name="f36" fmla="*/ 21600 f27 1"/>
              <a:gd name="f37" fmla="*/ f29 1 f2"/>
              <a:gd name="f38" fmla="+- f30 0 f3"/>
              <a:gd name="f39" fmla="+- f31 0 f3"/>
              <a:gd name="f40" fmla="+- f32 0 f3"/>
              <a:gd name="f41" fmla="min f34 f33"/>
              <a:gd name="f42" fmla="*/ f35 1 f28"/>
              <a:gd name="f43" fmla="*/ f36 1 f28"/>
              <a:gd name="f44" fmla="+- 0 0 f37"/>
              <a:gd name="f45" fmla="val f42"/>
              <a:gd name="f46" fmla="val f43"/>
              <a:gd name="f47" fmla="+- 0 0 f44"/>
              <a:gd name="f48" fmla="*/ f19 f41 1"/>
              <a:gd name="f49" fmla="+- f46 0 f19"/>
              <a:gd name="f50" fmla="+- f45 0 f19"/>
              <a:gd name="f51" fmla="*/ f47 f2 1"/>
              <a:gd name="f52" fmla="*/ f45 f41 1"/>
              <a:gd name="f53" fmla="*/ f46 f41 1"/>
              <a:gd name="f54" fmla="*/ f50 1 2"/>
              <a:gd name="f55" fmla="min f50 f49"/>
              <a:gd name="f56" fmla="*/ f49 f20 1"/>
              <a:gd name="f57" fmla="*/ f51 1 f9"/>
              <a:gd name="f58" fmla="+- f19 f54 0"/>
              <a:gd name="f59" fmla="*/ f55 f21 1"/>
              <a:gd name="f60" fmla="*/ f56 1 100000"/>
              <a:gd name="f61" fmla="+- f57 0 f3"/>
              <a:gd name="f62" fmla="*/ f54 f41 1"/>
              <a:gd name="f63" fmla="*/ f59 1 100000"/>
              <a:gd name="f64" fmla="cos 1 f61"/>
              <a:gd name="f65" fmla="sin 1 f61"/>
              <a:gd name="f66" fmla="*/ f58 f41 1"/>
              <a:gd name="f67" fmla="*/ f60 f41 1"/>
              <a:gd name="f68" fmla="+- f60 f63 0"/>
              <a:gd name="f69" fmla="+- 0 0 f64"/>
              <a:gd name="f70" fmla="+- 0 0 f65"/>
              <a:gd name="f71" fmla="*/ f63 f41 1"/>
              <a:gd name="f72" fmla="+- 0 0 f69"/>
              <a:gd name="f73" fmla="+- 0 0 f70"/>
              <a:gd name="f74" fmla="*/ f68 f41 1"/>
              <a:gd name="f75" fmla="*/ f72 f54 1"/>
              <a:gd name="f76" fmla="*/ f73 f63 1"/>
              <a:gd name="f77" fmla="+- f45 0 f75"/>
              <a:gd name="f78" fmla="+- f63 0 f76"/>
              <a:gd name="f79" fmla="+- f46 f76 0"/>
              <a:gd name="f80" fmla="+- f79 0 f63"/>
              <a:gd name="f81" fmla="*/ f77 f41 1"/>
              <a:gd name="f82" fmla="*/ f78 f41 1"/>
              <a:gd name="f83" fmla="*/ f80 f41 1"/>
            </a:gdLst>
            <a:ahLst/>
            <a:cxnLst>
              <a:cxn ang="3cd4">
                <a:pos x="hc" y="t"/>
              </a:cxn>
              <a:cxn ang="0">
                <a:pos x="r" y="vc"/>
              </a:cxn>
              <a:cxn ang="cd4">
                <a:pos x="hc" y="b"/>
              </a:cxn>
              <a:cxn ang="cd2">
                <a:pos x="l" y="vc"/>
              </a:cxn>
              <a:cxn ang="f38">
                <a:pos x="f52" y="f48"/>
              </a:cxn>
              <a:cxn ang="f39">
                <a:pos x="f48" y="f67"/>
              </a:cxn>
              <a:cxn ang="f40">
                <a:pos x="f52" y="f53"/>
              </a:cxn>
            </a:cxnLst>
            <a:rect l="f81" t="f82" r="f52" b="f83"/>
            <a:pathLst>
              <a:path stroke="0">
                <a:moveTo>
                  <a:pt x="f52" y="f53"/>
                </a:moveTo>
                <a:arcTo wR="f62" hR="f71" stAng="f3" swAng="f3"/>
                <a:lnTo>
                  <a:pt x="f66" y="f74"/>
                </a:lnTo>
                <a:arcTo wR="f62" hR="f71" stAng="f8" swAng="f10"/>
                <a:arcTo wR="f62" hR="f71" stAng="f3" swAng="f10"/>
                <a:lnTo>
                  <a:pt x="f66" y="f71"/>
                </a:lnTo>
                <a:arcTo wR="f62" hR="f71" stAng="f2" swAng="f3"/>
                <a:close/>
              </a:path>
              <a:path fill="none">
                <a:moveTo>
                  <a:pt x="f52" y="f53"/>
                </a:moveTo>
                <a:arcTo wR="f62" hR="f71" stAng="f3" swAng="f3"/>
                <a:lnTo>
                  <a:pt x="f66" y="f74"/>
                </a:lnTo>
                <a:arcTo wR="f62" hR="f71" stAng="f8" swAng="f10"/>
                <a:arcTo wR="f62" hR="f71" stAng="f3" swAng="f10"/>
                <a:lnTo>
                  <a:pt x="f66" y="f71"/>
                </a:lnTo>
                <a:arcTo wR="f62" hR="f71" stAng="f2" swAng="f3"/>
              </a:path>
            </a:pathLst>
          </a:custGeom>
          <a:noFill/>
          <a:ln w="38103" cap="flat">
            <a:solidFill>
              <a:srgbClr val="92C0E9"/>
            </a:solidFill>
            <a:prstDash val="solid"/>
          </a:ln>
        </p:spPr>
        <p:txBody>
          <a:bodyPr vert="horz" wrap="square" lIns="91421" tIns="45710" rIns="91421" bIns="4571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u="none" strike="noStrike" kern="1200" cap="none" spc="0" baseline="0" dirty="0">
              <a:solidFill>
                <a:srgbClr val="414041"/>
              </a:solidFill>
              <a:uFillTx/>
              <a:latin typeface="Source Han Sans JP" panose="020B0500000000000000" pitchFamily="34" charset="-128"/>
              <a:cs typeface="Gotham Medium" pitchFamily="2"/>
            </a:endParaRPr>
          </a:p>
        </p:txBody>
      </p:sp>
      <p:sp>
        <p:nvSpPr>
          <p:cNvPr id="41" name="Left Brace 138">
            <a:extLst>
              <a:ext uri="{FF2B5EF4-FFF2-40B4-BE49-F238E27FC236}">
                <a16:creationId xmlns:a16="http://schemas.microsoft.com/office/drawing/2014/main" id="{89AB9974-7580-E057-1262-4A9EEE93A92E}"/>
              </a:ext>
            </a:extLst>
          </p:cNvPr>
          <p:cNvSpPr/>
          <p:nvPr/>
        </p:nvSpPr>
        <p:spPr>
          <a:xfrm rot="10799991">
            <a:off x="3598282" y="1986771"/>
            <a:ext cx="360319" cy="1618552"/>
          </a:xfrm>
          <a:custGeom>
            <a:avLst>
              <a:gd name="f11" fmla="val 8333"/>
              <a:gd name="f12" fmla="val 50000"/>
            </a:avLst>
            <a:gdLst>
              <a:gd name="f2" fmla="val 10800000"/>
              <a:gd name="f3" fmla="val 5400000"/>
              <a:gd name="f4" fmla="val 180"/>
              <a:gd name="f5" fmla="val w"/>
              <a:gd name="f6" fmla="val h"/>
              <a:gd name="f7" fmla="val ss"/>
              <a:gd name="f8" fmla="val 0"/>
              <a:gd name="f9" fmla="*/ 5419351 1 1725033"/>
              <a:gd name="f10" fmla="+- 0 0 5400000"/>
              <a:gd name="f11" fmla="val 8333"/>
              <a:gd name="f12" fmla="val 50000"/>
              <a:gd name="f13" fmla="+- 0 0 -180"/>
              <a:gd name="f14" fmla="+- 0 0 -270"/>
              <a:gd name="f15" fmla="+- 0 0 -360"/>
              <a:gd name="f16" fmla="abs f5"/>
              <a:gd name="f17" fmla="abs f6"/>
              <a:gd name="f18" fmla="abs f7"/>
              <a:gd name="f19" fmla="val f8"/>
              <a:gd name="f20" fmla="val f12"/>
              <a:gd name="f21" fmla="val f11"/>
              <a:gd name="f22" fmla="+- 2700000 f3 0"/>
              <a:gd name="f23" fmla="*/ f13 f2 1"/>
              <a:gd name="f24" fmla="*/ f14 f2 1"/>
              <a:gd name="f25" fmla="*/ f15 f2 1"/>
              <a:gd name="f26" fmla="?: f16 f5 1"/>
              <a:gd name="f27" fmla="?: f17 f6 1"/>
              <a:gd name="f28" fmla="?: f18 f7 1"/>
              <a:gd name="f29" fmla="*/ f22 f9 1"/>
              <a:gd name="f30" fmla="*/ f23 1 f4"/>
              <a:gd name="f31" fmla="*/ f24 1 f4"/>
              <a:gd name="f32" fmla="*/ f25 1 f4"/>
              <a:gd name="f33" fmla="*/ f26 1 21600"/>
              <a:gd name="f34" fmla="*/ f27 1 21600"/>
              <a:gd name="f35" fmla="*/ 21600 f26 1"/>
              <a:gd name="f36" fmla="*/ 21600 f27 1"/>
              <a:gd name="f37" fmla="*/ f29 1 f2"/>
              <a:gd name="f38" fmla="+- f30 0 f3"/>
              <a:gd name="f39" fmla="+- f31 0 f3"/>
              <a:gd name="f40" fmla="+- f32 0 f3"/>
              <a:gd name="f41" fmla="min f34 f33"/>
              <a:gd name="f42" fmla="*/ f35 1 f28"/>
              <a:gd name="f43" fmla="*/ f36 1 f28"/>
              <a:gd name="f44" fmla="+- 0 0 f37"/>
              <a:gd name="f45" fmla="val f42"/>
              <a:gd name="f46" fmla="val f43"/>
              <a:gd name="f47" fmla="+- 0 0 f44"/>
              <a:gd name="f48" fmla="*/ f19 f41 1"/>
              <a:gd name="f49" fmla="+- f46 0 f19"/>
              <a:gd name="f50" fmla="+- f45 0 f19"/>
              <a:gd name="f51" fmla="*/ f47 f2 1"/>
              <a:gd name="f52" fmla="*/ f45 f41 1"/>
              <a:gd name="f53" fmla="*/ f46 f41 1"/>
              <a:gd name="f54" fmla="*/ f50 1 2"/>
              <a:gd name="f55" fmla="min f50 f49"/>
              <a:gd name="f56" fmla="*/ f49 f20 1"/>
              <a:gd name="f57" fmla="*/ f51 1 f9"/>
              <a:gd name="f58" fmla="+- f19 f54 0"/>
              <a:gd name="f59" fmla="*/ f55 f21 1"/>
              <a:gd name="f60" fmla="*/ f56 1 100000"/>
              <a:gd name="f61" fmla="+- f57 0 f3"/>
              <a:gd name="f62" fmla="*/ f54 f41 1"/>
              <a:gd name="f63" fmla="*/ f59 1 100000"/>
              <a:gd name="f64" fmla="cos 1 f61"/>
              <a:gd name="f65" fmla="sin 1 f61"/>
              <a:gd name="f66" fmla="*/ f58 f41 1"/>
              <a:gd name="f67" fmla="*/ f60 f41 1"/>
              <a:gd name="f68" fmla="+- f60 f63 0"/>
              <a:gd name="f69" fmla="+- 0 0 f64"/>
              <a:gd name="f70" fmla="+- 0 0 f65"/>
              <a:gd name="f71" fmla="*/ f63 f41 1"/>
              <a:gd name="f72" fmla="+- 0 0 f69"/>
              <a:gd name="f73" fmla="+- 0 0 f70"/>
              <a:gd name="f74" fmla="*/ f68 f41 1"/>
              <a:gd name="f75" fmla="*/ f72 f54 1"/>
              <a:gd name="f76" fmla="*/ f73 f63 1"/>
              <a:gd name="f77" fmla="+- f45 0 f75"/>
              <a:gd name="f78" fmla="+- f63 0 f76"/>
              <a:gd name="f79" fmla="+- f46 f76 0"/>
              <a:gd name="f80" fmla="+- f79 0 f63"/>
              <a:gd name="f81" fmla="*/ f77 f41 1"/>
              <a:gd name="f82" fmla="*/ f78 f41 1"/>
              <a:gd name="f83" fmla="*/ f80 f41 1"/>
            </a:gdLst>
            <a:ahLst/>
            <a:cxnLst>
              <a:cxn ang="3cd4">
                <a:pos x="hc" y="t"/>
              </a:cxn>
              <a:cxn ang="0">
                <a:pos x="r" y="vc"/>
              </a:cxn>
              <a:cxn ang="cd4">
                <a:pos x="hc" y="b"/>
              </a:cxn>
              <a:cxn ang="cd2">
                <a:pos x="l" y="vc"/>
              </a:cxn>
              <a:cxn ang="f38">
                <a:pos x="f52" y="f48"/>
              </a:cxn>
              <a:cxn ang="f39">
                <a:pos x="f48" y="f67"/>
              </a:cxn>
              <a:cxn ang="f40">
                <a:pos x="f52" y="f53"/>
              </a:cxn>
            </a:cxnLst>
            <a:rect l="f81" t="f82" r="f52" b="f83"/>
            <a:pathLst>
              <a:path stroke="0">
                <a:moveTo>
                  <a:pt x="f52" y="f53"/>
                </a:moveTo>
                <a:arcTo wR="f62" hR="f71" stAng="f3" swAng="f3"/>
                <a:lnTo>
                  <a:pt x="f66" y="f74"/>
                </a:lnTo>
                <a:arcTo wR="f62" hR="f71" stAng="f8" swAng="f10"/>
                <a:arcTo wR="f62" hR="f71" stAng="f3" swAng="f10"/>
                <a:lnTo>
                  <a:pt x="f66" y="f71"/>
                </a:lnTo>
                <a:arcTo wR="f62" hR="f71" stAng="f2" swAng="f3"/>
                <a:close/>
              </a:path>
              <a:path fill="none">
                <a:moveTo>
                  <a:pt x="f52" y="f53"/>
                </a:moveTo>
                <a:arcTo wR="f62" hR="f71" stAng="f3" swAng="f3"/>
                <a:lnTo>
                  <a:pt x="f66" y="f74"/>
                </a:lnTo>
                <a:arcTo wR="f62" hR="f71" stAng="f8" swAng="f10"/>
                <a:arcTo wR="f62" hR="f71" stAng="f3" swAng="f10"/>
                <a:lnTo>
                  <a:pt x="f66" y="f71"/>
                </a:lnTo>
                <a:arcTo wR="f62" hR="f71" stAng="f2" swAng="f3"/>
              </a:path>
            </a:pathLst>
          </a:custGeom>
          <a:noFill/>
          <a:ln w="38103" cap="flat">
            <a:solidFill>
              <a:srgbClr val="92C0E9"/>
            </a:solidFill>
            <a:prstDash val="solid"/>
          </a:ln>
        </p:spPr>
        <p:txBody>
          <a:bodyPr vert="horz" wrap="square" lIns="91421" tIns="45710" rIns="91421" bIns="4571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u="none" strike="noStrike" kern="1200" cap="none" spc="0" baseline="0" dirty="0">
              <a:solidFill>
                <a:srgbClr val="414041"/>
              </a:solidFill>
              <a:uFillTx/>
              <a:latin typeface="Source Han Sans JP" panose="020B0500000000000000" pitchFamily="34" charset="-128"/>
              <a:cs typeface="Gotham Medium" pitchFamily="2"/>
            </a:endParaRPr>
          </a:p>
        </p:txBody>
      </p:sp>
      <p:sp>
        <p:nvSpPr>
          <p:cNvPr id="42" name="Title 1">
            <a:extLst>
              <a:ext uri="{FF2B5EF4-FFF2-40B4-BE49-F238E27FC236}">
                <a16:creationId xmlns:a16="http://schemas.microsoft.com/office/drawing/2014/main" id="{6EB40764-B823-E4D2-3046-5962395EA6A0}"/>
              </a:ext>
            </a:extLst>
          </p:cNvPr>
          <p:cNvSpPr txBox="1">
            <a:spLocks noGrp="1"/>
          </p:cNvSpPr>
          <p:nvPr>
            <p:ph type="title"/>
          </p:nvPr>
        </p:nvSpPr>
        <p:spPr>
          <a:xfrm>
            <a:off x="5292318" y="500051"/>
            <a:ext cx="6118688" cy="1090440"/>
          </a:xfrm>
        </p:spPr>
        <p:txBody>
          <a:bodyPr anchor="t" anchorCtr="0"/>
          <a:lstStyle/>
          <a:p>
            <a:pPr lvl="0" algn="l"/>
            <a:r>
              <a:rPr lang="ja-JP" altLang="en-US" b="0">
                <a:solidFill>
                  <a:srgbClr val="FFFFFF"/>
                </a:solidFill>
                <a:latin typeface="Source Han Sans JP Medium" panose="020B0500000000000000" pitchFamily="34" charset="-128"/>
                <a:ea typeface="Source Han Sans JP Medium" panose="020B0500000000000000" pitchFamily="34" charset="-128"/>
              </a:rPr>
              <a:t>リアクティブ、クリエイティブとリーダーシップ</a:t>
            </a:r>
            <a:r>
              <a:rPr lang="en-US" b="0" dirty="0">
                <a:solidFill>
                  <a:srgbClr val="FFFFFF"/>
                </a:solidFill>
                <a:latin typeface="Source Han Sans JP Medium" panose="020B0500000000000000" pitchFamily="34" charset="-128"/>
                <a:ea typeface="Source Han Sans JP Medium" panose="020B0500000000000000" pitchFamily="34" charset="-128"/>
              </a:rPr>
              <a:t> </a:t>
            </a:r>
          </a:p>
        </p:txBody>
      </p:sp>
      <p:pic>
        <p:nvPicPr>
          <p:cNvPr id="43" name="Picture 11">
            <a:extLst>
              <a:ext uri="{FF2B5EF4-FFF2-40B4-BE49-F238E27FC236}">
                <a16:creationId xmlns:a16="http://schemas.microsoft.com/office/drawing/2014/main" id="{FF458191-CF6D-CCA8-B7FD-9ECD2CD9FE27}"/>
              </a:ext>
            </a:extLst>
          </p:cNvPr>
          <p:cNvPicPr>
            <a:picLocks noChangeAspect="1"/>
          </p:cNvPicPr>
          <p:nvPr/>
        </p:nvPicPr>
        <p:blipFill>
          <a:blip r:embed="rId13">
            <a:extLst>
              <a:ext uri="{96DAC541-7B7A-43D3-8B79-37D633B846F1}">
                <asvg:svgBlip xmlns:asvg="http://schemas.microsoft.com/office/drawing/2016/SVG/main" r:embed="rId14"/>
              </a:ext>
            </a:extLst>
          </a:blip>
          <a:srcRect/>
          <a:stretch>
            <a:fillRect/>
          </a:stretch>
        </p:blipFill>
        <p:spPr>
          <a:xfrm>
            <a:off x="5927726" y="6282622"/>
            <a:ext cx="336554" cy="336554"/>
          </a:xfrm>
          <a:prstGeom prst="rect">
            <a:avLst/>
          </a:prstGeom>
          <a:noFill/>
          <a:ln cap="flat">
            <a:noFill/>
          </a:ln>
        </p:spPr>
      </p:pic>
      <p:pic>
        <p:nvPicPr>
          <p:cNvPr id="44" name="Picture 7">
            <a:extLst>
              <a:ext uri="{FF2B5EF4-FFF2-40B4-BE49-F238E27FC236}">
                <a16:creationId xmlns:a16="http://schemas.microsoft.com/office/drawing/2014/main" id="{D0D0A209-082C-D91A-FB83-098D33FC7C05}"/>
              </a:ext>
            </a:extLst>
          </p:cNvPr>
          <p:cNvPicPr>
            <a:picLocks noChangeAspect="1"/>
          </p:cNvPicPr>
          <p:nvPr/>
        </p:nvPicPr>
        <p:blipFill>
          <a:blip r:embed="rId15">
            <a:extLst>
              <a:ext uri="{96DAC541-7B7A-43D3-8B79-37D633B846F1}">
                <asvg:svgBlip xmlns:asvg="http://schemas.microsoft.com/office/drawing/2016/SVG/main" r:embed="rId16"/>
              </a:ext>
            </a:extLst>
          </a:blip>
          <a:srcRect/>
          <a:stretch>
            <a:fillRect/>
          </a:stretch>
        </p:blipFill>
        <p:spPr>
          <a:xfrm>
            <a:off x="10867104" y="6349995"/>
            <a:ext cx="1024182" cy="330198"/>
          </a:xfrm>
          <a:prstGeom prst="rect">
            <a:avLst/>
          </a:prstGeom>
          <a:noFill/>
          <a:ln cap="flat">
            <a:noFill/>
          </a:ln>
        </p:spPr>
      </p:pic>
      <p:cxnSp>
        <p:nvCxnSpPr>
          <p:cNvPr id="45" name="Straight Connector 144">
            <a:extLst>
              <a:ext uri="{FF2B5EF4-FFF2-40B4-BE49-F238E27FC236}">
                <a16:creationId xmlns:a16="http://schemas.microsoft.com/office/drawing/2014/main" id="{70268DAC-C983-4516-E12E-294447CD1A56}"/>
              </a:ext>
            </a:extLst>
          </p:cNvPr>
          <p:cNvCxnSpPr/>
          <p:nvPr/>
        </p:nvCxnSpPr>
        <p:spPr>
          <a:xfrm>
            <a:off x="4155262" y="2796052"/>
            <a:ext cx="1270604" cy="0"/>
          </a:xfrm>
          <a:prstGeom prst="straightConnector1">
            <a:avLst/>
          </a:prstGeom>
          <a:noFill/>
          <a:ln w="38103" cap="rnd">
            <a:solidFill>
              <a:srgbClr val="92C0E9"/>
            </a:solidFill>
            <a:custDash>
              <a:ds d="399976" sp="199976"/>
            </a:custDash>
          </a:ln>
        </p:spPr>
      </p:cxnSp>
      <p:cxnSp>
        <p:nvCxnSpPr>
          <p:cNvPr id="46" name="Straight Connector 145">
            <a:extLst>
              <a:ext uri="{FF2B5EF4-FFF2-40B4-BE49-F238E27FC236}">
                <a16:creationId xmlns:a16="http://schemas.microsoft.com/office/drawing/2014/main" id="{3533E3E1-FCFF-08AD-CA6E-8C5E221E6885}"/>
              </a:ext>
            </a:extLst>
          </p:cNvPr>
          <p:cNvCxnSpPr/>
          <p:nvPr/>
        </p:nvCxnSpPr>
        <p:spPr>
          <a:xfrm>
            <a:off x="4429125" y="4167652"/>
            <a:ext cx="996741" cy="0"/>
          </a:xfrm>
          <a:prstGeom prst="straightConnector1">
            <a:avLst/>
          </a:prstGeom>
          <a:noFill/>
          <a:ln w="38103" cap="rnd">
            <a:solidFill>
              <a:srgbClr val="92C0E9"/>
            </a:solidFill>
            <a:custDash>
              <a:ds d="399976" sp="199976"/>
            </a:custDash>
          </a:ln>
        </p:spPr>
      </p:cxnSp>
      <p:cxnSp>
        <p:nvCxnSpPr>
          <p:cNvPr id="47" name="Straight Connector 146">
            <a:extLst>
              <a:ext uri="{FF2B5EF4-FFF2-40B4-BE49-F238E27FC236}">
                <a16:creationId xmlns:a16="http://schemas.microsoft.com/office/drawing/2014/main" id="{0CDE27C2-551C-58DB-D2AA-10A920C03E7F}"/>
              </a:ext>
            </a:extLst>
          </p:cNvPr>
          <p:cNvCxnSpPr/>
          <p:nvPr/>
        </p:nvCxnSpPr>
        <p:spPr>
          <a:xfrm>
            <a:off x="4155262" y="5202707"/>
            <a:ext cx="1270604" cy="0"/>
          </a:xfrm>
          <a:prstGeom prst="straightConnector1">
            <a:avLst/>
          </a:prstGeom>
          <a:noFill/>
          <a:ln w="38103" cap="rnd">
            <a:solidFill>
              <a:srgbClr val="92C0E9"/>
            </a:solidFill>
            <a:custDash>
              <a:ds d="399976" sp="199976"/>
            </a:custDash>
          </a:ln>
        </p:spPr>
      </p:cxnSp>
      <p:sp>
        <p:nvSpPr>
          <p:cNvPr id="48" name="TextBox 147">
            <a:extLst>
              <a:ext uri="{FF2B5EF4-FFF2-40B4-BE49-F238E27FC236}">
                <a16:creationId xmlns:a16="http://schemas.microsoft.com/office/drawing/2014/main" id="{50CD22A0-404A-A292-C507-723EC04D67D6}"/>
              </a:ext>
            </a:extLst>
          </p:cNvPr>
          <p:cNvSpPr txBox="1"/>
          <p:nvPr/>
        </p:nvSpPr>
        <p:spPr>
          <a:xfrm>
            <a:off x="7698710" y="4964478"/>
            <a:ext cx="1930033" cy="523201"/>
          </a:xfrm>
          <a:prstGeom prst="rect">
            <a:avLst/>
          </a:prstGeom>
          <a:noFill/>
          <a:ln cap="flat">
            <a:noFill/>
          </a:ln>
        </p:spPr>
        <p:txBody>
          <a:bodyPr vert="horz" wrap="square" lIns="91421" tIns="45710" rIns="91421" bIns="4571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u="none" strike="noStrike" kern="1200" cap="none" spc="0" baseline="0" dirty="0">
                <a:solidFill>
                  <a:srgbClr val="B7CD96"/>
                </a:solidFill>
                <a:uFillTx/>
                <a:latin typeface="Source Han Sans JP" panose="020B0500000000000000" pitchFamily="34" charset="-128"/>
                <a:cs typeface="Gotham Medium" pitchFamily="2"/>
              </a:rPr>
              <a:t>80%</a:t>
            </a:r>
          </a:p>
        </p:txBody>
      </p:sp>
      <p:sp>
        <p:nvSpPr>
          <p:cNvPr id="49" name="TextBox 148">
            <a:extLst>
              <a:ext uri="{FF2B5EF4-FFF2-40B4-BE49-F238E27FC236}">
                <a16:creationId xmlns:a16="http://schemas.microsoft.com/office/drawing/2014/main" id="{36D4A16E-362B-22AC-75F9-E5323AF90B77}"/>
              </a:ext>
            </a:extLst>
          </p:cNvPr>
          <p:cNvSpPr txBox="1"/>
          <p:nvPr/>
        </p:nvSpPr>
        <p:spPr>
          <a:xfrm>
            <a:off x="7698710" y="4006441"/>
            <a:ext cx="2400684" cy="523201"/>
          </a:xfrm>
          <a:prstGeom prst="rect">
            <a:avLst/>
          </a:prstGeom>
          <a:noFill/>
          <a:ln cap="flat">
            <a:noFill/>
          </a:ln>
        </p:spPr>
        <p:txBody>
          <a:bodyPr vert="horz" wrap="square" lIns="91421" tIns="45710" rIns="91421" bIns="4571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u="none" strike="noStrike" kern="1200" cap="none" spc="0" baseline="0" dirty="0">
                <a:solidFill>
                  <a:srgbClr val="B7CD96"/>
                </a:solidFill>
                <a:uFillTx/>
                <a:latin typeface="Source Han Sans JP" panose="020B0500000000000000" pitchFamily="34" charset="-128"/>
                <a:cs typeface="Gotham Medium" pitchFamily="2"/>
              </a:rPr>
              <a:t>15%</a:t>
            </a:r>
          </a:p>
        </p:txBody>
      </p:sp>
      <p:sp>
        <p:nvSpPr>
          <p:cNvPr id="50" name="TextBox 149">
            <a:extLst>
              <a:ext uri="{FF2B5EF4-FFF2-40B4-BE49-F238E27FC236}">
                <a16:creationId xmlns:a16="http://schemas.microsoft.com/office/drawing/2014/main" id="{CE7065E3-028B-F6D7-6C90-187242D96072}"/>
              </a:ext>
            </a:extLst>
          </p:cNvPr>
          <p:cNvSpPr txBox="1"/>
          <p:nvPr/>
        </p:nvSpPr>
        <p:spPr>
          <a:xfrm>
            <a:off x="8043697" y="2662069"/>
            <a:ext cx="2655883" cy="523201"/>
          </a:xfrm>
          <a:prstGeom prst="rect">
            <a:avLst/>
          </a:prstGeom>
          <a:noFill/>
          <a:ln cap="flat">
            <a:noFill/>
          </a:ln>
        </p:spPr>
        <p:txBody>
          <a:bodyPr vert="horz" wrap="square" lIns="91421" tIns="45710" rIns="91421" bIns="4571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u="none" strike="noStrike" kern="1200" cap="none" spc="0" baseline="0" dirty="0">
                <a:solidFill>
                  <a:srgbClr val="B7CD96"/>
                </a:solidFill>
                <a:uFillTx/>
                <a:latin typeface="Source Han Sans JP" panose="020B0500000000000000" pitchFamily="34" charset="-128"/>
                <a:cs typeface="Gotham Medium" pitchFamily="2"/>
              </a:rPr>
              <a:t>5%</a:t>
            </a:r>
          </a:p>
        </p:txBody>
      </p:sp>
      <p:sp>
        <p:nvSpPr>
          <p:cNvPr id="51" name="TextBox 42">
            <a:extLst>
              <a:ext uri="{FF2B5EF4-FFF2-40B4-BE49-F238E27FC236}">
                <a16:creationId xmlns:a16="http://schemas.microsoft.com/office/drawing/2014/main" id="{A2717362-0F92-1951-249D-2E5EBEB03BF3}"/>
              </a:ext>
            </a:extLst>
          </p:cNvPr>
          <p:cNvSpPr txBox="1"/>
          <p:nvPr/>
        </p:nvSpPr>
        <p:spPr>
          <a:xfrm>
            <a:off x="5385934" y="4976576"/>
            <a:ext cx="3495650" cy="646311"/>
          </a:xfrm>
          <a:prstGeom prst="rect">
            <a:avLst/>
          </a:prstGeom>
          <a:noFill/>
          <a:ln cap="flat">
            <a:noFill/>
          </a:ln>
        </p:spPr>
        <p:txBody>
          <a:bodyPr vert="horz" wrap="square" lIns="91421" tIns="45710" rIns="91421" bIns="4571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800" b="1" i="0" u="none" strike="noStrike" kern="1200" cap="none" spc="0" baseline="0">
                <a:solidFill>
                  <a:srgbClr val="FFFFFF"/>
                </a:solidFill>
                <a:uFillTx/>
                <a:latin typeface="+mn-ea"/>
              </a:rPr>
              <a:t>環境順応</a:t>
            </a:r>
            <a:r>
              <a:rPr lang="ja-JP" sz="1600" b="1" i="0" u="none" strike="noStrike" kern="1200" cap="none" spc="0" baseline="0">
                <a:solidFill>
                  <a:srgbClr val="FFFFFF"/>
                </a:solidFill>
                <a:uFillTx/>
                <a:latin typeface="+mn-ea"/>
              </a:rPr>
              <a:t>（社会適応）</a:t>
            </a:r>
            <a:endParaRPr lang="pt-PT" altLang="ja-JP" sz="1600" b="1" i="0" u="none" strike="noStrike" kern="1200" cap="none" spc="0" baseline="0" dirty="0">
              <a:solidFill>
                <a:srgbClr val="FFFFFF"/>
              </a:solidFill>
              <a:uFillTx/>
              <a:latin typeface="+mn-ea"/>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800" b="1" i="0" u="none" strike="noStrike" kern="1200" cap="none" spc="0" baseline="0">
                <a:solidFill>
                  <a:srgbClr val="FFFFFF"/>
                </a:solidFill>
                <a:uFillTx/>
                <a:latin typeface="+mn-ea"/>
              </a:rPr>
              <a:t>型知性</a:t>
            </a:r>
            <a:endParaRPr lang="en-US" sz="1800" b="1" i="0" u="none" strike="noStrike" kern="1200" cap="none" spc="0" baseline="0" dirty="0">
              <a:solidFill>
                <a:srgbClr val="FFFFFF"/>
              </a:solidFill>
              <a:uFillTx/>
              <a:latin typeface="+mn-ea"/>
            </a:endParaRPr>
          </a:p>
        </p:txBody>
      </p:sp>
      <p:sp>
        <p:nvSpPr>
          <p:cNvPr id="52" name="TextBox 48">
            <a:extLst>
              <a:ext uri="{FF2B5EF4-FFF2-40B4-BE49-F238E27FC236}">
                <a16:creationId xmlns:a16="http://schemas.microsoft.com/office/drawing/2014/main" id="{532B227A-7D85-3503-5E42-1203014EF2C5}"/>
              </a:ext>
            </a:extLst>
          </p:cNvPr>
          <p:cNvSpPr txBox="1"/>
          <p:nvPr/>
        </p:nvSpPr>
        <p:spPr>
          <a:xfrm>
            <a:off x="5422382" y="3948479"/>
            <a:ext cx="2928119" cy="369312"/>
          </a:xfrm>
          <a:prstGeom prst="rect">
            <a:avLst/>
          </a:prstGeom>
          <a:noFill/>
          <a:ln cap="flat">
            <a:noFill/>
          </a:ln>
        </p:spPr>
        <p:txBody>
          <a:bodyPr vert="horz" wrap="square" lIns="91421" tIns="45710" rIns="91421" bIns="4571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800" b="1" i="0" u="none" strike="noStrike" kern="1200" cap="none" spc="0" baseline="0">
                <a:solidFill>
                  <a:srgbClr val="FFFFFF"/>
                </a:solidFill>
                <a:uFillTx/>
                <a:latin typeface="+mn-ea"/>
              </a:rPr>
              <a:t>自己主導型知性</a:t>
            </a:r>
            <a:endParaRPr lang="en-US" sz="1800" b="1" i="0" u="none" strike="noStrike" kern="1200" cap="none" spc="0" baseline="0" dirty="0">
              <a:solidFill>
                <a:srgbClr val="FFFFFF"/>
              </a:solidFill>
              <a:uFillTx/>
              <a:latin typeface="+mn-ea"/>
            </a:endParaRPr>
          </a:p>
        </p:txBody>
      </p:sp>
      <p:sp>
        <p:nvSpPr>
          <p:cNvPr id="53" name="TextBox 50">
            <a:extLst>
              <a:ext uri="{FF2B5EF4-FFF2-40B4-BE49-F238E27FC236}">
                <a16:creationId xmlns:a16="http://schemas.microsoft.com/office/drawing/2014/main" id="{80B1C9DF-410D-F5A1-0AF0-FF555A6FD6FC}"/>
              </a:ext>
            </a:extLst>
          </p:cNvPr>
          <p:cNvSpPr txBox="1"/>
          <p:nvPr/>
        </p:nvSpPr>
        <p:spPr>
          <a:xfrm>
            <a:off x="5406755" y="2591656"/>
            <a:ext cx="3219675" cy="369312"/>
          </a:xfrm>
          <a:prstGeom prst="rect">
            <a:avLst/>
          </a:prstGeom>
          <a:noFill/>
          <a:ln cap="flat">
            <a:noFill/>
          </a:ln>
        </p:spPr>
        <p:txBody>
          <a:bodyPr vert="horz" wrap="square" lIns="91421" tIns="45710" rIns="91421" bIns="4571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800" b="1" i="0" u="none" strike="noStrike" kern="1200" cap="none" spc="0" baseline="0">
                <a:solidFill>
                  <a:srgbClr val="FFFFFF"/>
                </a:solidFill>
                <a:uFillTx/>
                <a:latin typeface="+mn-ea"/>
              </a:rPr>
              <a:t>自己変容型知性</a:t>
            </a:r>
            <a:endParaRPr lang="en-US" sz="1800" b="1" i="0" u="none" strike="noStrike" kern="1200" cap="none" spc="0" baseline="0" dirty="0">
              <a:solidFill>
                <a:srgbClr val="FFFFFF"/>
              </a:solidFill>
              <a:uFillTx/>
              <a:latin typeface="+mn-ea"/>
            </a:endParaRPr>
          </a:p>
        </p:txBody>
      </p:sp>
      <p:sp>
        <p:nvSpPr>
          <p:cNvPr id="54" name="TextBox 3">
            <a:extLst>
              <a:ext uri="{FF2B5EF4-FFF2-40B4-BE49-F238E27FC236}">
                <a16:creationId xmlns:a16="http://schemas.microsoft.com/office/drawing/2014/main" id="{B246CDEE-C94C-7F0D-11A7-8408D11B5242}"/>
              </a:ext>
            </a:extLst>
          </p:cNvPr>
          <p:cNvSpPr txBox="1"/>
          <p:nvPr/>
        </p:nvSpPr>
        <p:spPr>
          <a:xfrm>
            <a:off x="5380073" y="1696669"/>
            <a:ext cx="3246357" cy="400086"/>
          </a:xfrm>
          <a:prstGeom prst="rect">
            <a:avLst/>
          </a:prstGeom>
          <a:noFill/>
          <a:ln cap="flat">
            <a:noFill/>
          </a:ln>
        </p:spPr>
        <p:txBody>
          <a:bodyPr vert="horz" wrap="none" lIns="91421" tIns="45710" rIns="91421" bIns="4571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2000" b="0" i="0" u="none" strike="noStrike" kern="1200" cap="none" spc="0" baseline="0">
                <a:solidFill>
                  <a:srgbClr val="FFFFFF"/>
                </a:solidFill>
                <a:uFillTx/>
                <a:latin typeface="+mn-ea"/>
              </a:rPr>
              <a:t>成人の発達理論との親和性</a:t>
            </a:r>
            <a:endParaRPr lang="en-US" sz="2000" b="0" i="0" u="none" strike="noStrike" kern="1200" cap="none" spc="0" baseline="0" dirty="0">
              <a:solidFill>
                <a:srgbClr val="FFFFFF"/>
              </a:solidFill>
              <a:uFillTx/>
              <a:latin typeface="+mn-ea"/>
            </a:endParaRPr>
          </a:p>
        </p:txBody>
      </p:sp>
      <p:graphicFrame>
        <p:nvGraphicFramePr>
          <p:cNvPr id="55" name="Object 1">
            <a:extLst>
              <a:ext uri="{FF2B5EF4-FFF2-40B4-BE49-F238E27FC236}">
                <a16:creationId xmlns:a16="http://schemas.microsoft.com/office/drawing/2014/main" id="{53AF5848-3DB9-52A9-C09D-C1ABEB2AA037}"/>
              </a:ext>
            </a:extLst>
          </p:cNvPr>
          <p:cNvGraphicFramePr>
            <a:graphicFrameLocks noChangeAspect="1"/>
          </p:cNvGraphicFramePr>
          <p:nvPr>
            <p:extLst>
              <p:ext uri="{D42A27DB-BD31-4B8C-83A1-F6EECF244321}">
                <p14:modId xmlns:p14="http://schemas.microsoft.com/office/powerpoint/2010/main" val="124883669"/>
              </p:ext>
            </p:extLst>
          </p:nvPr>
        </p:nvGraphicFramePr>
        <p:xfrm>
          <a:off x="9337857" y="1981467"/>
          <a:ext cx="2745540" cy="4055645"/>
        </p:xfrm>
        <a:graphic>
          <a:graphicData uri="http://schemas.openxmlformats.org/drawingml/2006/chart">
            <c:chart xmlns:c="http://schemas.openxmlformats.org/drawingml/2006/chart" xmlns:r="http://schemas.openxmlformats.org/officeDocument/2006/relationships" r:id="rId17"/>
          </a:graphicData>
        </a:graphic>
      </p:graphicFrame>
      <p:sp>
        <p:nvSpPr>
          <p:cNvPr id="56" name="TextBox 39">
            <a:extLst>
              <a:ext uri="{FF2B5EF4-FFF2-40B4-BE49-F238E27FC236}">
                <a16:creationId xmlns:a16="http://schemas.microsoft.com/office/drawing/2014/main" id="{1DDCA7D7-6549-B1B1-4A04-6530739911C8}"/>
              </a:ext>
            </a:extLst>
          </p:cNvPr>
          <p:cNvSpPr txBox="1"/>
          <p:nvPr/>
        </p:nvSpPr>
        <p:spPr bwMode="auto">
          <a:xfrm rot="16200000">
            <a:off x="8154089" y="4606714"/>
            <a:ext cx="2534023" cy="276999"/>
          </a:xfrm>
          <a:prstGeom prst="rect">
            <a:avLst/>
          </a:prstGeom>
          <a:noFill/>
          <a:ln w="9525">
            <a:noFill/>
            <a:miter lim="800000"/>
            <a:headEnd/>
            <a:tailEnd/>
          </a:ln>
        </p:spPr>
        <p:txBody>
          <a:bodyPr wrap="square" rtlCol="0">
            <a:spAutoFit/>
          </a:bodyPr>
          <a:lstStyle/>
          <a:p>
            <a:r>
              <a:rPr lang="ja-JP" altLang="es-ES" sz="1200">
                <a:solidFill>
                  <a:schemeClr val="bg1"/>
                </a:solidFill>
                <a:latin typeface="Source Han Sans JP" panose="020B0500000000000000" pitchFamily="34" charset="-128"/>
                <a:ea typeface="Source Han Sans JP" panose="020B0500000000000000" pitchFamily="34" charset="-128"/>
                <a:cs typeface="Corbel" charset="0"/>
              </a:rPr>
              <a:t>効果的なリーダーシップの発現度</a:t>
            </a:r>
          </a:p>
        </p:txBody>
      </p:sp>
      <p:sp>
        <p:nvSpPr>
          <p:cNvPr id="57" name="TextBox 40">
            <a:extLst>
              <a:ext uri="{FF2B5EF4-FFF2-40B4-BE49-F238E27FC236}">
                <a16:creationId xmlns:a16="http://schemas.microsoft.com/office/drawing/2014/main" id="{C49C20CF-E61B-4C4C-EB57-FCBBAD554C8A}"/>
              </a:ext>
            </a:extLst>
          </p:cNvPr>
          <p:cNvSpPr txBox="1"/>
          <p:nvPr/>
        </p:nvSpPr>
        <p:spPr bwMode="auto">
          <a:xfrm>
            <a:off x="9590576" y="5966818"/>
            <a:ext cx="2016118" cy="276999"/>
          </a:xfrm>
          <a:prstGeom prst="rect">
            <a:avLst/>
          </a:prstGeom>
          <a:noFill/>
          <a:ln w="9525">
            <a:noFill/>
            <a:miter lim="800000"/>
            <a:headEnd/>
            <a:tailEnd/>
          </a:ln>
        </p:spPr>
        <p:txBody>
          <a:bodyPr wrap="square" rtlCol="0">
            <a:spAutoFit/>
          </a:bodyPr>
          <a:lstStyle/>
          <a:p>
            <a:pPr algn="ctr"/>
            <a:r>
              <a:rPr lang="ja-JP" altLang="es-ES" sz="1200">
                <a:solidFill>
                  <a:schemeClr val="bg1"/>
                </a:solidFill>
                <a:latin typeface="Source Han Sans JP" panose="020B0500000000000000" pitchFamily="34" charset="-128"/>
                <a:ea typeface="Source Han Sans JP" panose="020B0500000000000000" pitchFamily="34" charset="-128"/>
                <a:cs typeface="Corbel" charset="0"/>
              </a:rPr>
              <a:t>リーダーシップのステージ</a:t>
            </a:r>
          </a:p>
        </p:txBody>
      </p:sp>
      <p:sp>
        <p:nvSpPr>
          <p:cNvPr id="58" name="TextBox 36">
            <a:extLst>
              <a:ext uri="{FF2B5EF4-FFF2-40B4-BE49-F238E27FC236}">
                <a16:creationId xmlns:a16="http://schemas.microsoft.com/office/drawing/2014/main" id="{896E5198-C1F8-F86A-E0C5-DC070F9EDFEF}"/>
              </a:ext>
            </a:extLst>
          </p:cNvPr>
          <p:cNvSpPr txBox="1"/>
          <p:nvPr/>
        </p:nvSpPr>
        <p:spPr bwMode="auto">
          <a:xfrm rot="16200000">
            <a:off x="9065082" y="4915377"/>
            <a:ext cx="1804940" cy="307777"/>
          </a:xfrm>
          <a:prstGeom prst="rect">
            <a:avLst/>
          </a:prstGeom>
          <a:noFill/>
          <a:ln w="9525">
            <a:noFill/>
            <a:miter lim="800000"/>
            <a:headEnd/>
            <a:tailEnd/>
          </a:ln>
        </p:spPr>
        <p:txBody>
          <a:bodyPr wrap="square" rtlCol="0">
            <a:spAutoFit/>
          </a:bodyPr>
          <a:lstStyle/>
          <a:p>
            <a:pPr algn="ctr"/>
            <a:r>
              <a:rPr lang="ja-JP" altLang="es-ES" sz="1400">
                <a:solidFill>
                  <a:schemeClr val="bg1"/>
                </a:solidFill>
                <a:latin typeface="Source Han Sans JP" panose="020B0500000000000000" pitchFamily="34" charset="-128"/>
                <a:ea typeface="Source Han Sans JP" panose="020B0500000000000000" pitchFamily="34" charset="-128"/>
                <a:cs typeface="Corbel" charset="0"/>
              </a:rPr>
              <a:t>リアクティブ</a:t>
            </a:r>
          </a:p>
        </p:txBody>
      </p:sp>
      <p:sp>
        <p:nvSpPr>
          <p:cNvPr id="59" name="TextBox 37">
            <a:extLst>
              <a:ext uri="{FF2B5EF4-FFF2-40B4-BE49-F238E27FC236}">
                <a16:creationId xmlns:a16="http://schemas.microsoft.com/office/drawing/2014/main" id="{2BFBABB9-A811-7AB6-263E-99AE6AB6634E}"/>
              </a:ext>
            </a:extLst>
          </p:cNvPr>
          <p:cNvSpPr txBox="1"/>
          <p:nvPr/>
        </p:nvSpPr>
        <p:spPr bwMode="auto">
          <a:xfrm rot="16200000">
            <a:off x="9894369" y="4142244"/>
            <a:ext cx="1635861" cy="307777"/>
          </a:xfrm>
          <a:prstGeom prst="rect">
            <a:avLst/>
          </a:prstGeom>
          <a:noFill/>
          <a:ln w="9525">
            <a:noFill/>
            <a:miter lim="800000"/>
            <a:headEnd/>
            <a:tailEnd/>
          </a:ln>
        </p:spPr>
        <p:txBody>
          <a:bodyPr wrap="square" rtlCol="0">
            <a:spAutoFit/>
          </a:bodyPr>
          <a:lstStyle/>
          <a:p>
            <a:pPr algn="ctr"/>
            <a:r>
              <a:rPr lang="ja-JP" altLang="es-ES" sz="1400">
                <a:solidFill>
                  <a:schemeClr val="bg1"/>
                </a:solidFill>
                <a:latin typeface="Source Han Sans JP" panose="020B0500000000000000" pitchFamily="34" charset="-128"/>
                <a:ea typeface="Source Han Sans JP" panose="020B0500000000000000" pitchFamily="34" charset="-128"/>
                <a:cs typeface="Corbel" charset="0"/>
              </a:rPr>
              <a:t>クリエイティブ</a:t>
            </a:r>
          </a:p>
        </p:txBody>
      </p:sp>
      <p:sp>
        <p:nvSpPr>
          <p:cNvPr id="60" name="TextBox 38">
            <a:extLst>
              <a:ext uri="{FF2B5EF4-FFF2-40B4-BE49-F238E27FC236}">
                <a16:creationId xmlns:a16="http://schemas.microsoft.com/office/drawing/2014/main" id="{A4B56453-F456-0B0E-E069-35415568CFC9}"/>
              </a:ext>
            </a:extLst>
          </p:cNvPr>
          <p:cNvSpPr txBox="1"/>
          <p:nvPr/>
        </p:nvSpPr>
        <p:spPr bwMode="auto">
          <a:xfrm rot="16200000">
            <a:off x="10853879" y="3065308"/>
            <a:ext cx="1114255" cy="307777"/>
          </a:xfrm>
          <a:prstGeom prst="rect">
            <a:avLst/>
          </a:prstGeom>
          <a:noFill/>
          <a:ln w="9525">
            <a:noFill/>
            <a:miter lim="800000"/>
            <a:headEnd/>
            <a:tailEnd/>
          </a:ln>
        </p:spPr>
        <p:txBody>
          <a:bodyPr wrap="square" rtlCol="0">
            <a:spAutoFit/>
          </a:bodyPr>
          <a:lstStyle/>
          <a:p>
            <a:pPr algn="ctr"/>
            <a:r>
              <a:rPr lang="ja-JP" altLang="es-ES" sz="1400">
                <a:solidFill>
                  <a:schemeClr val="bg1"/>
                </a:solidFill>
                <a:latin typeface="Source Han Sans JP" panose="020B0500000000000000" pitchFamily="34" charset="-128"/>
                <a:ea typeface="Source Han Sans JP" panose="020B0500000000000000" pitchFamily="34" charset="-128"/>
                <a:cs typeface="Corbel" charset="0"/>
              </a:rPr>
              <a:t>統合</a:t>
            </a:r>
          </a:p>
        </p:txBody>
      </p:sp>
      <p:sp>
        <p:nvSpPr>
          <p:cNvPr id="61" name="Freeform 35">
            <a:extLst>
              <a:ext uri="{FF2B5EF4-FFF2-40B4-BE49-F238E27FC236}">
                <a16:creationId xmlns:a16="http://schemas.microsoft.com/office/drawing/2014/main" id="{16647DFB-BE90-CC90-321B-FC0A2DE66BBF}"/>
              </a:ext>
            </a:extLst>
          </p:cNvPr>
          <p:cNvSpPr/>
          <p:nvPr/>
        </p:nvSpPr>
        <p:spPr>
          <a:xfrm>
            <a:off x="10062421" y="3739294"/>
            <a:ext cx="1442767" cy="1953904"/>
          </a:xfrm>
          <a:custGeom>
            <a:avLst/>
            <a:gdLst>
              <a:gd name="connsiteX0" fmla="*/ 0 w 1733550"/>
              <a:gd name="connsiteY0" fmla="*/ 2476500 h 2504219"/>
              <a:gd name="connsiteX1" fmla="*/ 819150 w 1733550"/>
              <a:gd name="connsiteY1" fmla="*/ 2152650 h 2504219"/>
              <a:gd name="connsiteX2" fmla="*/ 1733550 w 1733550"/>
              <a:gd name="connsiteY2" fmla="*/ 0 h 2504219"/>
            </a:gdLst>
            <a:ahLst/>
            <a:cxnLst>
              <a:cxn ang="0">
                <a:pos x="connsiteX0" y="connsiteY0"/>
              </a:cxn>
              <a:cxn ang="0">
                <a:pos x="connsiteX1" y="connsiteY1"/>
              </a:cxn>
              <a:cxn ang="0">
                <a:pos x="connsiteX2" y="connsiteY2"/>
              </a:cxn>
            </a:cxnLst>
            <a:rect l="l" t="t" r="r" b="b"/>
            <a:pathLst>
              <a:path w="1733550" h="2504219">
                <a:moveTo>
                  <a:pt x="0" y="2476500"/>
                </a:moveTo>
                <a:cubicBezTo>
                  <a:pt x="265112" y="2520950"/>
                  <a:pt x="530225" y="2565400"/>
                  <a:pt x="819150" y="2152650"/>
                </a:cubicBezTo>
                <a:cubicBezTo>
                  <a:pt x="1108075" y="1739900"/>
                  <a:pt x="1420812" y="869950"/>
                  <a:pt x="1733550" y="0"/>
                </a:cubicBezTo>
              </a:path>
            </a:pathLst>
          </a:custGeom>
          <a:noFill/>
          <a:ln w="63500">
            <a:solidFill>
              <a:schemeClr val="tx2"/>
            </a:solidFill>
            <a:headEnd type="none" w="med" len="med"/>
            <a:tailEnd type="arrow" w="med" len="med"/>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latin typeface="Source Han Sans JP" panose="020B0500000000000000" pitchFamily="34" charset="-128"/>
              <a:ea typeface="Source Han Sans JP" panose="020B0500000000000000" pitchFamily="34" charset="-128"/>
              <a:cs typeface="Corbe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ppt_x</p:attrName>
                                        </p:attrNameLst>
                                      </p:cBhvr>
                                      <p:tavLst>
                                        <p:tav tm="0">
                                          <p:val>
                                            <p:strVal val="0-#ppt_w/2"/>
                                          </p:val>
                                        </p:tav>
                                        <p:tav tm="100000">
                                          <p:val>
                                            <p:strVal val="#ppt_x"/>
                                          </p:val>
                                        </p:tav>
                                      </p:tavLst>
                                    </p:anim>
                                    <p:anim calcmode="lin" valueType="num">
                                      <p:cBhvr>
                                        <p:cTn id="8"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p:cTn id="13" dur="500" fill="hold"/>
                                        <p:tgtEl>
                                          <p:spTgt spid="52"/>
                                        </p:tgtEl>
                                        <p:attrNameLst>
                                          <p:attrName>ppt_x</p:attrName>
                                        </p:attrNameLst>
                                      </p:cBhvr>
                                      <p:tavLst>
                                        <p:tav tm="0">
                                          <p:val>
                                            <p:strVal val="0-#ppt_w/2"/>
                                          </p:val>
                                        </p:tav>
                                        <p:tav tm="100000">
                                          <p:val>
                                            <p:strVal val="#ppt_x"/>
                                          </p:val>
                                        </p:tav>
                                      </p:tavLst>
                                    </p:anim>
                                    <p:anim calcmode="lin" valueType="num">
                                      <p:cBhvr>
                                        <p:cTn id="14"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p:cTn id="19" dur="500" fill="hold"/>
                                        <p:tgtEl>
                                          <p:spTgt spid="53"/>
                                        </p:tgtEl>
                                        <p:attrNameLst>
                                          <p:attrName>ppt_x</p:attrName>
                                        </p:attrNameLst>
                                      </p:cBhvr>
                                      <p:tavLst>
                                        <p:tav tm="0">
                                          <p:val>
                                            <p:strVal val="0-#ppt_w/2"/>
                                          </p:val>
                                        </p:tav>
                                        <p:tav tm="100000">
                                          <p:val>
                                            <p:strVal val="#ppt_x"/>
                                          </p:val>
                                        </p:tav>
                                      </p:tavLst>
                                    </p:anim>
                                    <p:anim calcmode="lin" valueType="num">
                                      <p:cBhvr>
                                        <p:cTn id="20" dur="500" fill="hold"/>
                                        <p:tgtEl>
                                          <p:spTgt spid="53"/>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500"/>
                                        <p:tgtEl>
                                          <p:spTgt spid="5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55">
                                            <p:graphicEl>
                                              <a:chart seriesIdx="-3" categoryIdx="-3" bldStep="gridLegend"/>
                                            </p:graphicEl>
                                          </p:spTgt>
                                        </p:tgtEl>
                                        <p:attrNameLst>
                                          <p:attrName>style.visibility</p:attrName>
                                        </p:attrNameLst>
                                      </p:cBhvr>
                                      <p:to>
                                        <p:strVal val="visible"/>
                                      </p:to>
                                    </p:set>
                                    <p:animEffect transition="in" filter="wipe(down)">
                                      <p:cBhvr>
                                        <p:cTn id="38" dur="500"/>
                                        <p:tgtEl>
                                          <p:spTgt spid="55">
                                            <p:graphicEl>
                                              <a:chart seriesIdx="-3" categoryIdx="-3" bldStep="gridLegend"/>
                                            </p:graphicEl>
                                          </p:spTgt>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55">
                                            <p:graphicEl>
                                              <a:chart seriesIdx="0" categoryIdx="0" bldStep="ptInCategory"/>
                                            </p:graphicEl>
                                          </p:spTgt>
                                        </p:tgtEl>
                                        <p:attrNameLst>
                                          <p:attrName>style.visibility</p:attrName>
                                        </p:attrNameLst>
                                      </p:cBhvr>
                                      <p:to>
                                        <p:strVal val="visible"/>
                                      </p:to>
                                    </p:set>
                                    <p:animEffect transition="in" filter="wipe(down)">
                                      <p:cBhvr>
                                        <p:cTn id="41" dur="500"/>
                                        <p:tgtEl>
                                          <p:spTgt spid="55">
                                            <p:graphicEl>
                                              <a:chart seriesIdx="0" categoryIdx="0" bldStep="ptInCategory"/>
                                            </p:graphicEl>
                                          </p:spTgt>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55">
                                            <p:graphicEl>
                                              <a:chart seriesIdx="1" categoryIdx="0" bldStep="ptInCategory"/>
                                            </p:graphicEl>
                                          </p:spTgt>
                                        </p:tgtEl>
                                        <p:attrNameLst>
                                          <p:attrName>style.visibility</p:attrName>
                                        </p:attrNameLst>
                                      </p:cBhvr>
                                      <p:to>
                                        <p:strVal val="visible"/>
                                      </p:to>
                                    </p:set>
                                    <p:animEffect transition="in" filter="wipe(down)">
                                      <p:cBhvr>
                                        <p:cTn id="44" dur="500"/>
                                        <p:tgtEl>
                                          <p:spTgt spid="55">
                                            <p:graphicEl>
                                              <a:chart seriesIdx="1" categoryIdx="0" bldStep="ptInCategory"/>
                                            </p:graphicEl>
                                          </p:spTgt>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55">
                                            <p:graphicEl>
                                              <a:chart seriesIdx="2" categoryIdx="0" bldStep="ptInCategory"/>
                                            </p:graphicEl>
                                          </p:spTgt>
                                        </p:tgtEl>
                                        <p:attrNameLst>
                                          <p:attrName>style.visibility</p:attrName>
                                        </p:attrNameLst>
                                      </p:cBhvr>
                                      <p:to>
                                        <p:strVal val="visible"/>
                                      </p:to>
                                    </p:set>
                                    <p:animEffect transition="in" filter="wipe(down)">
                                      <p:cBhvr>
                                        <p:cTn id="47" dur="500"/>
                                        <p:tgtEl>
                                          <p:spTgt spid="55">
                                            <p:graphicEl>
                                              <a:chart seriesIdx="2" categoryIdx="0" bldStep="ptInCategory"/>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fade">
                                      <p:cBhvr>
                                        <p:cTn id="55" dur="500"/>
                                        <p:tgtEl>
                                          <p:spTgt spid="5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fade">
                                      <p:cBhvr>
                                        <p:cTn id="58" dur="500"/>
                                        <p:tgtEl>
                                          <p:spTgt spid="5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fade">
                                      <p:cBhvr>
                                        <p:cTn id="61" dur="500"/>
                                        <p:tgtEl>
                                          <p:spTgt spid="5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fade">
                                      <p:cBhvr>
                                        <p:cTn id="64" dur="500"/>
                                        <p:tgtEl>
                                          <p:spTgt spid="60"/>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wipe(down)">
                                      <p:cBhvr>
                                        <p:cTn id="6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52" grpId="0"/>
      <p:bldP spid="53" grpId="0"/>
      <p:bldP spid="54" grpId="0"/>
      <p:bldGraphic spid="55" grpId="0" uiExpand="1">
        <p:bldSub>
          <a:bldChart bld="categoryEl"/>
        </p:bldSub>
      </p:bldGraphic>
      <p:bldP spid="56" grpId="0"/>
      <p:bldP spid="57" grpId="0"/>
      <p:bldP spid="58" grpId="0"/>
      <p:bldP spid="59" grpId="0"/>
      <p:bldP spid="60" grpId="0"/>
      <p:bldP spid="6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38009-112C-9698-189C-D6D35D5A8930}"/>
              </a:ext>
            </a:extLst>
          </p:cNvPr>
          <p:cNvSpPr txBox="1">
            <a:spLocks noGrp="1"/>
          </p:cNvSpPr>
          <p:nvPr>
            <p:ph type="title"/>
          </p:nvPr>
        </p:nvSpPr>
        <p:spPr>
          <a:xfrm>
            <a:off x="609603" y="589303"/>
            <a:ext cx="10972800" cy="681356"/>
          </a:xfrm>
        </p:spPr>
        <p:txBody>
          <a:bodyPr/>
          <a:lstStyle/>
          <a:p>
            <a:pPr lvl="0"/>
            <a:r>
              <a:rPr lang="ja-JP" altLang="en-US">
                <a:solidFill>
                  <a:srgbClr val="002B49"/>
                </a:solidFill>
                <a:latin typeface="+mn-ea"/>
                <a:ea typeface="+mn-ea"/>
                <a:cs typeface="Arial"/>
              </a:rPr>
              <a:t>効果的なリーダーシップの発現度の質問</a:t>
            </a:r>
            <a:endParaRPr lang="en-US">
              <a:solidFill>
                <a:srgbClr val="002B49"/>
              </a:solidFill>
              <a:latin typeface="+mn-ea"/>
              <a:ea typeface="+mn-ea"/>
            </a:endParaRPr>
          </a:p>
        </p:txBody>
      </p:sp>
      <p:sp>
        <p:nvSpPr>
          <p:cNvPr id="3" name="Text Box 5">
            <a:extLst>
              <a:ext uri="{FF2B5EF4-FFF2-40B4-BE49-F238E27FC236}">
                <a16:creationId xmlns:a16="http://schemas.microsoft.com/office/drawing/2014/main" id="{17BE0BF2-E30C-A8EC-5DA5-54521CFAADFD}"/>
              </a:ext>
            </a:extLst>
          </p:cNvPr>
          <p:cNvSpPr txBox="1"/>
          <p:nvPr/>
        </p:nvSpPr>
        <p:spPr>
          <a:xfrm>
            <a:off x="2500673" y="2120155"/>
            <a:ext cx="7613486" cy="657298"/>
          </a:xfrm>
          <a:prstGeom prst="rect">
            <a:avLst/>
          </a:prstGeom>
          <a:noFill/>
          <a:ln cap="flat">
            <a:noFill/>
          </a:ln>
        </p:spPr>
        <p:txBody>
          <a:bodyPr vert="horz" wrap="square" lIns="71816" tIns="35908" rIns="71816" bIns="35908" anchor="t" anchorCtr="0" compatLnSpc="1">
            <a:spAutoFit/>
          </a:bodyPr>
          <a:lstStyle/>
          <a:p>
            <a:pPr marL="0" marR="0" lvl="0" indent="0" algn="l" defTabSz="914400" rtl="0" fontAlgn="auto" hangingPunct="0">
              <a:lnSpc>
                <a:spcPct val="95000"/>
              </a:lnSpc>
              <a:spcBef>
                <a:spcPts val="0"/>
              </a:spcBef>
              <a:spcAft>
                <a:spcPts val="0"/>
              </a:spcAft>
              <a:buNone/>
              <a:tabLst/>
              <a:defRPr sz="1800" b="0" i="0" u="none" strike="noStrike" kern="0" cap="none" spc="0" baseline="0">
                <a:solidFill>
                  <a:srgbClr val="000000"/>
                </a:solidFill>
                <a:uFillTx/>
              </a:defRPr>
            </a:pPr>
            <a:r>
              <a:rPr lang="ja-JP" sz="2000" b="0" i="0" u="none" strike="noStrike" kern="1200" cap="none" spc="0" baseline="0">
                <a:solidFill>
                  <a:srgbClr val="333333"/>
                </a:solidFill>
                <a:uFillTx/>
                <a:latin typeface="+mn-ea"/>
                <a:cs typeface="Arial" pitchFamily="34"/>
              </a:rPr>
              <a:t>彼／彼女が提供しているリーダーシップの質に満足している</a:t>
            </a:r>
          </a:p>
          <a:p>
            <a:pPr marL="0" marR="0" lvl="0" indent="0" algn="l" defTabSz="914400" rtl="0" fontAlgn="auto" hangingPunct="0">
              <a:lnSpc>
                <a:spcPct val="95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dirty="0">
              <a:solidFill>
                <a:srgbClr val="333333"/>
              </a:solidFill>
              <a:uFillTx/>
              <a:latin typeface="+mn-ea"/>
              <a:cs typeface="Arial" pitchFamily="34"/>
            </a:endParaRPr>
          </a:p>
        </p:txBody>
      </p:sp>
      <p:sp>
        <p:nvSpPr>
          <p:cNvPr id="4" name="Text Box 8">
            <a:extLst>
              <a:ext uri="{FF2B5EF4-FFF2-40B4-BE49-F238E27FC236}">
                <a16:creationId xmlns:a16="http://schemas.microsoft.com/office/drawing/2014/main" id="{3E146034-8B55-D75B-9317-966B34299F35}"/>
              </a:ext>
            </a:extLst>
          </p:cNvPr>
          <p:cNvSpPr txBox="1"/>
          <p:nvPr/>
        </p:nvSpPr>
        <p:spPr>
          <a:xfrm>
            <a:off x="2500673" y="2793290"/>
            <a:ext cx="8374834" cy="364909"/>
          </a:xfrm>
          <a:prstGeom prst="rect">
            <a:avLst/>
          </a:prstGeom>
          <a:noFill/>
          <a:ln cap="flat">
            <a:noFill/>
          </a:ln>
        </p:spPr>
        <p:txBody>
          <a:bodyPr vert="horz" wrap="square" lIns="71816" tIns="35908" rIns="71816" bIns="35908" anchor="t" anchorCtr="0" compatLnSpc="1">
            <a:spAutoFit/>
          </a:bodyPr>
          <a:lstStyle/>
          <a:p>
            <a:pPr marL="0" marR="0" lvl="0" indent="0" algn="l" defTabSz="914400" rtl="0" fontAlgn="auto" hangingPunct="0">
              <a:lnSpc>
                <a:spcPct val="95000"/>
              </a:lnSpc>
              <a:spcBef>
                <a:spcPts val="0"/>
              </a:spcBef>
              <a:spcAft>
                <a:spcPts val="0"/>
              </a:spcAft>
              <a:buNone/>
              <a:tabLst/>
              <a:defRPr sz="1800" b="0" i="0" u="none" strike="noStrike" kern="0" cap="none" spc="0" baseline="0">
                <a:solidFill>
                  <a:srgbClr val="000000"/>
                </a:solidFill>
                <a:uFillTx/>
              </a:defRPr>
            </a:pPr>
            <a:r>
              <a:rPr lang="ja-JP" sz="2000" b="0" i="0" u="none" strike="noStrike" kern="1200" cap="none" spc="0" baseline="0">
                <a:solidFill>
                  <a:srgbClr val="333333"/>
                </a:solidFill>
                <a:uFillTx/>
                <a:latin typeface="+mn-ea"/>
                <a:cs typeface="Arial" pitchFamily="34"/>
              </a:rPr>
              <a:t>あの人のようになりたいと周囲に思わせるリーダーだ</a:t>
            </a:r>
          </a:p>
        </p:txBody>
      </p:sp>
      <p:sp>
        <p:nvSpPr>
          <p:cNvPr id="5" name="Text Box 11">
            <a:extLst>
              <a:ext uri="{FF2B5EF4-FFF2-40B4-BE49-F238E27FC236}">
                <a16:creationId xmlns:a16="http://schemas.microsoft.com/office/drawing/2014/main" id="{83B9DA08-114A-4197-FEF3-00D253CA94E3}"/>
              </a:ext>
            </a:extLst>
          </p:cNvPr>
          <p:cNvSpPr txBox="1"/>
          <p:nvPr/>
        </p:nvSpPr>
        <p:spPr>
          <a:xfrm>
            <a:off x="2500672" y="4211607"/>
            <a:ext cx="8014927" cy="364905"/>
          </a:xfrm>
          <a:prstGeom prst="rect">
            <a:avLst/>
          </a:prstGeom>
          <a:noFill/>
          <a:ln cap="flat">
            <a:noFill/>
          </a:ln>
        </p:spPr>
        <p:txBody>
          <a:bodyPr vert="horz" wrap="square" lIns="71816" tIns="35908" rIns="71816" bIns="35908" anchor="t" anchorCtr="0" compatLnSpc="1">
            <a:spAutoFit/>
          </a:bodyPr>
          <a:lstStyle/>
          <a:p>
            <a:pPr marL="0" marR="0" lvl="0" indent="0" algn="l" defTabSz="914400" rtl="0" fontAlgn="auto" hangingPunct="0">
              <a:lnSpc>
                <a:spcPct val="95000"/>
              </a:lnSpc>
              <a:spcBef>
                <a:spcPts val="0"/>
              </a:spcBef>
              <a:spcAft>
                <a:spcPts val="0"/>
              </a:spcAft>
              <a:buNone/>
              <a:tabLst/>
              <a:defRPr sz="1800" b="0" i="0" u="none" strike="noStrike" kern="0" cap="none" spc="0" baseline="0">
                <a:solidFill>
                  <a:srgbClr val="000000"/>
                </a:solidFill>
                <a:uFillTx/>
              </a:defRPr>
            </a:pPr>
            <a:r>
              <a:rPr lang="ja-JP" sz="2000" b="0" i="0" u="none" strike="noStrike" kern="1200" cap="none" spc="0" baseline="0">
                <a:solidFill>
                  <a:srgbClr val="333333"/>
                </a:solidFill>
                <a:uFillTx/>
                <a:latin typeface="+mn-ea"/>
                <a:cs typeface="Arial" pitchFamily="34"/>
              </a:rPr>
              <a:t>彼／彼女のリーダーシップはこの組織の繁栄に役立っていると思う</a:t>
            </a:r>
          </a:p>
        </p:txBody>
      </p:sp>
      <p:sp>
        <p:nvSpPr>
          <p:cNvPr id="6" name="Text Box 17">
            <a:extLst>
              <a:ext uri="{FF2B5EF4-FFF2-40B4-BE49-F238E27FC236}">
                <a16:creationId xmlns:a16="http://schemas.microsoft.com/office/drawing/2014/main" id="{2111C3E2-BB31-E0FE-C278-B512531A743F}"/>
              </a:ext>
            </a:extLst>
          </p:cNvPr>
          <p:cNvSpPr txBox="1"/>
          <p:nvPr/>
        </p:nvSpPr>
        <p:spPr>
          <a:xfrm>
            <a:off x="2500673" y="3505105"/>
            <a:ext cx="7613486" cy="657298"/>
          </a:xfrm>
          <a:prstGeom prst="rect">
            <a:avLst/>
          </a:prstGeom>
          <a:noFill/>
          <a:ln cap="flat">
            <a:noFill/>
          </a:ln>
        </p:spPr>
        <p:txBody>
          <a:bodyPr vert="horz" wrap="square" lIns="71816" tIns="35908" rIns="71816" bIns="35908" anchor="t" anchorCtr="0" compatLnSpc="1">
            <a:spAutoFit/>
          </a:bodyPr>
          <a:lstStyle/>
          <a:p>
            <a:pPr marL="0" marR="0" lvl="0" indent="0" algn="l" defTabSz="914400" rtl="0" fontAlgn="auto" hangingPunct="0">
              <a:lnSpc>
                <a:spcPct val="95000"/>
              </a:lnSpc>
              <a:spcBef>
                <a:spcPts val="0"/>
              </a:spcBef>
              <a:spcAft>
                <a:spcPts val="0"/>
              </a:spcAft>
              <a:buNone/>
              <a:tabLst/>
              <a:defRPr sz="1800" b="0" i="0" u="none" strike="noStrike" kern="0" cap="none" spc="0" baseline="0">
                <a:solidFill>
                  <a:srgbClr val="000000"/>
                </a:solidFill>
                <a:uFillTx/>
              </a:defRPr>
            </a:pPr>
            <a:r>
              <a:rPr lang="ja-JP" sz="2000" b="0" i="0" u="none" strike="noStrike" kern="1200" cap="none" spc="0" baseline="0">
                <a:solidFill>
                  <a:srgbClr val="333333"/>
                </a:solidFill>
                <a:uFillTx/>
                <a:latin typeface="+mn-ea"/>
                <a:cs typeface="Arial" pitchFamily="34"/>
              </a:rPr>
              <a:t>理想的なリーダーの手本である</a:t>
            </a:r>
            <a:endParaRPr lang="en-US" sz="2000" b="0" i="0" u="none" strike="noStrike" kern="1200" cap="none" spc="0" baseline="0" dirty="0">
              <a:solidFill>
                <a:srgbClr val="333333"/>
              </a:solidFill>
              <a:uFillTx/>
              <a:latin typeface="+mn-ea"/>
              <a:cs typeface="Arial" pitchFamily="34"/>
            </a:endParaRPr>
          </a:p>
          <a:p>
            <a:pPr marL="0" marR="0" lvl="0" indent="0" algn="l" defTabSz="914400" rtl="0" fontAlgn="auto" hangingPunct="0">
              <a:lnSpc>
                <a:spcPct val="95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dirty="0">
              <a:solidFill>
                <a:srgbClr val="333333"/>
              </a:solidFill>
              <a:uFillTx/>
              <a:latin typeface="+mn-ea"/>
              <a:cs typeface="Arial" pitchFamily="34"/>
            </a:endParaRPr>
          </a:p>
        </p:txBody>
      </p:sp>
      <p:sp>
        <p:nvSpPr>
          <p:cNvPr id="7" name="Text Box 29">
            <a:extLst>
              <a:ext uri="{FF2B5EF4-FFF2-40B4-BE49-F238E27FC236}">
                <a16:creationId xmlns:a16="http://schemas.microsoft.com/office/drawing/2014/main" id="{2C772049-205D-A4C8-E10D-EBDCBF119824}"/>
              </a:ext>
            </a:extLst>
          </p:cNvPr>
          <p:cNvSpPr txBox="1"/>
          <p:nvPr/>
        </p:nvSpPr>
        <p:spPr>
          <a:xfrm>
            <a:off x="2500673" y="4907584"/>
            <a:ext cx="8950970" cy="657298"/>
          </a:xfrm>
          <a:prstGeom prst="rect">
            <a:avLst/>
          </a:prstGeom>
          <a:noFill/>
          <a:ln cap="flat">
            <a:noFill/>
          </a:ln>
        </p:spPr>
        <p:txBody>
          <a:bodyPr vert="horz" wrap="square" lIns="71816" tIns="35908" rIns="71816" bIns="35908" anchor="t" anchorCtr="0" compatLnSpc="1">
            <a:spAutoFit/>
          </a:bodyPr>
          <a:lstStyle/>
          <a:p>
            <a:pPr marL="0" marR="0" lvl="0" indent="0" algn="l" defTabSz="914400" rtl="0" fontAlgn="auto" hangingPunct="0">
              <a:lnSpc>
                <a:spcPct val="95000"/>
              </a:lnSpc>
              <a:spcBef>
                <a:spcPts val="0"/>
              </a:spcBef>
              <a:spcAft>
                <a:spcPts val="0"/>
              </a:spcAft>
              <a:buNone/>
              <a:tabLst/>
              <a:defRPr sz="1800" b="0" i="0" u="none" strike="noStrike" kern="0" cap="none" spc="0" baseline="0">
                <a:solidFill>
                  <a:srgbClr val="000000"/>
                </a:solidFill>
                <a:uFillTx/>
              </a:defRPr>
            </a:pPr>
            <a:r>
              <a:rPr lang="ja-JP" sz="2000" b="0" i="0" u="none" strike="noStrike" kern="1200" cap="none" spc="0" baseline="0">
                <a:solidFill>
                  <a:srgbClr val="333333"/>
                </a:solidFill>
                <a:uFillTx/>
                <a:latin typeface="+mn-ea"/>
                <a:cs typeface="Arial" pitchFamily="34"/>
              </a:rPr>
              <a:t>全般的に、彼／彼女は非常に効果的なリーダーシップを提供している</a:t>
            </a:r>
            <a:endParaRPr lang="en-US" sz="2000" b="0" i="0" u="none" strike="noStrike" kern="1200" cap="none" spc="0" baseline="0" dirty="0">
              <a:solidFill>
                <a:srgbClr val="333333"/>
              </a:solidFill>
              <a:uFillTx/>
              <a:latin typeface="+mn-ea"/>
              <a:cs typeface="Arial" pitchFamily="34"/>
            </a:endParaRPr>
          </a:p>
          <a:p>
            <a:pPr marL="0" marR="0" lvl="0" indent="0" algn="l" defTabSz="914400" rtl="0" fontAlgn="auto" hangingPunct="0">
              <a:lnSpc>
                <a:spcPct val="95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dirty="0">
              <a:solidFill>
                <a:srgbClr val="333333"/>
              </a:solidFill>
              <a:uFillTx/>
              <a:latin typeface="+mn-ea"/>
              <a:cs typeface="Arial" pitchFamily="34"/>
            </a:endParaRPr>
          </a:p>
        </p:txBody>
      </p:sp>
      <p:sp>
        <p:nvSpPr>
          <p:cNvPr id="8" name="Slide Number Placeholder 18">
            <a:extLst>
              <a:ext uri="{FF2B5EF4-FFF2-40B4-BE49-F238E27FC236}">
                <a16:creationId xmlns:a16="http://schemas.microsoft.com/office/drawing/2014/main" id="{92A6E873-AFAC-0BBD-8853-844BBB3ECD12}"/>
              </a:ext>
            </a:extLst>
          </p:cNvPr>
          <p:cNvSpPr txBox="1">
            <a:spLocks noGrp="1"/>
          </p:cNvSpPr>
          <p:nvPr>
            <p:ph type="sldNum" sz="quarter" idx="8"/>
          </p:nvPr>
        </p:nvSpPr>
        <p:spPr>
          <a:xfrm>
            <a:off x="5638803" y="6315075"/>
            <a:ext cx="914400" cy="365129"/>
          </a:xfrm>
          <a:prstGeom prst="rect">
            <a:avLst/>
          </a:prstGeom>
          <a:noFill/>
          <a:ln>
            <a:noFill/>
          </a:ln>
        </p:spPr>
        <p:txBody>
          <a:bodyPr vert="horz" wrap="square" lIns="91440" tIns="45720" rIns="91440" bIns="45720" anchor="ctr" anchorCtr="1" compatLnSpc="1">
            <a:noAutofit/>
          </a:bodyPr>
          <a:lstStyle>
            <a:defPPr>
              <a:defRPr lang="x-none"/>
            </a:defPPr>
            <a:lvl1pPr marL="0" marR="0" lvl="0" indent="0" algn="ctr" defTabSz="914400" rtl="0" eaLnBrk="1" fontAlgn="auto" latinLnBrk="0" hangingPunct="1">
              <a:lnSpc>
                <a:spcPct val="100000"/>
              </a:lnSpc>
              <a:spcBef>
                <a:spcPts val="0"/>
              </a:spcBef>
              <a:spcAft>
                <a:spcPts val="0"/>
              </a:spcAft>
              <a:buNone/>
              <a:tabLst/>
              <a:defRPr lang="en-US" sz="1200" b="0" i="0" u="none" strike="noStrike" kern="1200" cap="none" spc="0" baseline="0">
                <a:solidFill>
                  <a:srgbClr val="939293"/>
                </a:solidFill>
                <a:uFillTx/>
                <a:latin typeface="Helvetica" pitchFamily="2"/>
                <a:ea typeface="+mn-ea"/>
                <a:cs typeface="Gotham Medium"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EFA32DBD-94D9-454A-9BF7-518D1DC499BB}" type="slidenum">
              <a:rPr lang="es-ES" smtClean="0">
                <a:latin typeface="Source Han Sans JP" panose="020B0500000000000000" pitchFamily="34" charset="-128"/>
              </a:rPr>
              <a:pPr lvl="0"/>
              <a:t>24</a:t>
            </a:fld>
            <a:endParaRPr lang="en-US" dirty="0">
              <a:latin typeface="Source Han Sans JP" panose="020B0500000000000000" pitchFamily="34" charset="-128"/>
            </a:endParaRPr>
          </a:p>
        </p:txBody>
      </p:sp>
      <p:sp>
        <p:nvSpPr>
          <p:cNvPr id="9" name="Footer Placeholder 17">
            <a:extLst>
              <a:ext uri="{FF2B5EF4-FFF2-40B4-BE49-F238E27FC236}">
                <a16:creationId xmlns:a16="http://schemas.microsoft.com/office/drawing/2014/main" id="{F44024DF-60CA-945B-F7DE-9B0B9C7389B6}"/>
              </a:ext>
            </a:extLst>
          </p:cNvPr>
          <p:cNvSpPr txBox="1">
            <a:spLocks noGrp="1"/>
          </p:cNvSpPr>
          <p:nvPr>
            <p:ph type="ftr" sz="quarter" idx="9"/>
          </p:nvPr>
        </p:nvSpPr>
        <p:spPr>
          <a:xfrm>
            <a:off x="4871722" y="6739036"/>
            <a:ext cx="2448562" cy="118963"/>
          </a:xfrm>
          <a:prstGeom prst="rect">
            <a:avLst/>
          </a:prstGeom>
          <a:noFill/>
          <a:ln>
            <a:noFill/>
          </a:ln>
        </p:spPr>
        <p:txBody>
          <a:bodyPr vert="horz" wrap="square" lIns="91440" tIns="45720" rIns="91440" bIns="45720" anchor="ctr" anchorCtr="1" compatLnSpc="1">
            <a:noAutofit/>
          </a:bodyPr>
          <a:lstStyle>
            <a:defPPr>
              <a:defRPr lang="x-none"/>
            </a:defPPr>
            <a:lvl1pPr marL="0" marR="0" lvl="0" indent="0" algn="ctr" defTabSz="914400" rtl="0" eaLnBrk="1" fontAlgn="auto" latinLnBrk="0" hangingPunct="1">
              <a:lnSpc>
                <a:spcPct val="100000"/>
              </a:lnSpc>
              <a:spcBef>
                <a:spcPts val="0"/>
              </a:spcBef>
              <a:spcAft>
                <a:spcPts val="0"/>
              </a:spcAft>
              <a:buNone/>
              <a:tabLst/>
              <a:defRPr lang="en-US" sz="600" b="0" i="0" u="none" strike="noStrike" kern="1200" cap="none" spc="0" baseline="0">
                <a:solidFill>
                  <a:srgbClr val="BBBEC0"/>
                </a:solidFill>
                <a:uFillTx/>
                <a:latin typeface="Helvetica Light" pitchFamily="34"/>
                <a:ea typeface="+mn-ea"/>
                <a:cs typeface="Gotham Light"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s-ES" dirty="0">
                <a:latin typeface="Source Han Sans JP" panose="020B0500000000000000" pitchFamily="34" charset="-128"/>
              </a:rPr>
              <a:t>© </a:t>
            </a:r>
            <a:r>
              <a:rPr lang="es-ES" dirty="0" err="1">
                <a:latin typeface="Source Han Sans JP" panose="020B0500000000000000" pitchFamily="34" charset="-128"/>
              </a:rPr>
              <a:t>Leadership</a:t>
            </a:r>
            <a:r>
              <a:rPr lang="es-ES" dirty="0">
                <a:latin typeface="Source Han Sans JP" panose="020B0500000000000000" pitchFamily="34" charset="-128"/>
              </a:rPr>
              <a:t> </a:t>
            </a:r>
            <a:r>
              <a:rPr lang="es-ES" dirty="0" err="1">
                <a:latin typeface="Source Han Sans JP" panose="020B0500000000000000" pitchFamily="34" charset="-128"/>
              </a:rPr>
              <a:t>Circle</a:t>
            </a:r>
            <a:r>
              <a:rPr lang="es-ES" dirty="0">
                <a:latin typeface="Source Han Sans JP" panose="020B0500000000000000" pitchFamily="34" charset="-128"/>
              </a:rPr>
              <a:t> | </a:t>
            </a:r>
            <a:r>
              <a:rPr lang="es-ES" dirty="0" err="1">
                <a:latin typeface="Source Han Sans JP" panose="020B0500000000000000" pitchFamily="34" charset="-128"/>
              </a:rPr>
              <a:t>All</a:t>
            </a:r>
            <a:r>
              <a:rPr lang="es-ES" dirty="0">
                <a:latin typeface="Source Han Sans JP" panose="020B0500000000000000" pitchFamily="34" charset="-128"/>
              </a:rPr>
              <a:t> </a:t>
            </a:r>
            <a:r>
              <a:rPr lang="es-ES" dirty="0" err="1">
                <a:latin typeface="Source Han Sans JP" panose="020B0500000000000000" pitchFamily="34" charset="-128"/>
              </a:rPr>
              <a:t>Rights</a:t>
            </a:r>
            <a:r>
              <a:rPr lang="es-ES" dirty="0">
                <a:latin typeface="Source Han Sans JP" panose="020B0500000000000000" pitchFamily="34" charset="-128"/>
              </a:rPr>
              <a:t> </a:t>
            </a:r>
            <a:r>
              <a:rPr lang="es-ES" dirty="0" err="1">
                <a:latin typeface="Source Han Sans JP" panose="020B0500000000000000" pitchFamily="34" charset="-128"/>
              </a:rPr>
              <a:t>Reserved</a:t>
            </a:r>
            <a:endParaRPr lang="en-US" dirty="0">
              <a:latin typeface="Source Han Sans JP" panose="020B0500000000000000" pitchFamily="34" charset="-128"/>
            </a:endParaRPr>
          </a:p>
        </p:txBody>
      </p:sp>
      <p:sp>
        <p:nvSpPr>
          <p:cNvPr id="10" name="AutoShape 25">
            <a:extLst>
              <a:ext uri="{FF2B5EF4-FFF2-40B4-BE49-F238E27FC236}">
                <a16:creationId xmlns:a16="http://schemas.microsoft.com/office/drawing/2014/main" id="{2A97CD5B-C4A2-FC7F-25AA-70BF781E3F89}"/>
              </a:ext>
            </a:extLst>
          </p:cNvPr>
          <p:cNvSpPr/>
          <p:nvPr/>
        </p:nvSpPr>
        <p:spPr>
          <a:xfrm>
            <a:off x="1923367" y="2080113"/>
            <a:ext cx="332320" cy="392213"/>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2F2F2"/>
          </a:solidFill>
          <a:ln cap="flat">
            <a:noFill/>
            <a:prstDash val="solid"/>
          </a:ln>
          <a:effectLst>
            <a:outerShdw dist="38096" dir="2700000" algn="tl">
              <a:srgbClr val="414041"/>
            </a:outerShdw>
          </a:effectLst>
        </p:spPr>
        <p:txBody>
          <a:bodyPr vert="horz" wrap="none" lIns="67254" tIns="33622" rIns="67254" bIns="33622"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414041"/>
              </a:solidFill>
              <a:uFillTx/>
              <a:latin typeface="+mn-ea"/>
            </a:endParaRPr>
          </a:p>
        </p:txBody>
      </p:sp>
      <p:sp>
        <p:nvSpPr>
          <p:cNvPr id="11" name="Graphic 20" descr="Checkmark with solid fill">
            <a:extLst>
              <a:ext uri="{FF2B5EF4-FFF2-40B4-BE49-F238E27FC236}">
                <a16:creationId xmlns:a16="http://schemas.microsoft.com/office/drawing/2014/main" id="{BD65B68D-3BD8-F708-0AAA-243E934622A0}"/>
              </a:ext>
            </a:extLst>
          </p:cNvPr>
          <p:cNvSpPr/>
          <p:nvPr/>
        </p:nvSpPr>
        <p:spPr>
          <a:xfrm rot="20700014">
            <a:off x="1897251" y="2057372"/>
            <a:ext cx="491288" cy="397023"/>
          </a:xfrm>
          <a:custGeom>
            <a:avLst/>
            <a:gdLst>
              <a:gd name="f0" fmla="val 10800000"/>
              <a:gd name="f1" fmla="val 5400000"/>
              <a:gd name="f2" fmla="val 180"/>
              <a:gd name="f3" fmla="val w"/>
              <a:gd name="f4" fmla="val h"/>
              <a:gd name="f5" fmla="val 0"/>
              <a:gd name="f6" fmla="val 880109"/>
              <a:gd name="f7" fmla="val 618172"/>
              <a:gd name="f8" fmla="val 802958"/>
              <a:gd name="f9" fmla="val 315278"/>
              <a:gd name="f10" fmla="val 461010"/>
              <a:gd name="f11" fmla="val 80963"/>
              <a:gd name="f12" fmla="val 220980"/>
              <a:gd name="f13" fmla="val 298132"/>
              <a:gd name="f14" fmla="val 311468"/>
              <a:gd name="f15" fmla="val 618173"/>
              <a:gd name="f16" fmla="val 393383"/>
              <a:gd name="f17" fmla="val 541973"/>
              <a:gd name="f18" fmla="val 880110"/>
              <a:gd name="f19" fmla="val 80010"/>
              <a:gd name="f20" fmla="+- 0 0 -90"/>
              <a:gd name="f21" fmla="*/ f3 1 880109"/>
              <a:gd name="f22" fmla="*/ f4 1 618172"/>
              <a:gd name="f23" fmla="val f5"/>
              <a:gd name="f24" fmla="val f6"/>
              <a:gd name="f25" fmla="val f7"/>
              <a:gd name="f26" fmla="*/ f20 f0 1"/>
              <a:gd name="f27" fmla="+- f25 0 f23"/>
              <a:gd name="f28" fmla="+- f24 0 f23"/>
              <a:gd name="f29" fmla="*/ f26 1 f2"/>
              <a:gd name="f30" fmla="*/ f28 1 880109"/>
              <a:gd name="f31" fmla="*/ f27 1 618172"/>
              <a:gd name="f32" fmla="*/ 802958 f28 1"/>
              <a:gd name="f33" fmla="*/ 0 f27 1"/>
              <a:gd name="f34" fmla="*/ 315278 f28 1"/>
              <a:gd name="f35" fmla="*/ 461010 f27 1"/>
              <a:gd name="f36" fmla="*/ 80963 f28 1"/>
              <a:gd name="f37" fmla="*/ 220980 f27 1"/>
              <a:gd name="f38" fmla="*/ 0 f28 1"/>
              <a:gd name="f39" fmla="*/ 298132 f27 1"/>
              <a:gd name="f40" fmla="*/ 311468 f28 1"/>
              <a:gd name="f41" fmla="*/ 618173 f27 1"/>
              <a:gd name="f42" fmla="*/ 393383 f28 1"/>
              <a:gd name="f43" fmla="*/ 541973 f27 1"/>
              <a:gd name="f44" fmla="*/ 880110 f28 1"/>
              <a:gd name="f45" fmla="*/ 80010 f27 1"/>
              <a:gd name="f46" fmla="+- f29 0 f1"/>
              <a:gd name="f47" fmla="*/ f32 1 880109"/>
              <a:gd name="f48" fmla="*/ f33 1 618172"/>
              <a:gd name="f49" fmla="*/ f34 1 880109"/>
              <a:gd name="f50" fmla="*/ f35 1 618172"/>
              <a:gd name="f51" fmla="*/ f36 1 880109"/>
              <a:gd name="f52" fmla="*/ f37 1 618172"/>
              <a:gd name="f53" fmla="*/ f38 1 880109"/>
              <a:gd name="f54" fmla="*/ f39 1 618172"/>
              <a:gd name="f55" fmla="*/ f40 1 880109"/>
              <a:gd name="f56" fmla="*/ f41 1 618172"/>
              <a:gd name="f57" fmla="*/ f42 1 880109"/>
              <a:gd name="f58" fmla="*/ f43 1 618172"/>
              <a:gd name="f59" fmla="*/ f44 1 880109"/>
              <a:gd name="f60" fmla="*/ f45 1 618172"/>
              <a:gd name="f61" fmla="*/ f23 1 f30"/>
              <a:gd name="f62" fmla="*/ f24 1 f30"/>
              <a:gd name="f63" fmla="*/ f23 1 f31"/>
              <a:gd name="f64" fmla="*/ f25 1 f31"/>
              <a:gd name="f65" fmla="*/ f47 1 f30"/>
              <a:gd name="f66" fmla="*/ f48 1 f31"/>
              <a:gd name="f67" fmla="*/ f49 1 f30"/>
              <a:gd name="f68" fmla="*/ f50 1 f31"/>
              <a:gd name="f69" fmla="*/ f51 1 f30"/>
              <a:gd name="f70" fmla="*/ f52 1 f31"/>
              <a:gd name="f71" fmla="*/ f53 1 f30"/>
              <a:gd name="f72" fmla="*/ f54 1 f31"/>
              <a:gd name="f73" fmla="*/ f55 1 f30"/>
              <a:gd name="f74" fmla="*/ f56 1 f31"/>
              <a:gd name="f75" fmla="*/ f57 1 f30"/>
              <a:gd name="f76" fmla="*/ f58 1 f31"/>
              <a:gd name="f77" fmla="*/ f59 1 f30"/>
              <a:gd name="f78" fmla="*/ f60 1 f31"/>
              <a:gd name="f79" fmla="*/ f61 f21 1"/>
              <a:gd name="f80" fmla="*/ f62 f21 1"/>
              <a:gd name="f81" fmla="*/ f64 f22 1"/>
              <a:gd name="f82" fmla="*/ f63 f22 1"/>
              <a:gd name="f83" fmla="*/ f65 f21 1"/>
              <a:gd name="f84" fmla="*/ f66 f22 1"/>
              <a:gd name="f85" fmla="*/ f67 f21 1"/>
              <a:gd name="f86" fmla="*/ f68 f22 1"/>
              <a:gd name="f87" fmla="*/ f69 f21 1"/>
              <a:gd name="f88" fmla="*/ f70 f22 1"/>
              <a:gd name="f89" fmla="*/ f71 f21 1"/>
              <a:gd name="f90" fmla="*/ f72 f22 1"/>
              <a:gd name="f91" fmla="*/ f73 f21 1"/>
              <a:gd name="f92" fmla="*/ f74 f22 1"/>
              <a:gd name="f93" fmla="*/ f75 f21 1"/>
              <a:gd name="f94" fmla="*/ f76 f22 1"/>
              <a:gd name="f95" fmla="*/ f77 f21 1"/>
              <a:gd name="f96" fmla="*/ f78 f22 1"/>
            </a:gdLst>
            <a:ahLst/>
            <a:cxnLst>
              <a:cxn ang="3cd4">
                <a:pos x="hc" y="t"/>
              </a:cxn>
              <a:cxn ang="0">
                <a:pos x="r" y="vc"/>
              </a:cxn>
              <a:cxn ang="cd4">
                <a:pos x="hc" y="b"/>
              </a:cxn>
              <a:cxn ang="cd2">
                <a:pos x="l" y="vc"/>
              </a:cxn>
              <a:cxn ang="f46">
                <a:pos x="f83" y="f84"/>
              </a:cxn>
              <a:cxn ang="f46">
                <a:pos x="f85" y="f86"/>
              </a:cxn>
              <a:cxn ang="f46">
                <a:pos x="f87" y="f88"/>
              </a:cxn>
              <a:cxn ang="f46">
                <a:pos x="f89" y="f90"/>
              </a:cxn>
              <a:cxn ang="f46">
                <a:pos x="f91" y="f92"/>
              </a:cxn>
              <a:cxn ang="f46">
                <a:pos x="f93" y="f94"/>
              </a:cxn>
              <a:cxn ang="f46">
                <a:pos x="f95" y="f96"/>
              </a:cxn>
            </a:cxnLst>
            <a:rect l="f79" t="f82" r="f80" b="f81"/>
            <a:pathLst>
              <a:path w="880109" h="618172">
                <a:moveTo>
                  <a:pt x="f8" y="f5"/>
                </a:moveTo>
                <a:lnTo>
                  <a:pt x="f9" y="f10"/>
                </a:lnTo>
                <a:lnTo>
                  <a:pt x="f11" y="f12"/>
                </a:lnTo>
                <a:lnTo>
                  <a:pt x="f5" y="f13"/>
                </a:lnTo>
                <a:lnTo>
                  <a:pt x="f14" y="f15"/>
                </a:lnTo>
                <a:lnTo>
                  <a:pt x="f16" y="f17"/>
                </a:lnTo>
                <a:lnTo>
                  <a:pt x="f18" y="f19"/>
                </a:lnTo>
                <a:close/>
              </a:path>
            </a:pathLst>
          </a:custGeom>
          <a:solidFill>
            <a:srgbClr val="B7CD96"/>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414041"/>
              </a:solidFill>
              <a:uFillTx/>
              <a:latin typeface="+mn-ea"/>
            </a:endParaRPr>
          </a:p>
        </p:txBody>
      </p:sp>
      <p:sp>
        <p:nvSpPr>
          <p:cNvPr id="12" name="AutoShape 25">
            <a:extLst>
              <a:ext uri="{FF2B5EF4-FFF2-40B4-BE49-F238E27FC236}">
                <a16:creationId xmlns:a16="http://schemas.microsoft.com/office/drawing/2014/main" id="{8674EB1F-9E2D-6B3F-A448-AF5859D45145}"/>
              </a:ext>
            </a:extLst>
          </p:cNvPr>
          <p:cNvSpPr/>
          <p:nvPr/>
        </p:nvSpPr>
        <p:spPr>
          <a:xfrm>
            <a:off x="1923367" y="2779629"/>
            <a:ext cx="332320" cy="392213"/>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2F2F2"/>
          </a:solidFill>
          <a:ln cap="flat">
            <a:noFill/>
            <a:prstDash val="solid"/>
          </a:ln>
          <a:effectLst>
            <a:outerShdw dist="38096" dir="2700000" algn="tl">
              <a:srgbClr val="414041"/>
            </a:outerShdw>
          </a:effectLst>
        </p:spPr>
        <p:txBody>
          <a:bodyPr vert="horz" wrap="none" lIns="67254" tIns="33622" rIns="67254" bIns="33622"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414041"/>
              </a:solidFill>
              <a:uFillTx/>
              <a:latin typeface="+mn-ea"/>
            </a:endParaRPr>
          </a:p>
        </p:txBody>
      </p:sp>
      <p:sp>
        <p:nvSpPr>
          <p:cNvPr id="13" name="Graphic 20" descr="Checkmark with solid fill">
            <a:extLst>
              <a:ext uri="{FF2B5EF4-FFF2-40B4-BE49-F238E27FC236}">
                <a16:creationId xmlns:a16="http://schemas.microsoft.com/office/drawing/2014/main" id="{2A3964FA-E57A-690A-6900-5BC17A30D213}"/>
              </a:ext>
            </a:extLst>
          </p:cNvPr>
          <p:cNvSpPr/>
          <p:nvPr/>
        </p:nvSpPr>
        <p:spPr>
          <a:xfrm rot="20700014">
            <a:off x="1897251" y="2756888"/>
            <a:ext cx="491288" cy="397023"/>
          </a:xfrm>
          <a:custGeom>
            <a:avLst/>
            <a:gdLst>
              <a:gd name="f0" fmla="val 10800000"/>
              <a:gd name="f1" fmla="val 5400000"/>
              <a:gd name="f2" fmla="val 180"/>
              <a:gd name="f3" fmla="val w"/>
              <a:gd name="f4" fmla="val h"/>
              <a:gd name="f5" fmla="val 0"/>
              <a:gd name="f6" fmla="val 880109"/>
              <a:gd name="f7" fmla="val 618172"/>
              <a:gd name="f8" fmla="val 802958"/>
              <a:gd name="f9" fmla="val 315278"/>
              <a:gd name="f10" fmla="val 461010"/>
              <a:gd name="f11" fmla="val 80963"/>
              <a:gd name="f12" fmla="val 220980"/>
              <a:gd name="f13" fmla="val 298132"/>
              <a:gd name="f14" fmla="val 311468"/>
              <a:gd name="f15" fmla="val 618173"/>
              <a:gd name="f16" fmla="val 393383"/>
              <a:gd name="f17" fmla="val 541973"/>
              <a:gd name="f18" fmla="val 880110"/>
              <a:gd name="f19" fmla="val 80010"/>
              <a:gd name="f20" fmla="+- 0 0 -90"/>
              <a:gd name="f21" fmla="*/ f3 1 880109"/>
              <a:gd name="f22" fmla="*/ f4 1 618172"/>
              <a:gd name="f23" fmla="val f5"/>
              <a:gd name="f24" fmla="val f6"/>
              <a:gd name="f25" fmla="val f7"/>
              <a:gd name="f26" fmla="*/ f20 f0 1"/>
              <a:gd name="f27" fmla="+- f25 0 f23"/>
              <a:gd name="f28" fmla="+- f24 0 f23"/>
              <a:gd name="f29" fmla="*/ f26 1 f2"/>
              <a:gd name="f30" fmla="*/ f28 1 880109"/>
              <a:gd name="f31" fmla="*/ f27 1 618172"/>
              <a:gd name="f32" fmla="*/ 802958 f28 1"/>
              <a:gd name="f33" fmla="*/ 0 f27 1"/>
              <a:gd name="f34" fmla="*/ 315278 f28 1"/>
              <a:gd name="f35" fmla="*/ 461010 f27 1"/>
              <a:gd name="f36" fmla="*/ 80963 f28 1"/>
              <a:gd name="f37" fmla="*/ 220980 f27 1"/>
              <a:gd name="f38" fmla="*/ 0 f28 1"/>
              <a:gd name="f39" fmla="*/ 298132 f27 1"/>
              <a:gd name="f40" fmla="*/ 311468 f28 1"/>
              <a:gd name="f41" fmla="*/ 618173 f27 1"/>
              <a:gd name="f42" fmla="*/ 393383 f28 1"/>
              <a:gd name="f43" fmla="*/ 541973 f27 1"/>
              <a:gd name="f44" fmla="*/ 880110 f28 1"/>
              <a:gd name="f45" fmla="*/ 80010 f27 1"/>
              <a:gd name="f46" fmla="+- f29 0 f1"/>
              <a:gd name="f47" fmla="*/ f32 1 880109"/>
              <a:gd name="f48" fmla="*/ f33 1 618172"/>
              <a:gd name="f49" fmla="*/ f34 1 880109"/>
              <a:gd name="f50" fmla="*/ f35 1 618172"/>
              <a:gd name="f51" fmla="*/ f36 1 880109"/>
              <a:gd name="f52" fmla="*/ f37 1 618172"/>
              <a:gd name="f53" fmla="*/ f38 1 880109"/>
              <a:gd name="f54" fmla="*/ f39 1 618172"/>
              <a:gd name="f55" fmla="*/ f40 1 880109"/>
              <a:gd name="f56" fmla="*/ f41 1 618172"/>
              <a:gd name="f57" fmla="*/ f42 1 880109"/>
              <a:gd name="f58" fmla="*/ f43 1 618172"/>
              <a:gd name="f59" fmla="*/ f44 1 880109"/>
              <a:gd name="f60" fmla="*/ f45 1 618172"/>
              <a:gd name="f61" fmla="*/ f23 1 f30"/>
              <a:gd name="f62" fmla="*/ f24 1 f30"/>
              <a:gd name="f63" fmla="*/ f23 1 f31"/>
              <a:gd name="f64" fmla="*/ f25 1 f31"/>
              <a:gd name="f65" fmla="*/ f47 1 f30"/>
              <a:gd name="f66" fmla="*/ f48 1 f31"/>
              <a:gd name="f67" fmla="*/ f49 1 f30"/>
              <a:gd name="f68" fmla="*/ f50 1 f31"/>
              <a:gd name="f69" fmla="*/ f51 1 f30"/>
              <a:gd name="f70" fmla="*/ f52 1 f31"/>
              <a:gd name="f71" fmla="*/ f53 1 f30"/>
              <a:gd name="f72" fmla="*/ f54 1 f31"/>
              <a:gd name="f73" fmla="*/ f55 1 f30"/>
              <a:gd name="f74" fmla="*/ f56 1 f31"/>
              <a:gd name="f75" fmla="*/ f57 1 f30"/>
              <a:gd name="f76" fmla="*/ f58 1 f31"/>
              <a:gd name="f77" fmla="*/ f59 1 f30"/>
              <a:gd name="f78" fmla="*/ f60 1 f31"/>
              <a:gd name="f79" fmla="*/ f61 f21 1"/>
              <a:gd name="f80" fmla="*/ f62 f21 1"/>
              <a:gd name="f81" fmla="*/ f64 f22 1"/>
              <a:gd name="f82" fmla="*/ f63 f22 1"/>
              <a:gd name="f83" fmla="*/ f65 f21 1"/>
              <a:gd name="f84" fmla="*/ f66 f22 1"/>
              <a:gd name="f85" fmla="*/ f67 f21 1"/>
              <a:gd name="f86" fmla="*/ f68 f22 1"/>
              <a:gd name="f87" fmla="*/ f69 f21 1"/>
              <a:gd name="f88" fmla="*/ f70 f22 1"/>
              <a:gd name="f89" fmla="*/ f71 f21 1"/>
              <a:gd name="f90" fmla="*/ f72 f22 1"/>
              <a:gd name="f91" fmla="*/ f73 f21 1"/>
              <a:gd name="f92" fmla="*/ f74 f22 1"/>
              <a:gd name="f93" fmla="*/ f75 f21 1"/>
              <a:gd name="f94" fmla="*/ f76 f22 1"/>
              <a:gd name="f95" fmla="*/ f77 f21 1"/>
              <a:gd name="f96" fmla="*/ f78 f22 1"/>
            </a:gdLst>
            <a:ahLst/>
            <a:cxnLst>
              <a:cxn ang="3cd4">
                <a:pos x="hc" y="t"/>
              </a:cxn>
              <a:cxn ang="0">
                <a:pos x="r" y="vc"/>
              </a:cxn>
              <a:cxn ang="cd4">
                <a:pos x="hc" y="b"/>
              </a:cxn>
              <a:cxn ang="cd2">
                <a:pos x="l" y="vc"/>
              </a:cxn>
              <a:cxn ang="f46">
                <a:pos x="f83" y="f84"/>
              </a:cxn>
              <a:cxn ang="f46">
                <a:pos x="f85" y="f86"/>
              </a:cxn>
              <a:cxn ang="f46">
                <a:pos x="f87" y="f88"/>
              </a:cxn>
              <a:cxn ang="f46">
                <a:pos x="f89" y="f90"/>
              </a:cxn>
              <a:cxn ang="f46">
                <a:pos x="f91" y="f92"/>
              </a:cxn>
              <a:cxn ang="f46">
                <a:pos x="f93" y="f94"/>
              </a:cxn>
              <a:cxn ang="f46">
                <a:pos x="f95" y="f96"/>
              </a:cxn>
            </a:cxnLst>
            <a:rect l="f79" t="f82" r="f80" b="f81"/>
            <a:pathLst>
              <a:path w="880109" h="618172">
                <a:moveTo>
                  <a:pt x="f8" y="f5"/>
                </a:moveTo>
                <a:lnTo>
                  <a:pt x="f9" y="f10"/>
                </a:lnTo>
                <a:lnTo>
                  <a:pt x="f11" y="f12"/>
                </a:lnTo>
                <a:lnTo>
                  <a:pt x="f5" y="f13"/>
                </a:lnTo>
                <a:lnTo>
                  <a:pt x="f14" y="f15"/>
                </a:lnTo>
                <a:lnTo>
                  <a:pt x="f16" y="f17"/>
                </a:lnTo>
                <a:lnTo>
                  <a:pt x="f18" y="f19"/>
                </a:lnTo>
                <a:close/>
              </a:path>
            </a:pathLst>
          </a:custGeom>
          <a:solidFill>
            <a:srgbClr val="B7CD96"/>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414041"/>
              </a:solidFill>
              <a:uFillTx/>
              <a:latin typeface="+mn-ea"/>
            </a:endParaRPr>
          </a:p>
        </p:txBody>
      </p:sp>
      <p:sp>
        <p:nvSpPr>
          <p:cNvPr id="14" name="AutoShape 25">
            <a:extLst>
              <a:ext uri="{FF2B5EF4-FFF2-40B4-BE49-F238E27FC236}">
                <a16:creationId xmlns:a16="http://schemas.microsoft.com/office/drawing/2014/main" id="{F939499D-3F22-2E56-A298-2609B4D180EA}"/>
              </a:ext>
            </a:extLst>
          </p:cNvPr>
          <p:cNvSpPr/>
          <p:nvPr/>
        </p:nvSpPr>
        <p:spPr>
          <a:xfrm>
            <a:off x="1923367" y="3479145"/>
            <a:ext cx="332320" cy="392213"/>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2F2F2"/>
          </a:solidFill>
          <a:ln cap="flat">
            <a:noFill/>
            <a:prstDash val="solid"/>
          </a:ln>
          <a:effectLst>
            <a:outerShdw dist="38096" dir="2700000" algn="tl">
              <a:srgbClr val="414041"/>
            </a:outerShdw>
          </a:effectLst>
        </p:spPr>
        <p:txBody>
          <a:bodyPr vert="horz" wrap="none" lIns="67254" tIns="33622" rIns="67254" bIns="33622"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414041"/>
              </a:solidFill>
              <a:uFillTx/>
              <a:latin typeface="+mn-ea"/>
            </a:endParaRPr>
          </a:p>
        </p:txBody>
      </p:sp>
      <p:sp>
        <p:nvSpPr>
          <p:cNvPr id="15" name="Graphic 20" descr="Checkmark with solid fill">
            <a:extLst>
              <a:ext uri="{FF2B5EF4-FFF2-40B4-BE49-F238E27FC236}">
                <a16:creationId xmlns:a16="http://schemas.microsoft.com/office/drawing/2014/main" id="{5289DC5B-4689-95DC-C92B-4F3D967E82B9}"/>
              </a:ext>
            </a:extLst>
          </p:cNvPr>
          <p:cNvSpPr/>
          <p:nvPr/>
        </p:nvSpPr>
        <p:spPr>
          <a:xfrm rot="20700014">
            <a:off x="1897251" y="3456404"/>
            <a:ext cx="491288" cy="397023"/>
          </a:xfrm>
          <a:custGeom>
            <a:avLst/>
            <a:gdLst>
              <a:gd name="f0" fmla="val 10800000"/>
              <a:gd name="f1" fmla="val 5400000"/>
              <a:gd name="f2" fmla="val 180"/>
              <a:gd name="f3" fmla="val w"/>
              <a:gd name="f4" fmla="val h"/>
              <a:gd name="f5" fmla="val 0"/>
              <a:gd name="f6" fmla="val 880109"/>
              <a:gd name="f7" fmla="val 618172"/>
              <a:gd name="f8" fmla="val 802958"/>
              <a:gd name="f9" fmla="val 315278"/>
              <a:gd name="f10" fmla="val 461010"/>
              <a:gd name="f11" fmla="val 80963"/>
              <a:gd name="f12" fmla="val 220980"/>
              <a:gd name="f13" fmla="val 298132"/>
              <a:gd name="f14" fmla="val 311468"/>
              <a:gd name="f15" fmla="val 618173"/>
              <a:gd name="f16" fmla="val 393383"/>
              <a:gd name="f17" fmla="val 541973"/>
              <a:gd name="f18" fmla="val 880110"/>
              <a:gd name="f19" fmla="val 80010"/>
              <a:gd name="f20" fmla="+- 0 0 -90"/>
              <a:gd name="f21" fmla="*/ f3 1 880109"/>
              <a:gd name="f22" fmla="*/ f4 1 618172"/>
              <a:gd name="f23" fmla="val f5"/>
              <a:gd name="f24" fmla="val f6"/>
              <a:gd name="f25" fmla="val f7"/>
              <a:gd name="f26" fmla="*/ f20 f0 1"/>
              <a:gd name="f27" fmla="+- f25 0 f23"/>
              <a:gd name="f28" fmla="+- f24 0 f23"/>
              <a:gd name="f29" fmla="*/ f26 1 f2"/>
              <a:gd name="f30" fmla="*/ f28 1 880109"/>
              <a:gd name="f31" fmla="*/ f27 1 618172"/>
              <a:gd name="f32" fmla="*/ 802958 f28 1"/>
              <a:gd name="f33" fmla="*/ 0 f27 1"/>
              <a:gd name="f34" fmla="*/ 315278 f28 1"/>
              <a:gd name="f35" fmla="*/ 461010 f27 1"/>
              <a:gd name="f36" fmla="*/ 80963 f28 1"/>
              <a:gd name="f37" fmla="*/ 220980 f27 1"/>
              <a:gd name="f38" fmla="*/ 0 f28 1"/>
              <a:gd name="f39" fmla="*/ 298132 f27 1"/>
              <a:gd name="f40" fmla="*/ 311468 f28 1"/>
              <a:gd name="f41" fmla="*/ 618173 f27 1"/>
              <a:gd name="f42" fmla="*/ 393383 f28 1"/>
              <a:gd name="f43" fmla="*/ 541973 f27 1"/>
              <a:gd name="f44" fmla="*/ 880110 f28 1"/>
              <a:gd name="f45" fmla="*/ 80010 f27 1"/>
              <a:gd name="f46" fmla="+- f29 0 f1"/>
              <a:gd name="f47" fmla="*/ f32 1 880109"/>
              <a:gd name="f48" fmla="*/ f33 1 618172"/>
              <a:gd name="f49" fmla="*/ f34 1 880109"/>
              <a:gd name="f50" fmla="*/ f35 1 618172"/>
              <a:gd name="f51" fmla="*/ f36 1 880109"/>
              <a:gd name="f52" fmla="*/ f37 1 618172"/>
              <a:gd name="f53" fmla="*/ f38 1 880109"/>
              <a:gd name="f54" fmla="*/ f39 1 618172"/>
              <a:gd name="f55" fmla="*/ f40 1 880109"/>
              <a:gd name="f56" fmla="*/ f41 1 618172"/>
              <a:gd name="f57" fmla="*/ f42 1 880109"/>
              <a:gd name="f58" fmla="*/ f43 1 618172"/>
              <a:gd name="f59" fmla="*/ f44 1 880109"/>
              <a:gd name="f60" fmla="*/ f45 1 618172"/>
              <a:gd name="f61" fmla="*/ f23 1 f30"/>
              <a:gd name="f62" fmla="*/ f24 1 f30"/>
              <a:gd name="f63" fmla="*/ f23 1 f31"/>
              <a:gd name="f64" fmla="*/ f25 1 f31"/>
              <a:gd name="f65" fmla="*/ f47 1 f30"/>
              <a:gd name="f66" fmla="*/ f48 1 f31"/>
              <a:gd name="f67" fmla="*/ f49 1 f30"/>
              <a:gd name="f68" fmla="*/ f50 1 f31"/>
              <a:gd name="f69" fmla="*/ f51 1 f30"/>
              <a:gd name="f70" fmla="*/ f52 1 f31"/>
              <a:gd name="f71" fmla="*/ f53 1 f30"/>
              <a:gd name="f72" fmla="*/ f54 1 f31"/>
              <a:gd name="f73" fmla="*/ f55 1 f30"/>
              <a:gd name="f74" fmla="*/ f56 1 f31"/>
              <a:gd name="f75" fmla="*/ f57 1 f30"/>
              <a:gd name="f76" fmla="*/ f58 1 f31"/>
              <a:gd name="f77" fmla="*/ f59 1 f30"/>
              <a:gd name="f78" fmla="*/ f60 1 f31"/>
              <a:gd name="f79" fmla="*/ f61 f21 1"/>
              <a:gd name="f80" fmla="*/ f62 f21 1"/>
              <a:gd name="f81" fmla="*/ f64 f22 1"/>
              <a:gd name="f82" fmla="*/ f63 f22 1"/>
              <a:gd name="f83" fmla="*/ f65 f21 1"/>
              <a:gd name="f84" fmla="*/ f66 f22 1"/>
              <a:gd name="f85" fmla="*/ f67 f21 1"/>
              <a:gd name="f86" fmla="*/ f68 f22 1"/>
              <a:gd name="f87" fmla="*/ f69 f21 1"/>
              <a:gd name="f88" fmla="*/ f70 f22 1"/>
              <a:gd name="f89" fmla="*/ f71 f21 1"/>
              <a:gd name="f90" fmla="*/ f72 f22 1"/>
              <a:gd name="f91" fmla="*/ f73 f21 1"/>
              <a:gd name="f92" fmla="*/ f74 f22 1"/>
              <a:gd name="f93" fmla="*/ f75 f21 1"/>
              <a:gd name="f94" fmla="*/ f76 f22 1"/>
              <a:gd name="f95" fmla="*/ f77 f21 1"/>
              <a:gd name="f96" fmla="*/ f78 f22 1"/>
            </a:gdLst>
            <a:ahLst/>
            <a:cxnLst>
              <a:cxn ang="3cd4">
                <a:pos x="hc" y="t"/>
              </a:cxn>
              <a:cxn ang="0">
                <a:pos x="r" y="vc"/>
              </a:cxn>
              <a:cxn ang="cd4">
                <a:pos x="hc" y="b"/>
              </a:cxn>
              <a:cxn ang="cd2">
                <a:pos x="l" y="vc"/>
              </a:cxn>
              <a:cxn ang="f46">
                <a:pos x="f83" y="f84"/>
              </a:cxn>
              <a:cxn ang="f46">
                <a:pos x="f85" y="f86"/>
              </a:cxn>
              <a:cxn ang="f46">
                <a:pos x="f87" y="f88"/>
              </a:cxn>
              <a:cxn ang="f46">
                <a:pos x="f89" y="f90"/>
              </a:cxn>
              <a:cxn ang="f46">
                <a:pos x="f91" y="f92"/>
              </a:cxn>
              <a:cxn ang="f46">
                <a:pos x="f93" y="f94"/>
              </a:cxn>
              <a:cxn ang="f46">
                <a:pos x="f95" y="f96"/>
              </a:cxn>
            </a:cxnLst>
            <a:rect l="f79" t="f82" r="f80" b="f81"/>
            <a:pathLst>
              <a:path w="880109" h="618172">
                <a:moveTo>
                  <a:pt x="f8" y="f5"/>
                </a:moveTo>
                <a:lnTo>
                  <a:pt x="f9" y="f10"/>
                </a:lnTo>
                <a:lnTo>
                  <a:pt x="f11" y="f12"/>
                </a:lnTo>
                <a:lnTo>
                  <a:pt x="f5" y="f13"/>
                </a:lnTo>
                <a:lnTo>
                  <a:pt x="f14" y="f15"/>
                </a:lnTo>
                <a:lnTo>
                  <a:pt x="f16" y="f17"/>
                </a:lnTo>
                <a:lnTo>
                  <a:pt x="f18" y="f19"/>
                </a:lnTo>
                <a:close/>
              </a:path>
            </a:pathLst>
          </a:custGeom>
          <a:solidFill>
            <a:srgbClr val="B7CD96"/>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414041"/>
              </a:solidFill>
              <a:uFillTx/>
              <a:latin typeface="+mn-ea"/>
            </a:endParaRPr>
          </a:p>
        </p:txBody>
      </p:sp>
      <p:sp>
        <p:nvSpPr>
          <p:cNvPr id="16" name="AutoShape 25">
            <a:extLst>
              <a:ext uri="{FF2B5EF4-FFF2-40B4-BE49-F238E27FC236}">
                <a16:creationId xmlns:a16="http://schemas.microsoft.com/office/drawing/2014/main" id="{9464323B-B1EC-588C-F9A8-926F68BFFEAA}"/>
              </a:ext>
            </a:extLst>
          </p:cNvPr>
          <p:cNvSpPr/>
          <p:nvPr/>
        </p:nvSpPr>
        <p:spPr>
          <a:xfrm>
            <a:off x="1923367" y="4178661"/>
            <a:ext cx="332320" cy="392213"/>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2F2F2"/>
          </a:solidFill>
          <a:ln cap="flat">
            <a:noFill/>
            <a:prstDash val="solid"/>
          </a:ln>
          <a:effectLst>
            <a:outerShdw dist="38096" dir="2700000" algn="tl">
              <a:srgbClr val="414041"/>
            </a:outerShdw>
          </a:effectLst>
        </p:spPr>
        <p:txBody>
          <a:bodyPr vert="horz" wrap="none" lIns="67254" tIns="33622" rIns="67254" bIns="33622"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414041"/>
              </a:solidFill>
              <a:uFillTx/>
              <a:latin typeface="+mn-ea"/>
            </a:endParaRPr>
          </a:p>
        </p:txBody>
      </p:sp>
      <p:sp>
        <p:nvSpPr>
          <p:cNvPr id="17" name="Graphic 20" descr="Checkmark with solid fill">
            <a:extLst>
              <a:ext uri="{FF2B5EF4-FFF2-40B4-BE49-F238E27FC236}">
                <a16:creationId xmlns:a16="http://schemas.microsoft.com/office/drawing/2014/main" id="{7C0E7628-3FA9-8C66-B4F5-24F7E370C6FB}"/>
              </a:ext>
            </a:extLst>
          </p:cNvPr>
          <p:cNvSpPr/>
          <p:nvPr/>
        </p:nvSpPr>
        <p:spPr>
          <a:xfrm rot="20700014">
            <a:off x="1897251" y="4155920"/>
            <a:ext cx="491288" cy="397023"/>
          </a:xfrm>
          <a:custGeom>
            <a:avLst/>
            <a:gdLst>
              <a:gd name="f0" fmla="val 10800000"/>
              <a:gd name="f1" fmla="val 5400000"/>
              <a:gd name="f2" fmla="val 180"/>
              <a:gd name="f3" fmla="val w"/>
              <a:gd name="f4" fmla="val h"/>
              <a:gd name="f5" fmla="val 0"/>
              <a:gd name="f6" fmla="val 880109"/>
              <a:gd name="f7" fmla="val 618172"/>
              <a:gd name="f8" fmla="val 802958"/>
              <a:gd name="f9" fmla="val 315278"/>
              <a:gd name="f10" fmla="val 461010"/>
              <a:gd name="f11" fmla="val 80963"/>
              <a:gd name="f12" fmla="val 220980"/>
              <a:gd name="f13" fmla="val 298132"/>
              <a:gd name="f14" fmla="val 311468"/>
              <a:gd name="f15" fmla="val 618173"/>
              <a:gd name="f16" fmla="val 393383"/>
              <a:gd name="f17" fmla="val 541973"/>
              <a:gd name="f18" fmla="val 880110"/>
              <a:gd name="f19" fmla="val 80010"/>
              <a:gd name="f20" fmla="+- 0 0 -90"/>
              <a:gd name="f21" fmla="*/ f3 1 880109"/>
              <a:gd name="f22" fmla="*/ f4 1 618172"/>
              <a:gd name="f23" fmla="val f5"/>
              <a:gd name="f24" fmla="val f6"/>
              <a:gd name="f25" fmla="val f7"/>
              <a:gd name="f26" fmla="*/ f20 f0 1"/>
              <a:gd name="f27" fmla="+- f25 0 f23"/>
              <a:gd name="f28" fmla="+- f24 0 f23"/>
              <a:gd name="f29" fmla="*/ f26 1 f2"/>
              <a:gd name="f30" fmla="*/ f28 1 880109"/>
              <a:gd name="f31" fmla="*/ f27 1 618172"/>
              <a:gd name="f32" fmla="*/ 802958 f28 1"/>
              <a:gd name="f33" fmla="*/ 0 f27 1"/>
              <a:gd name="f34" fmla="*/ 315278 f28 1"/>
              <a:gd name="f35" fmla="*/ 461010 f27 1"/>
              <a:gd name="f36" fmla="*/ 80963 f28 1"/>
              <a:gd name="f37" fmla="*/ 220980 f27 1"/>
              <a:gd name="f38" fmla="*/ 0 f28 1"/>
              <a:gd name="f39" fmla="*/ 298132 f27 1"/>
              <a:gd name="f40" fmla="*/ 311468 f28 1"/>
              <a:gd name="f41" fmla="*/ 618173 f27 1"/>
              <a:gd name="f42" fmla="*/ 393383 f28 1"/>
              <a:gd name="f43" fmla="*/ 541973 f27 1"/>
              <a:gd name="f44" fmla="*/ 880110 f28 1"/>
              <a:gd name="f45" fmla="*/ 80010 f27 1"/>
              <a:gd name="f46" fmla="+- f29 0 f1"/>
              <a:gd name="f47" fmla="*/ f32 1 880109"/>
              <a:gd name="f48" fmla="*/ f33 1 618172"/>
              <a:gd name="f49" fmla="*/ f34 1 880109"/>
              <a:gd name="f50" fmla="*/ f35 1 618172"/>
              <a:gd name="f51" fmla="*/ f36 1 880109"/>
              <a:gd name="f52" fmla="*/ f37 1 618172"/>
              <a:gd name="f53" fmla="*/ f38 1 880109"/>
              <a:gd name="f54" fmla="*/ f39 1 618172"/>
              <a:gd name="f55" fmla="*/ f40 1 880109"/>
              <a:gd name="f56" fmla="*/ f41 1 618172"/>
              <a:gd name="f57" fmla="*/ f42 1 880109"/>
              <a:gd name="f58" fmla="*/ f43 1 618172"/>
              <a:gd name="f59" fmla="*/ f44 1 880109"/>
              <a:gd name="f60" fmla="*/ f45 1 618172"/>
              <a:gd name="f61" fmla="*/ f23 1 f30"/>
              <a:gd name="f62" fmla="*/ f24 1 f30"/>
              <a:gd name="f63" fmla="*/ f23 1 f31"/>
              <a:gd name="f64" fmla="*/ f25 1 f31"/>
              <a:gd name="f65" fmla="*/ f47 1 f30"/>
              <a:gd name="f66" fmla="*/ f48 1 f31"/>
              <a:gd name="f67" fmla="*/ f49 1 f30"/>
              <a:gd name="f68" fmla="*/ f50 1 f31"/>
              <a:gd name="f69" fmla="*/ f51 1 f30"/>
              <a:gd name="f70" fmla="*/ f52 1 f31"/>
              <a:gd name="f71" fmla="*/ f53 1 f30"/>
              <a:gd name="f72" fmla="*/ f54 1 f31"/>
              <a:gd name="f73" fmla="*/ f55 1 f30"/>
              <a:gd name="f74" fmla="*/ f56 1 f31"/>
              <a:gd name="f75" fmla="*/ f57 1 f30"/>
              <a:gd name="f76" fmla="*/ f58 1 f31"/>
              <a:gd name="f77" fmla="*/ f59 1 f30"/>
              <a:gd name="f78" fmla="*/ f60 1 f31"/>
              <a:gd name="f79" fmla="*/ f61 f21 1"/>
              <a:gd name="f80" fmla="*/ f62 f21 1"/>
              <a:gd name="f81" fmla="*/ f64 f22 1"/>
              <a:gd name="f82" fmla="*/ f63 f22 1"/>
              <a:gd name="f83" fmla="*/ f65 f21 1"/>
              <a:gd name="f84" fmla="*/ f66 f22 1"/>
              <a:gd name="f85" fmla="*/ f67 f21 1"/>
              <a:gd name="f86" fmla="*/ f68 f22 1"/>
              <a:gd name="f87" fmla="*/ f69 f21 1"/>
              <a:gd name="f88" fmla="*/ f70 f22 1"/>
              <a:gd name="f89" fmla="*/ f71 f21 1"/>
              <a:gd name="f90" fmla="*/ f72 f22 1"/>
              <a:gd name="f91" fmla="*/ f73 f21 1"/>
              <a:gd name="f92" fmla="*/ f74 f22 1"/>
              <a:gd name="f93" fmla="*/ f75 f21 1"/>
              <a:gd name="f94" fmla="*/ f76 f22 1"/>
              <a:gd name="f95" fmla="*/ f77 f21 1"/>
              <a:gd name="f96" fmla="*/ f78 f22 1"/>
            </a:gdLst>
            <a:ahLst/>
            <a:cxnLst>
              <a:cxn ang="3cd4">
                <a:pos x="hc" y="t"/>
              </a:cxn>
              <a:cxn ang="0">
                <a:pos x="r" y="vc"/>
              </a:cxn>
              <a:cxn ang="cd4">
                <a:pos x="hc" y="b"/>
              </a:cxn>
              <a:cxn ang="cd2">
                <a:pos x="l" y="vc"/>
              </a:cxn>
              <a:cxn ang="f46">
                <a:pos x="f83" y="f84"/>
              </a:cxn>
              <a:cxn ang="f46">
                <a:pos x="f85" y="f86"/>
              </a:cxn>
              <a:cxn ang="f46">
                <a:pos x="f87" y="f88"/>
              </a:cxn>
              <a:cxn ang="f46">
                <a:pos x="f89" y="f90"/>
              </a:cxn>
              <a:cxn ang="f46">
                <a:pos x="f91" y="f92"/>
              </a:cxn>
              <a:cxn ang="f46">
                <a:pos x="f93" y="f94"/>
              </a:cxn>
              <a:cxn ang="f46">
                <a:pos x="f95" y="f96"/>
              </a:cxn>
            </a:cxnLst>
            <a:rect l="f79" t="f82" r="f80" b="f81"/>
            <a:pathLst>
              <a:path w="880109" h="618172">
                <a:moveTo>
                  <a:pt x="f8" y="f5"/>
                </a:moveTo>
                <a:lnTo>
                  <a:pt x="f9" y="f10"/>
                </a:lnTo>
                <a:lnTo>
                  <a:pt x="f11" y="f12"/>
                </a:lnTo>
                <a:lnTo>
                  <a:pt x="f5" y="f13"/>
                </a:lnTo>
                <a:lnTo>
                  <a:pt x="f14" y="f15"/>
                </a:lnTo>
                <a:lnTo>
                  <a:pt x="f16" y="f17"/>
                </a:lnTo>
                <a:lnTo>
                  <a:pt x="f18" y="f19"/>
                </a:lnTo>
                <a:close/>
              </a:path>
            </a:pathLst>
          </a:custGeom>
          <a:solidFill>
            <a:srgbClr val="B7CD96"/>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414041"/>
              </a:solidFill>
              <a:uFillTx/>
              <a:latin typeface="+mn-ea"/>
            </a:endParaRPr>
          </a:p>
        </p:txBody>
      </p:sp>
      <p:sp>
        <p:nvSpPr>
          <p:cNvPr id="18" name="AutoShape 25">
            <a:extLst>
              <a:ext uri="{FF2B5EF4-FFF2-40B4-BE49-F238E27FC236}">
                <a16:creationId xmlns:a16="http://schemas.microsoft.com/office/drawing/2014/main" id="{65787657-D17F-7F2D-9F4D-B56143541F7F}"/>
              </a:ext>
            </a:extLst>
          </p:cNvPr>
          <p:cNvSpPr/>
          <p:nvPr/>
        </p:nvSpPr>
        <p:spPr>
          <a:xfrm>
            <a:off x="1923367" y="4878177"/>
            <a:ext cx="332320" cy="392213"/>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2F2F2"/>
          </a:solidFill>
          <a:ln cap="flat">
            <a:noFill/>
            <a:prstDash val="solid"/>
          </a:ln>
          <a:effectLst>
            <a:outerShdw dist="38096" dir="2700000" algn="tl">
              <a:srgbClr val="414041"/>
            </a:outerShdw>
          </a:effectLst>
        </p:spPr>
        <p:txBody>
          <a:bodyPr vert="horz" wrap="none" lIns="67254" tIns="33622" rIns="67254" bIns="33622"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414041"/>
              </a:solidFill>
              <a:uFillTx/>
              <a:latin typeface="+mn-ea"/>
            </a:endParaRPr>
          </a:p>
        </p:txBody>
      </p:sp>
      <p:sp>
        <p:nvSpPr>
          <p:cNvPr id="19" name="Graphic 20" descr="Checkmark with solid fill">
            <a:extLst>
              <a:ext uri="{FF2B5EF4-FFF2-40B4-BE49-F238E27FC236}">
                <a16:creationId xmlns:a16="http://schemas.microsoft.com/office/drawing/2014/main" id="{7910CA62-CFB9-80D4-46AC-EBD8BD5927E2}"/>
              </a:ext>
            </a:extLst>
          </p:cNvPr>
          <p:cNvSpPr/>
          <p:nvPr/>
        </p:nvSpPr>
        <p:spPr>
          <a:xfrm rot="20700014">
            <a:off x="1897251" y="4855436"/>
            <a:ext cx="491288" cy="397023"/>
          </a:xfrm>
          <a:custGeom>
            <a:avLst/>
            <a:gdLst>
              <a:gd name="f0" fmla="val 10800000"/>
              <a:gd name="f1" fmla="val 5400000"/>
              <a:gd name="f2" fmla="val 180"/>
              <a:gd name="f3" fmla="val w"/>
              <a:gd name="f4" fmla="val h"/>
              <a:gd name="f5" fmla="val 0"/>
              <a:gd name="f6" fmla="val 880109"/>
              <a:gd name="f7" fmla="val 618172"/>
              <a:gd name="f8" fmla="val 802958"/>
              <a:gd name="f9" fmla="val 315278"/>
              <a:gd name="f10" fmla="val 461010"/>
              <a:gd name="f11" fmla="val 80963"/>
              <a:gd name="f12" fmla="val 220980"/>
              <a:gd name="f13" fmla="val 298132"/>
              <a:gd name="f14" fmla="val 311468"/>
              <a:gd name="f15" fmla="val 618173"/>
              <a:gd name="f16" fmla="val 393383"/>
              <a:gd name="f17" fmla="val 541973"/>
              <a:gd name="f18" fmla="val 880110"/>
              <a:gd name="f19" fmla="val 80010"/>
              <a:gd name="f20" fmla="+- 0 0 -90"/>
              <a:gd name="f21" fmla="*/ f3 1 880109"/>
              <a:gd name="f22" fmla="*/ f4 1 618172"/>
              <a:gd name="f23" fmla="val f5"/>
              <a:gd name="f24" fmla="val f6"/>
              <a:gd name="f25" fmla="val f7"/>
              <a:gd name="f26" fmla="*/ f20 f0 1"/>
              <a:gd name="f27" fmla="+- f25 0 f23"/>
              <a:gd name="f28" fmla="+- f24 0 f23"/>
              <a:gd name="f29" fmla="*/ f26 1 f2"/>
              <a:gd name="f30" fmla="*/ f28 1 880109"/>
              <a:gd name="f31" fmla="*/ f27 1 618172"/>
              <a:gd name="f32" fmla="*/ 802958 f28 1"/>
              <a:gd name="f33" fmla="*/ 0 f27 1"/>
              <a:gd name="f34" fmla="*/ 315278 f28 1"/>
              <a:gd name="f35" fmla="*/ 461010 f27 1"/>
              <a:gd name="f36" fmla="*/ 80963 f28 1"/>
              <a:gd name="f37" fmla="*/ 220980 f27 1"/>
              <a:gd name="f38" fmla="*/ 0 f28 1"/>
              <a:gd name="f39" fmla="*/ 298132 f27 1"/>
              <a:gd name="f40" fmla="*/ 311468 f28 1"/>
              <a:gd name="f41" fmla="*/ 618173 f27 1"/>
              <a:gd name="f42" fmla="*/ 393383 f28 1"/>
              <a:gd name="f43" fmla="*/ 541973 f27 1"/>
              <a:gd name="f44" fmla="*/ 880110 f28 1"/>
              <a:gd name="f45" fmla="*/ 80010 f27 1"/>
              <a:gd name="f46" fmla="+- f29 0 f1"/>
              <a:gd name="f47" fmla="*/ f32 1 880109"/>
              <a:gd name="f48" fmla="*/ f33 1 618172"/>
              <a:gd name="f49" fmla="*/ f34 1 880109"/>
              <a:gd name="f50" fmla="*/ f35 1 618172"/>
              <a:gd name="f51" fmla="*/ f36 1 880109"/>
              <a:gd name="f52" fmla="*/ f37 1 618172"/>
              <a:gd name="f53" fmla="*/ f38 1 880109"/>
              <a:gd name="f54" fmla="*/ f39 1 618172"/>
              <a:gd name="f55" fmla="*/ f40 1 880109"/>
              <a:gd name="f56" fmla="*/ f41 1 618172"/>
              <a:gd name="f57" fmla="*/ f42 1 880109"/>
              <a:gd name="f58" fmla="*/ f43 1 618172"/>
              <a:gd name="f59" fmla="*/ f44 1 880109"/>
              <a:gd name="f60" fmla="*/ f45 1 618172"/>
              <a:gd name="f61" fmla="*/ f23 1 f30"/>
              <a:gd name="f62" fmla="*/ f24 1 f30"/>
              <a:gd name="f63" fmla="*/ f23 1 f31"/>
              <a:gd name="f64" fmla="*/ f25 1 f31"/>
              <a:gd name="f65" fmla="*/ f47 1 f30"/>
              <a:gd name="f66" fmla="*/ f48 1 f31"/>
              <a:gd name="f67" fmla="*/ f49 1 f30"/>
              <a:gd name="f68" fmla="*/ f50 1 f31"/>
              <a:gd name="f69" fmla="*/ f51 1 f30"/>
              <a:gd name="f70" fmla="*/ f52 1 f31"/>
              <a:gd name="f71" fmla="*/ f53 1 f30"/>
              <a:gd name="f72" fmla="*/ f54 1 f31"/>
              <a:gd name="f73" fmla="*/ f55 1 f30"/>
              <a:gd name="f74" fmla="*/ f56 1 f31"/>
              <a:gd name="f75" fmla="*/ f57 1 f30"/>
              <a:gd name="f76" fmla="*/ f58 1 f31"/>
              <a:gd name="f77" fmla="*/ f59 1 f30"/>
              <a:gd name="f78" fmla="*/ f60 1 f31"/>
              <a:gd name="f79" fmla="*/ f61 f21 1"/>
              <a:gd name="f80" fmla="*/ f62 f21 1"/>
              <a:gd name="f81" fmla="*/ f64 f22 1"/>
              <a:gd name="f82" fmla="*/ f63 f22 1"/>
              <a:gd name="f83" fmla="*/ f65 f21 1"/>
              <a:gd name="f84" fmla="*/ f66 f22 1"/>
              <a:gd name="f85" fmla="*/ f67 f21 1"/>
              <a:gd name="f86" fmla="*/ f68 f22 1"/>
              <a:gd name="f87" fmla="*/ f69 f21 1"/>
              <a:gd name="f88" fmla="*/ f70 f22 1"/>
              <a:gd name="f89" fmla="*/ f71 f21 1"/>
              <a:gd name="f90" fmla="*/ f72 f22 1"/>
              <a:gd name="f91" fmla="*/ f73 f21 1"/>
              <a:gd name="f92" fmla="*/ f74 f22 1"/>
              <a:gd name="f93" fmla="*/ f75 f21 1"/>
              <a:gd name="f94" fmla="*/ f76 f22 1"/>
              <a:gd name="f95" fmla="*/ f77 f21 1"/>
              <a:gd name="f96" fmla="*/ f78 f22 1"/>
            </a:gdLst>
            <a:ahLst/>
            <a:cxnLst>
              <a:cxn ang="3cd4">
                <a:pos x="hc" y="t"/>
              </a:cxn>
              <a:cxn ang="0">
                <a:pos x="r" y="vc"/>
              </a:cxn>
              <a:cxn ang="cd4">
                <a:pos x="hc" y="b"/>
              </a:cxn>
              <a:cxn ang="cd2">
                <a:pos x="l" y="vc"/>
              </a:cxn>
              <a:cxn ang="f46">
                <a:pos x="f83" y="f84"/>
              </a:cxn>
              <a:cxn ang="f46">
                <a:pos x="f85" y="f86"/>
              </a:cxn>
              <a:cxn ang="f46">
                <a:pos x="f87" y="f88"/>
              </a:cxn>
              <a:cxn ang="f46">
                <a:pos x="f89" y="f90"/>
              </a:cxn>
              <a:cxn ang="f46">
                <a:pos x="f91" y="f92"/>
              </a:cxn>
              <a:cxn ang="f46">
                <a:pos x="f93" y="f94"/>
              </a:cxn>
              <a:cxn ang="f46">
                <a:pos x="f95" y="f96"/>
              </a:cxn>
            </a:cxnLst>
            <a:rect l="f79" t="f82" r="f80" b="f81"/>
            <a:pathLst>
              <a:path w="880109" h="618172">
                <a:moveTo>
                  <a:pt x="f8" y="f5"/>
                </a:moveTo>
                <a:lnTo>
                  <a:pt x="f9" y="f10"/>
                </a:lnTo>
                <a:lnTo>
                  <a:pt x="f11" y="f12"/>
                </a:lnTo>
                <a:lnTo>
                  <a:pt x="f5" y="f13"/>
                </a:lnTo>
                <a:lnTo>
                  <a:pt x="f14" y="f15"/>
                </a:lnTo>
                <a:lnTo>
                  <a:pt x="f16" y="f17"/>
                </a:lnTo>
                <a:lnTo>
                  <a:pt x="f18" y="f19"/>
                </a:lnTo>
                <a:close/>
              </a:path>
            </a:pathLst>
          </a:custGeom>
          <a:solidFill>
            <a:srgbClr val="B7CD96"/>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414041"/>
              </a:solidFill>
              <a:uFillTx/>
              <a:latin typeface="+mn-ea"/>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7"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C1FF5-D75B-D5ED-01DD-E8D0703AE3D6}"/>
              </a:ext>
            </a:extLst>
          </p:cNvPr>
          <p:cNvSpPr txBox="1">
            <a:spLocks noGrp="1"/>
          </p:cNvSpPr>
          <p:nvPr>
            <p:ph type="title"/>
          </p:nvPr>
        </p:nvSpPr>
        <p:spPr>
          <a:xfrm>
            <a:off x="609603" y="552361"/>
            <a:ext cx="10972800" cy="681356"/>
          </a:xfrm>
        </p:spPr>
        <p:txBody>
          <a:bodyPr/>
          <a:lstStyle/>
          <a:p>
            <a:pPr lvl="0"/>
            <a:r>
              <a:rPr lang="ja-JP" altLang="en-US" sz="2800">
                <a:ea typeface="Source Han Sans JP" panose="020B0500000000000000" pitchFamily="34" charset="-128"/>
              </a:rPr>
              <a:t>効果的なリーダーシップの発現度とクリエイティブコンピテンシー</a:t>
            </a:r>
            <a:endParaRPr lang="en-US" sz="2800" dirty="0">
              <a:ea typeface="Source Han Sans JP" panose="020B0500000000000000" pitchFamily="34" charset="-128"/>
            </a:endParaRPr>
          </a:p>
        </p:txBody>
      </p:sp>
      <p:sp>
        <p:nvSpPr>
          <p:cNvPr id="3" name="Rectangle 6">
            <a:extLst>
              <a:ext uri="{FF2B5EF4-FFF2-40B4-BE49-F238E27FC236}">
                <a16:creationId xmlns:a16="http://schemas.microsoft.com/office/drawing/2014/main" id="{1A53274D-D487-232F-CA19-E018EF8EBB9A}"/>
              </a:ext>
            </a:extLst>
          </p:cNvPr>
          <p:cNvSpPr/>
          <p:nvPr/>
        </p:nvSpPr>
        <p:spPr>
          <a:xfrm rot="16200004">
            <a:off x="1095049" y="3366299"/>
            <a:ext cx="4562691" cy="297509"/>
          </a:xfrm>
          <a:prstGeom prst="rect">
            <a:avLst/>
          </a:prstGeom>
          <a:solidFill>
            <a:srgbClr val="FFFFFF"/>
          </a:solidFill>
          <a:ln cap="flat">
            <a:noFill/>
            <a:prstDash val="solid"/>
          </a:ln>
        </p:spPr>
        <p:txBody>
          <a:bodyPr vert="horz" wrap="square" lIns="0" tIns="0" rIns="0" bIns="0" anchor="b"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600" b="1" i="0" u="none" strike="noStrike" kern="1200" cap="none" spc="0" baseline="0">
                <a:solidFill>
                  <a:srgbClr val="202020"/>
                </a:solidFill>
                <a:uFillTx/>
                <a:latin typeface="ＭＳ Ｐゴシック" pitchFamily="34"/>
                <a:ea typeface="ＭＳ Ｐゴシック" pitchFamily="34"/>
                <a:cs typeface="Arial"/>
              </a:rPr>
              <a:t>効果的なリーダーシップの発現度</a:t>
            </a:r>
            <a:endParaRPr lang="en-US" sz="1600" u="none" strike="noStrike" kern="1200" cap="none" spc="0" baseline="0" dirty="0">
              <a:solidFill>
                <a:srgbClr val="202020"/>
              </a:solidFill>
              <a:uFillTx/>
              <a:latin typeface="Source Han Sans JP" panose="020B0500000000000000" pitchFamily="34" charset="-128"/>
              <a:cs typeface="Arial"/>
            </a:endParaRPr>
          </a:p>
        </p:txBody>
      </p:sp>
      <p:sp>
        <p:nvSpPr>
          <p:cNvPr id="4" name="Rectangle 9">
            <a:extLst>
              <a:ext uri="{FF2B5EF4-FFF2-40B4-BE49-F238E27FC236}">
                <a16:creationId xmlns:a16="http://schemas.microsoft.com/office/drawing/2014/main" id="{1170E79E-96FA-5BAB-E1C9-DADF39573137}"/>
              </a:ext>
            </a:extLst>
          </p:cNvPr>
          <p:cNvSpPr/>
          <p:nvPr/>
        </p:nvSpPr>
        <p:spPr>
          <a:xfrm>
            <a:off x="3621289" y="5678835"/>
            <a:ext cx="5615943" cy="458919"/>
          </a:xfrm>
          <a:prstGeom prst="rect">
            <a:avLst/>
          </a:prstGeom>
          <a:solidFill>
            <a:srgbClr val="FFFFFF"/>
          </a:solidFill>
          <a:ln cap="flat">
            <a:noFill/>
            <a:prstDash val="solid"/>
          </a:ln>
        </p:spPr>
        <p:txBody>
          <a:bodyPr vert="horz" wrap="square" lIns="0" tIns="0" rIns="40635" bIns="0" anchor="t" anchorCtr="1" compatLnSpc="1">
            <a:noAutofit/>
          </a:bodyPr>
          <a:lstStyle/>
          <a:p>
            <a:pPr marL="44092"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600" b="1" i="0" u="none" strike="noStrike" kern="1200" cap="none" spc="0" baseline="0">
                <a:solidFill>
                  <a:srgbClr val="202020"/>
                </a:solidFill>
                <a:uFillTx/>
                <a:latin typeface="ＭＳ Ｐゴシック" pitchFamily="34"/>
                <a:ea typeface="ＭＳ Ｐゴシック" pitchFamily="34"/>
                <a:cs typeface="Arial"/>
              </a:rPr>
              <a:t>クリエイティブ</a:t>
            </a:r>
            <a:r>
              <a:rPr lang="en-US" sz="1600" u="none" strike="noStrike" kern="1200" cap="none" spc="0" baseline="0" dirty="0">
                <a:solidFill>
                  <a:srgbClr val="202020"/>
                </a:solidFill>
                <a:uFillTx/>
                <a:latin typeface="Source Han Sans JP" panose="020B0500000000000000" pitchFamily="34" charset="-128"/>
                <a:cs typeface="Arial"/>
              </a:rPr>
              <a:t> </a:t>
            </a:r>
            <a:r>
              <a:rPr lang="ja-JP" sz="1600" b="1" i="0" u="none" strike="noStrike" kern="1200" cap="none" spc="0" baseline="0">
                <a:solidFill>
                  <a:srgbClr val="202020"/>
                </a:solidFill>
                <a:uFillTx/>
                <a:latin typeface="ＭＳ Ｐゴシック" pitchFamily="34"/>
                <a:ea typeface="ＭＳ Ｐゴシック" pitchFamily="34"/>
                <a:cs typeface="Arial"/>
              </a:rPr>
              <a:t>コンピテンシー</a:t>
            </a:r>
            <a:endParaRPr lang="en-US" sz="1600" u="none" strike="noStrike" kern="1200" cap="none" spc="0" baseline="0" dirty="0">
              <a:solidFill>
                <a:srgbClr val="202020"/>
              </a:solidFill>
              <a:uFillTx/>
              <a:latin typeface="Source Han Sans JP" panose="020B0500000000000000" pitchFamily="34" charset="-128"/>
              <a:cs typeface="Arial"/>
            </a:endParaRPr>
          </a:p>
        </p:txBody>
      </p:sp>
      <p:sp>
        <p:nvSpPr>
          <p:cNvPr id="5" name="Slide Number Placeholder 4">
            <a:extLst>
              <a:ext uri="{FF2B5EF4-FFF2-40B4-BE49-F238E27FC236}">
                <a16:creationId xmlns:a16="http://schemas.microsoft.com/office/drawing/2014/main" id="{23104D32-3E0D-3723-BBDF-821B9453B8F3}"/>
              </a:ext>
            </a:extLst>
          </p:cNvPr>
          <p:cNvSpPr txBox="1"/>
          <p:nvPr/>
        </p:nvSpPr>
        <p:spPr>
          <a:xfrm>
            <a:off x="5638803" y="6381981"/>
            <a:ext cx="914400" cy="365129"/>
          </a:xfrm>
          <a:prstGeom prst="rect">
            <a:avLst/>
          </a:prstGeom>
          <a:no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44D0280-3F67-0B42-8FBA-9CAB5B9B13CA}" type="slidenum">
              <a:rPr lang="en-US" sz="1200" u="none" strike="noStrike" kern="1200" cap="none" spc="0" baseline="0">
                <a:solidFill>
                  <a:srgbClr val="939293"/>
                </a:solidFill>
                <a:uFillTx/>
                <a:latin typeface="Source Han Sans JP" panose="020B0500000000000000" pitchFamily="34" charset="-128"/>
                <a:cs typeface="Gotham Medium" pitchFamily="2"/>
              </a:rPr>
              <a:t>25</a:t>
            </a:fld>
            <a:endParaRPr lang="en-US" sz="1200" u="none" strike="noStrike" kern="1200" cap="none" spc="0" baseline="0" dirty="0">
              <a:solidFill>
                <a:srgbClr val="939293"/>
              </a:solidFill>
              <a:uFillTx/>
              <a:latin typeface="Source Han Sans JP" panose="020B0500000000000000" pitchFamily="34" charset="-128"/>
              <a:cs typeface="Gotham Medium" pitchFamily="2"/>
            </a:endParaRPr>
          </a:p>
        </p:txBody>
      </p:sp>
      <p:sp>
        <p:nvSpPr>
          <p:cNvPr id="6" name="Footer Placeholder 3">
            <a:extLst>
              <a:ext uri="{FF2B5EF4-FFF2-40B4-BE49-F238E27FC236}">
                <a16:creationId xmlns:a16="http://schemas.microsoft.com/office/drawing/2014/main" id="{939E79F1-EC93-E8E4-0AE4-A165397CE477}"/>
              </a:ext>
            </a:extLst>
          </p:cNvPr>
          <p:cNvSpPr txBox="1"/>
          <p:nvPr/>
        </p:nvSpPr>
        <p:spPr>
          <a:xfrm>
            <a:off x="4871722" y="6672129"/>
            <a:ext cx="2448562" cy="118963"/>
          </a:xfrm>
          <a:prstGeom prst="rect">
            <a:avLst/>
          </a:prstGeom>
          <a:no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 u="none" strike="noStrike" kern="1200" cap="none" spc="0" baseline="0" dirty="0">
                <a:solidFill>
                  <a:srgbClr val="BBBEC0"/>
                </a:solidFill>
                <a:uFillTx/>
                <a:latin typeface="Source Han Sans JP" panose="020B0500000000000000" pitchFamily="34" charset="-128"/>
                <a:cs typeface="Gotham Light" pitchFamily="2"/>
              </a:rPr>
              <a:t>© Leadership Circle | All Rights Reserved</a:t>
            </a:r>
          </a:p>
        </p:txBody>
      </p:sp>
      <p:pic>
        <p:nvPicPr>
          <p:cNvPr id="7" name="Picture 2">
            <a:extLst>
              <a:ext uri="{FF2B5EF4-FFF2-40B4-BE49-F238E27FC236}">
                <a16:creationId xmlns:a16="http://schemas.microsoft.com/office/drawing/2014/main" id="{741159CA-234A-0677-25DE-852214C40A66}"/>
              </a:ext>
            </a:extLst>
          </p:cNvPr>
          <p:cNvPicPr>
            <a:picLocks noChangeAspect="1"/>
          </p:cNvPicPr>
          <p:nvPr/>
        </p:nvPicPr>
        <p:blipFill>
          <a:blip r:embed="rId3">
            <a:extLst>
              <a:ext uri="{96DAC541-7B7A-43D3-8B79-37D633B846F1}">
                <asvg:svgBlip xmlns:asvg="http://schemas.microsoft.com/office/drawing/2016/SVG/main" r:embed="rId4"/>
              </a:ext>
            </a:extLst>
          </a:blip>
          <a:srcRect l="8073" b="9486"/>
          <a:stretch>
            <a:fillRect/>
          </a:stretch>
        </p:blipFill>
        <p:spPr>
          <a:xfrm>
            <a:off x="3621289" y="1193145"/>
            <a:ext cx="5424760" cy="4407600"/>
          </a:xfrm>
          <a:prstGeom prst="rect">
            <a:avLst/>
          </a:prstGeom>
          <a:noFill/>
          <a:ln cap="flat">
            <a:noFill/>
          </a:ln>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24" descr="デバイス, ファン, 建物, タワー が含まれている画像&#10;&#10;自動的に生成された説明">
            <a:extLst>
              <a:ext uri="{FF2B5EF4-FFF2-40B4-BE49-F238E27FC236}">
                <a16:creationId xmlns:a16="http://schemas.microsoft.com/office/drawing/2014/main" id="{7564C18C-8210-6948-4E2F-B414F7E8EF6D}"/>
              </a:ext>
            </a:extLst>
          </p:cNvPr>
          <p:cNvPicPr>
            <a:picLocks noChangeAspect="1"/>
          </p:cNvPicPr>
          <p:nvPr/>
        </p:nvPicPr>
        <p:blipFill>
          <a:blip r:embed="rId3"/>
          <a:srcRect b="48880"/>
          <a:stretch>
            <a:fillRect/>
          </a:stretch>
        </p:blipFill>
        <p:spPr>
          <a:xfrm>
            <a:off x="3086858" y="3096258"/>
            <a:ext cx="6011613" cy="3073755"/>
          </a:xfrm>
          <a:prstGeom prst="rect">
            <a:avLst/>
          </a:prstGeom>
          <a:noFill/>
          <a:ln cap="flat">
            <a:noFill/>
          </a:ln>
        </p:spPr>
      </p:pic>
      <p:sp>
        <p:nvSpPr>
          <p:cNvPr id="3" name="Title 15">
            <a:extLst>
              <a:ext uri="{FF2B5EF4-FFF2-40B4-BE49-F238E27FC236}">
                <a16:creationId xmlns:a16="http://schemas.microsoft.com/office/drawing/2014/main" id="{A3A0F280-8644-FC63-60B7-B89292B35741}"/>
              </a:ext>
            </a:extLst>
          </p:cNvPr>
          <p:cNvSpPr txBox="1">
            <a:spLocks noGrp="1"/>
          </p:cNvSpPr>
          <p:nvPr>
            <p:ph type="title"/>
          </p:nvPr>
        </p:nvSpPr>
        <p:spPr>
          <a:xfrm>
            <a:off x="108844" y="467514"/>
            <a:ext cx="11303434" cy="681356"/>
          </a:xfrm>
        </p:spPr>
        <p:txBody>
          <a:bodyPr anchorCtr="0"/>
          <a:lstStyle/>
          <a:p>
            <a:pPr lvl="0" algn="l"/>
            <a:r>
              <a:rPr lang="ja-JP" altLang="en-US" sz="2400" b="0">
                <a:ea typeface="Source Han Sans JP" panose="020B0500000000000000" pitchFamily="34" charset="-128"/>
              </a:rPr>
              <a:t>クリエイティブの項目と</a:t>
            </a:r>
            <a:br>
              <a:rPr lang="en-US" sz="2400" b="0" dirty="0">
                <a:ea typeface="Source Han Sans JP" panose="020B0500000000000000" pitchFamily="34" charset="-128"/>
              </a:rPr>
            </a:br>
            <a:r>
              <a:rPr lang="ja-JP" altLang="en-US" sz="2400" b="0">
                <a:ea typeface="Source Han Sans JP" panose="020B0500000000000000" pitchFamily="34" charset="-128"/>
              </a:rPr>
              <a:t>効果的なリーダーシップの発現度</a:t>
            </a:r>
            <a:br>
              <a:rPr lang="en-US" altLang="ja-JP" sz="2400" b="0" dirty="0">
                <a:ea typeface="Source Han Sans JP" panose="020B0500000000000000" pitchFamily="34" charset="-128"/>
              </a:rPr>
            </a:br>
            <a:r>
              <a:rPr lang="ja-JP" altLang="en-US" sz="2400" b="0">
                <a:ea typeface="Source Han Sans JP" panose="020B0500000000000000" pitchFamily="34" charset="-128"/>
              </a:rPr>
              <a:t>の</a:t>
            </a:r>
            <a:r>
              <a:rPr lang="ja-JP" altLang="en-US" sz="2400">
                <a:ea typeface="Source Han Sans JP" panose="020B0500000000000000" pitchFamily="34" charset="-128"/>
              </a:rPr>
              <a:t>相関</a:t>
            </a:r>
            <a:endParaRPr lang="en-US" sz="2400" dirty="0">
              <a:ea typeface="Source Han Sans JP" panose="020B0500000000000000" pitchFamily="34" charset="-128"/>
            </a:endParaRPr>
          </a:p>
        </p:txBody>
      </p:sp>
      <p:sp>
        <p:nvSpPr>
          <p:cNvPr id="4" name="TextBox 19">
            <a:extLst>
              <a:ext uri="{FF2B5EF4-FFF2-40B4-BE49-F238E27FC236}">
                <a16:creationId xmlns:a16="http://schemas.microsoft.com/office/drawing/2014/main" id="{E3482C2E-D25A-22B5-F6BE-1CEB5CAC230F}"/>
              </a:ext>
            </a:extLst>
          </p:cNvPr>
          <p:cNvSpPr txBox="1"/>
          <p:nvPr/>
        </p:nvSpPr>
        <p:spPr>
          <a:xfrm>
            <a:off x="11108826" y="5363367"/>
            <a:ext cx="870929" cy="369335"/>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u="none" strike="noStrike" kern="1200" cap="none" spc="0" baseline="0" dirty="0">
                <a:solidFill>
                  <a:srgbClr val="5F6062"/>
                </a:solidFill>
                <a:uFillTx/>
                <a:latin typeface="Source Han Sans JP" panose="020B0500000000000000" pitchFamily="34" charset="-128"/>
              </a:rPr>
              <a:t>R.91</a:t>
            </a:r>
          </a:p>
        </p:txBody>
      </p:sp>
      <p:sp>
        <p:nvSpPr>
          <p:cNvPr id="5" name="テキスト ボックス 1">
            <a:extLst>
              <a:ext uri="{FF2B5EF4-FFF2-40B4-BE49-F238E27FC236}">
                <a16:creationId xmlns:a16="http://schemas.microsoft.com/office/drawing/2014/main" id="{09F92F56-B044-5082-5D09-371027E20D00}"/>
              </a:ext>
            </a:extLst>
          </p:cNvPr>
          <p:cNvSpPr txBox="1"/>
          <p:nvPr/>
        </p:nvSpPr>
        <p:spPr>
          <a:xfrm>
            <a:off x="779722" y="5882195"/>
            <a:ext cx="1594891" cy="253916"/>
          </a:xfrm>
          <a:prstGeom prst="rect">
            <a:avLst/>
          </a:prstGeom>
          <a:solidFill>
            <a:srgbClr val="FFFFFF"/>
          </a:solidFill>
          <a:ln cap="flat">
            <a:noFill/>
          </a:ln>
        </p:spPr>
        <p:txBody>
          <a:bodyPr vert="horz" wrap="square" lIns="91440" tIns="45720" rIns="91440" bIns="45720" anchor="ctr"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050" u="none" strike="noStrike" kern="1200" cap="none" spc="0" baseline="0">
                <a:solidFill>
                  <a:srgbClr val="5F6062"/>
                </a:solidFill>
                <a:uFillTx/>
                <a:latin typeface="Source Han Sans JP" panose="020B0500000000000000" pitchFamily="34" charset="-128"/>
                <a:ea typeface="Source Han Sans JP" panose="020B0500000000000000" pitchFamily="34" charset="-128"/>
              </a:rPr>
              <a:t>　　他者との関わり</a:t>
            </a:r>
          </a:p>
        </p:txBody>
      </p:sp>
      <p:sp>
        <p:nvSpPr>
          <p:cNvPr id="6" name="テキスト ボックス 14">
            <a:extLst>
              <a:ext uri="{FF2B5EF4-FFF2-40B4-BE49-F238E27FC236}">
                <a16:creationId xmlns:a16="http://schemas.microsoft.com/office/drawing/2014/main" id="{0F6097FA-898C-70A1-9A60-B8069FA7D983}"/>
              </a:ext>
            </a:extLst>
          </p:cNvPr>
          <p:cNvSpPr txBox="1"/>
          <p:nvPr/>
        </p:nvSpPr>
        <p:spPr>
          <a:xfrm>
            <a:off x="1954886" y="3514459"/>
            <a:ext cx="1372395" cy="253919"/>
          </a:xfrm>
          <a:prstGeom prst="rect">
            <a:avLst/>
          </a:prstGeom>
          <a:solidFill>
            <a:srgbClr val="FFFFFF"/>
          </a:solidFill>
          <a:ln cap="flat">
            <a:noFill/>
          </a:ln>
        </p:spPr>
        <p:txBody>
          <a:bodyPr vert="horz" wrap="square" lIns="91440" tIns="45720" rIns="91440" bIns="45720" anchor="ctr"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050" u="none" strike="noStrike" kern="1200" cap="none" spc="0" baseline="0">
                <a:solidFill>
                  <a:srgbClr val="5F6062"/>
                </a:solidFill>
                <a:uFillTx/>
                <a:latin typeface="Source Han Sans JP" panose="020B0500000000000000" pitchFamily="34" charset="-128"/>
                <a:ea typeface="Source Han Sans JP" panose="020B0500000000000000" pitchFamily="34" charset="-128"/>
              </a:rPr>
              <a:t>　</a:t>
            </a:r>
            <a:r>
              <a:rPr lang="en-US" sz="1050" u="none" strike="noStrike" kern="1200" cap="none" spc="0" baseline="0" dirty="0">
                <a:solidFill>
                  <a:srgbClr val="5F6062"/>
                </a:solidFill>
                <a:uFillTx/>
                <a:latin typeface="Source Han Sans JP" panose="020B0500000000000000" pitchFamily="34" charset="-128"/>
                <a:ea typeface="Source Han Sans JP" panose="020B0500000000000000" pitchFamily="34" charset="-128"/>
              </a:rPr>
              <a:t>   </a:t>
            </a:r>
            <a:r>
              <a:rPr lang="ja-JP" sz="1050" u="none" strike="noStrike" kern="1200" cap="none" spc="0" baseline="0">
                <a:solidFill>
                  <a:srgbClr val="5F6062"/>
                </a:solidFill>
                <a:uFillTx/>
                <a:latin typeface="Source Han Sans JP" panose="020B0500000000000000" pitchFamily="34" charset="-128"/>
                <a:ea typeface="Source Han Sans JP" panose="020B0500000000000000" pitchFamily="34" charset="-128"/>
              </a:rPr>
              <a:t>自己認識</a:t>
            </a:r>
          </a:p>
        </p:txBody>
      </p:sp>
      <p:sp>
        <p:nvSpPr>
          <p:cNvPr id="7" name="テキスト ボックス 21">
            <a:extLst>
              <a:ext uri="{FF2B5EF4-FFF2-40B4-BE49-F238E27FC236}">
                <a16:creationId xmlns:a16="http://schemas.microsoft.com/office/drawing/2014/main" id="{4EC6B8B5-3268-D141-6D7D-97158BB05964}"/>
              </a:ext>
            </a:extLst>
          </p:cNvPr>
          <p:cNvSpPr txBox="1"/>
          <p:nvPr/>
        </p:nvSpPr>
        <p:spPr>
          <a:xfrm>
            <a:off x="9128510" y="3458461"/>
            <a:ext cx="1372395" cy="253919"/>
          </a:xfrm>
          <a:prstGeom prst="rect">
            <a:avLst/>
          </a:prstGeom>
          <a:solidFill>
            <a:srgbClr val="FFFFFF"/>
          </a:solidFill>
          <a:ln cap="flat">
            <a:noFill/>
          </a:ln>
        </p:spPr>
        <p:txBody>
          <a:bodyPr vert="horz" wrap="square" lIns="91440" tIns="45720" rIns="91440" bIns="45720" anchor="ctr"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050" u="none" strike="noStrike" kern="1200" cap="none" spc="0" baseline="0">
                <a:solidFill>
                  <a:srgbClr val="5F6062"/>
                </a:solidFill>
                <a:uFillTx/>
                <a:latin typeface="Source Han Sans JP" panose="020B0500000000000000" pitchFamily="34" charset="-128"/>
                <a:ea typeface="Source Han Sans JP" panose="020B0500000000000000" pitchFamily="34" charset="-128"/>
              </a:rPr>
              <a:t>　</a:t>
            </a:r>
            <a:r>
              <a:rPr lang="en-US" sz="1050" u="none" strike="noStrike" kern="1200" cap="none" spc="0" baseline="0" dirty="0">
                <a:solidFill>
                  <a:srgbClr val="5F6062"/>
                </a:solidFill>
                <a:uFillTx/>
                <a:latin typeface="Source Han Sans JP" panose="020B0500000000000000" pitchFamily="34" charset="-128"/>
                <a:ea typeface="Source Han Sans JP" panose="020B0500000000000000" pitchFamily="34" charset="-128"/>
              </a:rPr>
              <a:t>   </a:t>
            </a:r>
            <a:r>
              <a:rPr lang="ja-JP" sz="1050" u="none" strike="noStrike" kern="1200" cap="none" spc="0" baseline="0">
                <a:solidFill>
                  <a:srgbClr val="5F6062"/>
                </a:solidFill>
                <a:uFillTx/>
                <a:latin typeface="Source Han Sans JP" panose="020B0500000000000000" pitchFamily="34" charset="-128"/>
                <a:ea typeface="Source Han Sans JP" panose="020B0500000000000000" pitchFamily="34" charset="-128"/>
              </a:rPr>
              <a:t>全体認識</a:t>
            </a:r>
          </a:p>
        </p:txBody>
      </p:sp>
      <p:sp>
        <p:nvSpPr>
          <p:cNvPr id="8" name="テキスト ボックス 22">
            <a:extLst>
              <a:ext uri="{FF2B5EF4-FFF2-40B4-BE49-F238E27FC236}">
                <a16:creationId xmlns:a16="http://schemas.microsoft.com/office/drawing/2014/main" id="{59DFD457-3D56-A589-4494-4F822A61E120}"/>
              </a:ext>
            </a:extLst>
          </p:cNvPr>
          <p:cNvSpPr txBox="1"/>
          <p:nvPr/>
        </p:nvSpPr>
        <p:spPr>
          <a:xfrm>
            <a:off x="5282086" y="2760317"/>
            <a:ext cx="1372395" cy="253919"/>
          </a:xfrm>
          <a:prstGeom prst="rect">
            <a:avLst/>
          </a:prstGeom>
          <a:solidFill>
            <a:srgbClr val="FFFFFF"/>
          </a:solidFill>
          <a:ln cap="flat">
            <a:noFill/>
          </a:ln>
        </p:spPr>
        <p:txBody>
          <a:bodyPr vert="horz" wrap="square" lIns="91440" tIns="45720" rIns="91440" bIns="45720" anchor="ctr"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050" u="none" strike="noStrike" kern="1200" cap="none" spc="0" baseline="0">
                <a:solidFill>
                  <a:srgbClr val="5F6062"/>
                </a:solidFill>
                <a:uFillTx/>
                <a:latin typeface="Source Han Sans JP" panose="020B0500000000000000" pitchFamily="34" charset="-128"/>
                <a:ea typeface="Source Han Sans JP" panose="020B0500000000000000" pitchFamily="34" charset="-128"/>
              </a:rPr>
              <a:t>　　　</a:t>
            </a:r>
            <a:r>
              <a:rPr lang="en-US" sz="1050" u="none" strike="noStrike" kern="1200" cap="none" spc="0" baseline="0" dirty="0">
                <a:solidFill>
                  <a:srgbClr val="5F6062"/>
                </a:solidFill>
                <a:uFillTx/>
                <a:latin typeface="Source Han Sans JP" panose="020B0500000000000000" pitchFamily="34" charset="-128"/>
                <a:ea typeface="Source Han Sans JP" panose="020B0500000000000000" pitchFamily="34" charset="-128"/>
              </a:rPr>
              <a:t>   </a:t>
            </a:r>
            <a:r>
              <a:rPr lang="ja-JP" sz="1050" u="none" strike="noStrike" kern="1200" cap="none" spc="0" baseline="0">
                <a:solidFill>
                  <a:srgbClr val="5F6062"/>
                </a:solidFill>
                <a:uFillTx/>
                <a:latin typeface="Source Han Sans JP" panose="020B0500000000000000" pitchFamily="34" charset="-128"/>
                <a:ea typeface="Source Han Sans JP" panose="020B0500000000000000" pitchFamily="34" charset="-128"/>
              </a:rPr>
              <a:t>本質</a:t>
            </a:r>
            <a:r>
              <a:rPr lang="en-US" sz="1050" u="none" strike="noStrike" kern="1200" cap="none" spc="0" baseline="0" dirty="0">
                <a:solidFill>
                  <a:srgbClr val="5F6062"/>
                </a:solidFill>
                <a:uFillTx/>
                <a:latin typeface="Source Han Sans JP" panose="020B0500000000000000" pitchFamily="34" charset="-128"/>
                <a:ea typeface="Source Han Sans JP" panose="020B0500000000000000" pitchFamily="34" charset="-128"/>
              </a:rPr>
              <a:t>   </a:t>
            </a:r>
          </a:p>
        </p:txBody>
      </p:sp>
      <p:sp>
        <p:nvSpPr>
          <p:cNvPr id="9" name="テキスト ボックス 23">
            <a:extLst>
              <a:ext uri="{FF2B5EF4-FFF2-40B4-BE49-F238E27FC236}">
                <a16:creationId xmlns:a16="http://schemas.microsoft.com/office/drawing/2014/main" id="{55CEC999-8B7E-8F64-9984-B803E67EBD33}"/>
              </a:ext>
            </a:extLst>
          </p:cNvPr>
          <p:cNvSpPr txBox="1"/>
          <p:nvPr/>
        </p:nvSpPr>
        <p:spPr>
          <a:xfrm>
            <a:off x="10039883" y="5859594"/>
            <a:ext cx="1372395" cy="253919"/>
          </a:xfrm>
          <a:prstGeom prst="rect">
            <a:avLst/>
          </a:prstGeom>
          <a:solidFill>
            <a:srgbClr val="FFFFFF"/>
          </a:solidFill>
          <a:ln cap="flat">
            <a:noFill/>
          </a:ln>
        </p:spPr>
        <p:txBody>
          <a:bodyPr vert="horz" wrap="square" lIns="91440" tIns="45720" rIns="91440" bIns="45720" anchor="ctr"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050" u="none" strike="noStrike" kern="1200" cap="none" spc="0" baseline="0">
                <a:solidFill>
                  <a:srgbClr val="5F6062"/>
                </a:solidFill>
                <a:uFillTx/>
                <a:latin typeface="Source Han Sans JP" panose="020B0500000000000000" pitchFamily="34" charset="-128"/>
                <a:ea typeface="Source Han Sans JP" panose="020B0500000000000000" pitchFamily="34" charset="-128"/>
              </a:rPr>
              <a:t>　　目標達成</a:t>
            </a:r>
          </a:p>
        </p:txBody>
      </p:sp>
      <p:sp>
        <p:nvSpPr>
          <p:cNvPr id="10" name="Slide Number Placeholder 2">
            <a:extLst>
              <a:ext uri="{FF2B5EF4-FFF2-40B4-BE49-F238E27FC236}">
                <a16:creationId xmlns:a16="http://schemas.microsoft.com/office/drawing/2014/main" id="{10E26363-4860-6B52-2A8F-2FDBE5DD0788}"/>
              </a:ext>
            </a:extLst>
          </p:cNvPr>
          <p:cNvSpPr txBox="1">
            <a:spLocks noGrp="1"/>
          </p:cNvSpPr>
          <p:nvPr>
            <p:ph type="sldNum" sz="quarter" idx="8"/>
          </p:nvPr>
        </p:nvSpPr>
        <p:spPr>
          <a:xfrm>
            <a:off x="5638803" y="6315075"/>
            <a:ext cx="914400" cy="365129"/>
          </a:xfrm>
          <a:prstGeom prst="rect">
            <a:avLst/>
          </a:prstGeom>
          <a:noFill/>
          <a:ln>
            <a:noFill/>
          </a:ln>
        </p:spPr>
        <p:txBody>
          <a:bodyPr vert="horz" wrap="square" lIns="91440" tIns="45720" rIns="91440" bIns="45720" anchor="ctr" anchorCtr="1" compatLnSpc="1">
            <a:noAutofit/>
          </a:bodyPr>
          <a:lstStyle>
            <a:defPPr>
              <a:defRPr lang="x-none"/>
            </a:defPPr>
            <a:lvl1pPr marL="0" marR="0" lvl="0" indent="0" algn="ctr" defTabSz="914400" rtl="0" eaLnBrk="1" fontAlgn="auto" latinLnBrk="0" hangingPunct="1">
              <a:lnSpc>
                <a:spcPct val="100000"/>
              </a:lnSpc>
              <a:spcBef>
                <a:spcPts val="0"/>
              </a:spcBef>
              <a:spcAft>
                <a:spcPts val="0"/>
              </a:spcAft>
              <a:buNone/>
              <a:tabLst/>
              <a:defRPr lang="en-US" sz="1200" b="0" i="0" u="none" strike="noStrike" kern="1200" cap="none" spc="0" baseline="0">
                <a:solidFill>
                  <a:srgbClr val="939293"/>
                </a:solidFill>
                <a:uFillTx/>
                <a:latin typeface="Helvetica" pitchFamily="2"/>
                <a:ea typeface="+mn-ea"/>
                <a:cs typeface="Gotham Medium"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EFA32DBD-94D9-454A-9BF7-518D1DC499BB}" type="slidenum">
              <a:rPr lang="es-ES" smtClean="0">
                <a:latin typeface="Source Han Sans JP" panose="020B0500000000000000" pitchFamily="34" charset="-128"/>
              </a:rPr>
              <a:pPr lvl="0"/>
              <a:t>26</a:t>
            </a:fld>
            <a:endParaRPr lang="en-US" dirty="0">
              <a:latin typeface="Source Han Sans JP" panose="020B0500000000000000" pitchFamily="34" charset="-128"/>
            </a:endParaRPr>
          </a:p>
        </p:txBody>
      </p:sp>
      <p:sp>
        <p:nvSpPr>
          <p:cNvPr id="11" name="Footer Placeholder 1">
            <a:extLst>
              <a:ext uri="{FF2B5EF4-FFF2-40B4-BE49-F238E27FC236}">
                <a16:creationId xmlns:a16="http://schemas.microsoft.com/office/drawing/2014/main" id="{6306A3A9-E833-EE71-25D4-91E16270E21D}"/>
              </a:ext>
            </a:extLst>
          </p:cNvPr>
          <p:cNvSpPr txBox="1">
            <a:spLocks noGrp="1"/>
          </p:cNvSpPr>
          <p:nvPr>
            <p:ph type="ftr" sz="quarter" idx="9"/>
          </p:nvPr>
        </p:nvSpPr>
        <p:spPr>
          <a:xfrm>
            <a:off x="4871722" y="6739036"/>
            <a:ext cx="2448562" cy="118963"/>
          </a:xfrm>
          <a:prstGeom prst="rect">
            <a:avLst/>
          </a:prstGeom>
          <a:noFill/>
          <a:ln>
            <a:noFill/>
          </a:ln>
        </p:spPr>
        <p:txBody>
          <a:bodyPr vert="horz" wrap="square" lIns="91440" tIns="45720" rIns="91440" bIns="45720" anchor="ctr" anchorCtr="1" compatLnSpc="1">
            <a:noAutofit/>
          </a:bodyPr>
          <a:lstStyle>
            <a:defPPr>
              <a:defRPr lang="x-none"/>
            </a:defPPr>
            <a:lvl1pPr marL="0" marR="0" lvl="0" indent="0" algn="ctr" defTabSz="914400" rtl="0" eaLnBrk="1" fontAlgn="auto" latinLnBrk="0" hangingPunct="1">
              <a:lnSpc>
                <a:spcPct val="100000"/>
              </a:lnSpc>
              <a:spcBef>
                <a:spcPts val="0"/>
              </a:spcBef>
              <a:spcAft>
                <a:spcPts val="0"/>
              </a:spcAft>
              <a:buNone/>
              <a:tabLst/>
              <a:defRPr lang="en-US" sz="600" b="0" i="0" u="none" strike="noStrike" kern="1200" cap="none" spc="0" baseline="0">
                <a:solidFill>
                  <a:srgbClr val="BBBEC0"/>
                </a:solidFill>
                <a:uFillTx/>
                <a:latin typeface="Helvetica Light" pitchFamily="34"/>
                <a:ea typeface="+mn-ea"/>
                <a:cs typeface="Gotham Light"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s-ES" dirty="0">
                <a:latin typeface="Source Han Sans JP" panose="020B0500000000000000" pitchFamily="34" charset="-128"/>
              </a:rPr>
              <a:t>© </a:t>
            </a:r>
            <a:r>
              <a:rPr lang="es-ES" dirty="0" err="1">
                <a:latin typeface="Source Han Sans JP" panose="020B0500000000000000" pitchFamily="34" charset="-128"/>
              </a:rPr>
              <a:t>Leadership</a:t>
            </a:r>
            <a:r>
              <a:rPr lang="es-ES" dirty="0">
                <a:latin typeface="Source Han Sans JP" panose="020B0500000000000000" pitchFamily="34" charset="-128"/>
              </a:rPr>
              <a:t> </a:t>
            </a:r>
            <a:r>
              <a:rPr lang="es-ES" dirty="0" err="1">
                <a:latin typeface="Source Han Sans JP" panose="020B0500000000000000" pitchFamily="34" charset="-128"/>
              </a:rPr>
              <a:t>Circle</a:t>
            </a:r>
            <a:r>
              <a:rPr lang="es-ES" dirty="0">
                <a:latin typeface="Source Han Sans JP" panose="020B0500000000000000" pitchFamily="34" charset="-128"/>
              </a:rPr>
              <a:t> | </a:t>
            </a:r>
            <a:r>
              <a:rPr lang="es-ES" dirty="0" err="1">
                <a:latin typeface="Source Han Sans JP" panose="020B0500000000000000" pitchFamily="34" charset="-128"/>
              </a:rPr>
              <a:t>All</a:t>
            </a:r>
            <a:r>
              <a:rPr lang="es-ES" dirty="0">
                <a:latin typeface="Source Han Sans JP" panose="020B0500000000000000" pitchFamily="34" charset="-128"/>
              </a:rPr>
              <a:t> </a:t>
            </a:r>
            <a:r>
              <a:rPr lang="es-ES" dirty="0" err="1">
                <a:latin typeface="Source Han Sans JP" panose="020B0500000000000000" pitchFamily="34" charset="-128"/>
              </a:rPr>
              <a:t>Rights</a:t>
            </a:r>
            <a:r>
              <a:rPr lang="es-ES" dirty="0">
                <a:latin typeface="Source Han Sans JP" panose="020B0500000000000000" pitchFamily="34" charset="-128"/>
              </a:rPr>
              <a:t> </a:t>
            </a:r>
            <a:r>
              <a:rPr lang="es-ES" dirty="0" err="1">
                <a:latin typeface="Source Han Sans JP" panose="020B0500000000000000" pitchFamily="34" charset="-128"/>
              </a:rPr>
              <a:t>Reserved</a:t>
            </a:r>
            <a:endParaRPr lang="en-US" dirty="0">
              <a:latin typeface="Source Han Sans JP" panose="020B0500000000000000" pitchFamily="34" charset="-128"/>
            </a:endParaRPr>
          </a:p>
        </p:txBody>
      </p:sp>
      <p:pic>
        <p:nvPicPr>
          <p:cNvPr id="12" name="Picture 27">
            <a:extLst>
              <a:ext uri="{FF2B5EF4-FFF2-40B4-BE49-F238E27FC236}">
                <a16:creationId xmlns:a16="http://schemas.microsoft.com/office/drawing/2014/main" id="{990F56BE-6CD9-8014-7E57-486FD2AD3576}"/>
              </a:ext>
            </a:extLst>
          </p:cNvPr>
          <p:cNvPicPr>
            <a:picLocks noChangeAspect="1"/>
          </p:cNvPicPr>
          <p:nvPr/>
        </p:nvPicPr>
        <p:blipFill>
          <a:blip r:embed="rId4"/>
          <a:srcRect l="6731" b="8556"/>
          <a:stretch>
            <a:fillRect/>
          </a:stretch>
        </p:blipFill>
        <p:spPr>
          <a:xfrm>
            <a:off x="416628" y="3807342"/>
            <a:ext cx="2589544" cy="2090409"/>
          </a:xfrm>
          <a:prstGeom prst="rect">
            <a:avLst/>
          </a:prstGeom>
          <a:noFill/>
          <a:ln cap="flat">
            <a:noFill/>
          </a:ln>
        </p:spPr>
      </p:pic>
      <p:pic>
        <p:nvPicPr>
          <p:cNvPr id="13" name="Picture 28">
            <a:extLst>
              <a:ext uri="{FF2B5EF4-FFF2-40B4-BE49-F238E27FC236}">
                <a16:creationId xmlns:a16="http://schemas.microsoft.com/office/drawing/2014/main" id="{C9423C55-CFB5-C6AC-0479-27B9B051ABC3}"/>
              </a:ext>
            </a:extLst>
          </p:cNvPr>
          <p:cNvPicPr>
            <a:picLocks noChangeAspect="1"/>
          </p:cNvPicPr>
          <p:nvPr/>
        </p:nvPicPr>
        <p:blipFill>
          <a:blip r:embed="rId5"/>
          <a:srcRect l="6732" t="5013" b="8401"/>
          <a:stretch>
            <a:fillRect/>
          </a:stretch>
        </p:blipFill>
        <p:spPr>
          <a:xfrm>
            <a:off x="1304693" y="1520903"/>
            <a:ext cx="2589544" cy="1979337"/>
          </a:xfrm>
          <a:prstGeom prst="rect">
            <a:avLst/>
          </a:prstGeom>
          <a:noFill/>
          <a:ln cap="flat">
            <a:noFill/>
          </a:ln>
        </p:spPr>
      </p:pic>
      <p:pic>
        <p:nvPicPr>
          <p:cNvPr id="14" name="Picture 29">
            <a:extLst>
              <a:ext uri="{FF2B5EF4-FFF2-40B4-BE49-F238E27FC236}">
                <a16:creationId xmlns:a16="http://schemas.microsoft.com/office/drawing/2014/main" id="{38CFFE4A-D9DC-B8D0-16CA-E912B18DFC98}"/>
              </a:ext>
            </a:extLst>
          </p:cNvPr>
          <p:cNvPicPr>
            <a:picLocks noChangeAspect="1"/>
          </p:cNvPicPr>
          <p:nvPr/>
        </p:nvPicPr>
        <p:blipFill>
          <a:blip r:embed="rId6"/>
          <a:srcRect l="8581" t="1812" b="8427"/>
          <a:stretch>
            <a:fillRect/>
          </a:stretch>
        </p:blipFill>
        <p:spPr>
          <a:xfrm>
            <a:off x="4945568" y="759610"/>
            <a:ext cx="2538365" cy="2051913"/>
          </a:xfrm>
          <a:prstGeom prst="rect">
            <a:avLst/>
          </a:prstGeom>
          <a:noFill/>
          <a:ln cap="flat">
            <a:noFill/>
          </a:ln>
        </p:spPr>
      </p:pic>
      <p:pic>
        <p:nvPicPr>
          <p:cNvPr id="15" name="Picture 30">
            <a:extLst>
              <a:ext uri="{FF2B5EF4-FFF2-40B4-BE49-F238E27FC236}">
                <a16:creationId xmlns:a16="http://schemas.microsoft.com/office/drawing/2014/main" id="{A7E6CB22-79A1-4ED1-3BE7-11313E2077C8}"/>
              </a:ext>
            </a:extLst>
          </p:cNvPr>
          <p:cNvPicPr>
            <a:picLocks noChangeAspect="1"/>
          </p:cNvPicPr>
          <p:nvPr/>
        </p:nvPicPr>
        <p:blipFill>
          <a:blip r:embed="rId7"/>
          <a:srcRect l="6731" b="10240"/>
          <a:stretch>
            <a:fillRect/>
          </a:stretch>
        </p:blipFill>
        <p:spPr>
          <a:xfrm>
            <a:off x="8484077" y="1406292"/>
            <a:ext cx="2589544" cy="2051913"/>
          </a:xfrm>
          <a:prstGeom prst="rect">
            <a:avLst/>
          </a:prstGeom>
          <a:noFill/>
          <a:ln cap="flat">
            <a:noFill/>
          </a:ln>
        </p:spPr>
      </p:pic>
      <p:pic>
        <p:nvPicPr>
          <p:cNvPr id="16" name="Picture 31">
            <a:extLst>
              <a:ext uri="{FF2B5EF4-FFF2-40B4-BE49-F238E27FC236}">
                <a16:creationId xmlns:a16="http://schemas.microsoft.com/office/drawing/2014/main" id="{FC9AC856-AA09-C5F0-5BE4-371AB4063F8E}"/>
              </a:ext>
            </a:extLst>
          </p:cNvPr>
          <p:cNvPicPr>
            <a:picLocks noChangeAspect="1"/>
          </p:cNvPicPr>
          <p:nvPr/>
        </p:nvPicPr>
        <p:blipFill>
          <a:blip r:embed="rId8"/>
          <a:srcRect l="6731" b="8556"/>
          <a:stretch>
            <a:fillRect/>
          </a:stretch>
        </p:blipFill>
        <p:spPr>
          <a:xfrm>
            <a:off x="9372142" y="3807342"/>
            <a:ext cx="2589544" cy="2090409"/>
          </a:xfrm>
          <a:prstGeom prst="rect">
            <a:avLst/>
          </a:prstGeom>
          <a:noFill/>
          <a:ln cap="flat">
            <a:noFill/>
          </a:ln>
        </p:spPr>
      </p:pic>
      <p:sp>
        <p:nvSpPr>
          <p:cNvPr id="17" name="TextBox 32">
            <a:extLst>
              <a:ext uri="{FF2B5EF4-FFF2-40B4-BE49-F238E27FC236}">
                <a16:creationId xmlns:a16="http://schemas.microsoft.com/office/drawing/2014/main" id="{4525F94D-CF46-5257-FB2E-F0A05284D564}"/>
              </a:ext>
            </a:extLst>
          </p:cNvPr>
          <p:cNvSpPr txBox="1"/>
          <p:nvPr/>
        </p:nvSpPr>
        <p:spPr>
          <a:xfrm>
            <a:off x="2070841" y="5248518"/>
            <a:ext cx="870929" cy="369335"/>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u="none" strike="noStrike" kern="1200" cap="none" spc="0" baseline="0" dirty="0">
                <a:solidFill>
                  <a:srgbClr val="313031"/>
                </a:solidFill>
                <a:uFillTx/>
                <a:latin typeface="Source Han Sans JP" panose="020B0500000000000000" pitchFamily="34" charset="-128"/>
              </a:rPr>
              <a:t>R=.85</a:t>
            </a:r>
          </a:p>
        </p:txBody>
      </p:sp>
      <p:sp>
        <p:nvSpPr>
          <p:cNvPr id="18" name="TextBox 33">
            <a:extLst>
              <a:ext uri="{FF2B5EF4-FFF2-40B4-BE49-F238E27FC236}">
                <a16:creationId xmlns:a16="http://schemas.microsoft.com/office/drawing/2014/main" id="{96CF7EEF-BE13-9F64-C6CB-854EB23427D2}"/>
              </a:ext>
            </a:extLst>
          </p:cNvPr>
          <p:cNvSpPr txBox="1"/>
          <p:nvPr/>
        </p:nvSpPr>
        <p:spPr>
          <a:xfrm>
            <a:off x="3011750" y="2836624"/>
            <a:ext cx="870929" cy="369335"/>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u="none" strike="noStrike" kern="1200" cap="none" spc="0" baseline="0" dirty="0">
                <a:solidFill>
                  <a:srgbClr val="313031"/>
                </a:solidFill>
                <a:uFillTx/>
                <a:latin typeface="Source Han Sans JP" panose="020B0500000000000000" pitchFamily="34" charset="-128"/>
              </a:rPr>
              <a:t>R=.76</a:t>
            </a:r>
          </a:p>
        </p:txBody>
      </p:sp>
      <p:sp>
        <p:nvSpPr>
          <p:cNvPr id="19" name="TextBox 34">
            <a:extLst>
              <a:ext uri="{FF2B5EF4-FFF2-40B4-BE49-F238E27FC236}">
                <a16:creationId xmlns:a16="http://schemas.microsoft.com/office/drawing/2014/main" id="{CC0BCF44-7153-E170-CD43-0932922994C3}"/>
              </a:ext>
            </a:extLst>
          </p:cNvPr>
          <p:cNvSpPr txBox="1"/>
          <p:nvPr/>
        </p:nvSpPr>
        <p:spPr>
          <a:xfrm>
            <a:off x="6656100" y="2054739"/>
            <a:ext cx="870929" cy="369335"/>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u="none" strike="noStrike" kern="1200" cap="none" spc="0" baseline="0" dirty="0">
                <a:solidFill>
                  <a:srgbClr val="313031"/>
                </a:solidFill>
                <a:uFillTx/>
                <a:latin typeface="Source Han Sans JP" panose="020B0500000000000000" pitchFamily="34" charset="-128"/>
              </a:rPr>
              <a:t>R=.78</a:t>
            </a:r>
          </a:p>
        </p:txBody>
      </p:sp>
      <p:sp>
        <p:nvSpPr>
          <p:cNvPr id="20" name="TextBox 35">
            <a:extLst>
              <a:ext uri="{FF2B5EF4-FFF2-40B4-BE49-F238E27FC236}">
                <a16:creationId xmlns:a16="http://schemas.microsoft.com/office/drawing/2014/main" id="{FF0F48AB-DE2D-430F-B849-069B48272832}"/>
              </a:ext>
            </a:extLst>
          </p:cNvPr>
          <p:cNvSpPr txBox="1"/>
          <p:nvPr/>
        </p:nvSpPr>
        <p:spPr>
          <a:xfrm>
            <a:off x="11108826" y="5261768"/>
            <a:ext cx="870929" cy="369335"/>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u="none" strike="noStrike" kern="1200" cap="none" spc="0" baseline="0" dirty="0">
                <a:solidFill>
                  <a:srgbClr val="313031"/>
                </a:solidFill>
                <a:uFillTx/>
                <a:latin typeface="Source Han Sans JP" panose="020B0500000000000000" pitchFamily="34" charset="-128"/>
              </a:rPr>
              <a:t>R=.91</a:t>
            </a:r>
          </a:p>
        </p:txBody>
      </p:sp>
      <p:sp>
        <p:nvSpPr>
          <p:cNvPr id="21" name="TextBox 36">
            <a:extLst>
              <a:ext uri="{FF2B5EF4-FFF2-40B4-BE49-F238E27FC236}">
                <a16:creationId xmlns:a16="http://schemas.microsoft.com/office/drawing/2014/main" id="{323FE9FA-3C5E-3875-6FAB-94C90B2A4A46}"/>
              </a:ext>
            </a:extLst>
          </p:cNvPr>
          <p:cNvSpPr txBox="1"/>
          <p:nvPr/>
        </p:nvSpPr>
        <p:spPr>
          <a:xfrm>
            <a:off x="10194426" y="2836624"/>
            <a:ext cx="870929" cy="369335"/>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u="none" strike="noStrike" kern="1200" cap="none" spc="0" baseline="0" dirty="0">
                <a:solidFill>
                  <a:srgbClr val="313031"/>
                </a:solidFill>
                <a:uFillTx/>
                <a:latin typeface="Source Han Sans JP" panose="020B0500000000000000" pitchFamily="34" charset="-128"/>
              </a:rPr>
              <a:t>R=.84</a:t>
            </a:r>
          </a:p>
        </p:txBody>
      </p:sp>
      <p:sp>
        <p:nvSpPr>
          <p:cNvPr id="22" name="Title 1">
            <a:extLst>
              <a:ext uri="{FF2B5EF4-FFF2-40B4-BE49-F238E27FC236}">
                <a16:creationId xmlns:a16="http://schemas.microsoft.com/office/drawing/2014/main" id="{6481F464-E572-4357-1347-6E0AADC6965B}"/>
              </a:ext>
            </a:extLst>
          </p:cNvPr>
          <p:cNvSpPr txBox="1"/>
          <p:nvPr/>
        </p:nvSpPr>
        <p:spPr>
          <a:xfrm>
            <a:off x="1087322" y="1698369"/>
            <a:ext cx="286865" cy="1536054"/>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u="none" strike="noStrike" kern="1200" cap="none" spc="0" baseline="0" dirty="0">
                <a:solidFill>
                  <a:srgbClr val="313031"/>
                </a:solidFill>
                <a:uFillTx/>
                <a:latin typeface="Source Han Sans JP" panose="020B0500000000000000" pitchFamily="34" charset="-128"/>
              </a:rPr>
              <a:t>Leadership Effectiveness</a:t>
            </a:r>
          </a:p>
        </p:txBody>
      </p:sp>
      <p:sp>
        <p:nvSpPr>
          <p:cNvPr id="23" name="Title 1">
            <a:extLst>
              <a:ext uri="{FF2B5EF4-FFF2-40B4-BE49-F238E27FC236}">
                <a16:creationId xmlns:a16="http://schemas.microsoft.com/office/drawing/2014/main" id="{F32C6FF7-C009-F009-32A2-6E67EE2EA987}"/>
              </a:ext>
            </a:extLst>
          </p:cNvPr>
          <p:cNvSpPr txBox="1"/>
          <p:nvPr/>
        </p:nvSpPr>
        <p:spPr>
          <a:xfrm>
            <a:off x="166832" y="4200168"/>
            <a:ext cx="286865" cy="1536054"/>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u="none" strike="noStrike" kern="1200" cap="none" spc="0" baseline="0" dirty="0">
                <a:solidFill>
                  <a:srgbClr val="313031"/>
                </a:solidFill>
                <a:uFillTx/>
                <a:latin typeface="Source Han Sans JP" panose="020B0500000000000000" pitchFamily="34" charset="-128"/>
              </a:rPr>
              <a:t>Leadership Effectiveness</a:t>
            </a:r>
          </a:p>
        </p:txBody>
      </p:sp>
      <p:sp>
        <p:nvSpPr>
          <p:cNvPr id="24" name="Title 1">
            <a:extLst>
              <a:ext uri="{FF2B5EF4-FFF2-40B4-BE49-F238E27FC236}">
                <a16:creationId xmlns:a16="http://schemas.microsoft.com/office/drawing/2014/main" id="{82DADE2B-12E4-D343-0EB7-CD510794399A}"/>
              </a:ext>
            </a:extLst>
          </p:cNvPr>
          <p:cNvSpPr txBox="1"/>
          <p:nvPr/>
        </p:nvSpPr>
        <p:spPr>
          <a:xfrm>
            <a:off x="4654771" y="867024"/>
            <a:ext cx="286865" cy="1536054"/>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u="none" strike="noStrike" kern="1200" cap="none" spc="0" baseline="0" dirty="0">
                <a:solidFill>
                  <a:srgbClr val="313031"/>
                </a:solidFill>
                <a:uFillTx/>
                <a:latin typeface="Source Han Sans JP" panose="020B0500000000000000" pitchFamily="34" charset="-128"/>
              </a:rPr>
              <a:t>Leadership Effectiveness</a:t>
            </a:r>
          </a:p>
        </p:txBody>
      </p:sp>
      <p:sp>
        <p:nvSpPr>
          <p:cNvPr id="25" name="Title 1">
            <a:extLst>
              <a:ext uri="{FF2B5EF4-FFF2-40B4-BE49-F238E27FC236}">
                <a16:creationId xmlns:a16="http://schemas.microsoft.com/office/drawing/2014/main" id="{C7592DC7-6E82-0071-A806-16DC7CA2E52D}"/>
              </a:ext>
            </a:extLst>
          </p:cNvPr>
          <p:cNvSpPr txBox="1"/>
          <p:nvPr/>
        </p:nvSpPr>
        <p:spPr>
          <a:xfrm>
            <a:off x="8248253" y="1689070"/>
            <a:ext cx="286865" cy="1536054"/>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u="none" strike="noStrike" kern="1200" cap="none" spc="0" baseline="0" dirty="0">
                <a:solidFill>
                  <a:srgbClr val="313031"/>
                </a:solidFill>
                <a:uFillTx/>
                <a:latin typeface="Source Han Sans JP" panose="020B0500000000000000" pitchFamily="34" charset="-128"/>
              </a:rPr>
              <a:t>Leadership Effectiveness</a:t>
            </a:r>
          </a:p>
        </p:txBody>
      </p:sp>
      <p:sp>
        <p:nvSpPr>
          <p:cNvPr id="26" name="Title 1">
            <a:extLst>
              <a:ext uri="{FF2B5EF4-FFF2-40B4-BE49-F238E27FC236}">
                <a16:creationId xmlns:a16="http://schemas.microsoft.com/office/drawing/2014/main" id="{06E2A94D-EF2A-21EF-1C38-C49E37E12E0F}"/>
              </a:ext>
            </a:extLst>
          </p:cNvPr>
          <p:cNvSpPr txBox="1"/>
          <p:nvPr/>
        </p:nvSpPr>
        <p:spPr>
          <a:xfrm>
            <a:off x="9151507" y="4097746"/>
            <a:ext cx="286865" cy="1536054"/>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u="none" strike="noStrike" kern="1200" cap="none" spc="0" baseline="0" dirty="0">
                <a:solidFill>
                  <a:srgbClr val="313031"/>
                </a:solidFill>
                <a:uFillTx/>
                <a:latin typeface="Source Han Sans JP" panose="020B0500000000000000" pitchFamily="34" charset="-128"/>
              </a:rPr>
              <a:t>Leadership Effectiveness</a:t>
            </a: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2" descr="デバイス, ファン, 建物, タワー が含まれている画像&#10;&#10;自動的に生成された説明">
            <a:extLst>
              <a:ext uri="{FF2B5EF4-FFF2-40B4-BE49-F238E27FC236}">
                <a16:creationId xmlns:a16="http://schemas.microsoft.com/office/drawing/2014/main" id="{BE5022F0-A8D0-334C-7BAD-8EE9B7B1274F}"/>
              </a:ext>
            </a:extLst>
          </p:cNvPr>
          <p:cNvPicPr>
            <a:picLocks noChangeAspect="1"/>
          </p:cNvPicPr>
          <p:nvPr/>
        </p:nvPicPr>
        <p:blipFill>
          <a:blip r:embed="rId3"/>
          <a:srcRect t="47492"/>
          <a:stretch>
            <a:fillRect/>
          </a:stretch>
        </p:blipFill>
        <p:spPr>
          <a:xfrm>
            <a:off x="3080010" y="-60249"/>
            <a:ext cx="6091284" cy="3199074"/>
          </a:xfrm>
          <a:prstGeom prst="rect">
            <a:avLst/>
          </a:prstGeom>
          <a:noFill/>
          <a:ln cap="flat">
            <a:noFill/>
          </a:ln>
        </p:spPr>
      </p:pic>
      <p:sp>
        <p:nvSpPr>
          <p:cNvPr id="3" name="Title 15">
            <a:extLst>
              <a:ext uri="{FF2B5EF4-FFF2-40B4-BE49-F238E27FC236}">
                <a16:creationId xmlns:a16="http://schemas.microsoft.com/office/drawing/2014/main" id="{2BB218E6-1FFE-48DE-FB87-BACCC225B86D}"/>
              </a:ext>
            </a:extLst>
          </p:cNvPr>
          <p:cNvSpPr txBox="1">
            <a:spLocks noGrp="1"/>
          </p:cNvSpPr>
          <p:nvPr>
            <p:ph type="title"/>
          </p:nvPr>
        </p:nvSpPr>
        <p:spPr>
          <a:xfrm>
            <a:off x="356405" y="5514097"/>
            <a:ext cx="10972800" cy="681356"/>
          </a:xfrm>
        </p:spPr>
        <p:txBody>
          <a:bodyPr anchorCtr="0"/>
          <a:lstStyle/>
          <a:p>
            <a:pPr lvl="0" algn="l"/>
            <a:r>
              <a:rPr lang="ja-JP" altLang="en-US" sz="2400">
                <a:ea typeface="Source Han Sans JP" panose="020B0500000000000000" pitchFamily="34" charset="-128"/>
              </a:rPr>
              <a:t>リアクティブの項目と</a:t>
            </a:r>
            <a:br>
              <a:rPr lang="en-US" sz="2400" dirty="0">
                <a:ea typeface="Source Han Sans JP" panose="020B0500000000000000" pitchFamily="34" charset="-128"/>
              </a:rPr>
            </a:br>
            <a:r>
              <a:rPr lang="ja-JP" altLang="en-US" sz="2400">
                <a:ea typeface="Source Han Sans JP" panose="020B0500000000000000" pitchFamily="34" charset="-128"/>
              </a:rPr>
              <a:t>効果的なリーダーシップの発現度の相関</a:t>
            </a:r>
            <a:endParaRPr lang="en-US" sz="2400" dirty="0">
              <a:ea typeface="Source Han Sans JP" panose="020B0500000000000000" pitchFamily="34" charset="-128"/>
            </a:endParaRPr>
          </a:p>
        </p:txBody>
      </p:sp>
      <p:sp>
        <p:nvSpPr>
          <p:cNvPr id="4" name="テキスト ボックス 9">
            <a:extLst>
              <a:ext uri="{FF2B5EF4-FFF2-40B4-BE49-F238E27FC236}">
                <a16:creationId xmlns:a16="http://schemas.microsoft.com/office/drawing/2014/main" id="{56D9E831-F185-7299-2AD5-B25BE3DB8BE9}"/>
              </a:ext>
            </a:extLst>
          </p:cNvPr>
          <p:cNvSpPr txBox="1"/>
          <p:nvPr/>
        </p:nvSpPr>
        <p:spPr>
          <a:xfrm>
            <a:off x="1308652" y="3717538"/>
            <a:ext cx="1372395" cy="251999"/>
          </a:xfrm>
          <a:prstGeom prst="rect">
            <a:avLst/>
          </a:prstGeom>
          <a:solidFill>
            <a:srgbClr val="FFFFFF"/>
          </a:solidFill>
          <a:ln cap="flat">
            <a:noFill/>
          </a:ln>
        </p:spPr>
        <p:txBody>
          <a:bodyPr vert="horz" wrap="square" lIns="91440" tIns="45720" rIns="91440" bIns="45720" anchor="ctr"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050" u="none" strike="noStrike" kern="1200" cap="none" spc="0" baseline="0">
                <a:solidFill>
                  <a:srgbClr val="5F6062"/>
                </a:solidFill>
                <a:uFillTx/>
                <a:latin typeface="Source Han Sans JP" panose="020B0500000000000000" pitchFamily="34" charset="-128"/>
                <a:ea typeface="Source Han Sans JP" panose="020B0500000000000000" pitchFamily="34" charset="-128"/>
              </a:rPr>
              <a:t>　</a:t>
            </a:r>
            <a:r>
              <a:rPr lang="en-US" sz="1050" u="none" strike="noStrike" kern="1200" cap="none" spc="0" baseline="0" dirty="0">
                <a:solidFill>
                  <a:srgbClr val="5F6062"/>
                </a:solidFill>
                <a:uFillTx/>
                <a:latin typeface="Source Han Sans JP" panose="020B0500000000000000" pitchFamily="34" charset="-128"/>
                <a:ea typeface="Source Han Sans JP" panose="020B0500000000000000" pitchFamily="34" charset="-128"/>
              </a:rPr>
              <a:t>   </a:t>
            </a:r>
            <a:r>
              <a:rPr lang="ja-JP" sz="1050" u="none" strike="noStrike" kern="1200" cap="none" spc="0" baseline="0">
                <a:solidFill>
                  <a:srgbClr val="5F6062"/>
                </a:solidFill>
                <a:uFillTx/>
                <a:latin typeface="Source Han Sans JP" panose="020B0500000000000000" pitchFamily="34" charset="-128"/>
                <a:ea typeface="Source Han Sans JP" panose="020B0500000000000000" pitchFamily="34" charset="-128"/>
              </a:rPr>
              <a:t>他者依存</a:t>
            </a:r>
          </a:p>
        </p:txBody>
      </p:sp>
      <p:sp>
        <p:nvSpPr>
          <p:cNvPr id="5" name="テキスト ボックス 10">
            <a:extLst>
              <a:ext uri="{FF2B5EF4-FFF2-40B4-BE49-F238E27FC236}">
                <a16:creationId xmlns:a16="http://schemas.microsoft.com/office/drawing/2014/main" id="{E6C44EED-C33C-8276-D41F-CB5C834FC425}"/>
              </a:ext>
            </a:extLst>
          </p:cNvPr>
          <p:cNvSpPr txBox="1"/>
          <p:nvPr/>
        </p:nvSpPr>
        <p:spPr>
          <a:xfrm>
            <a:off x="9810506" y="3727057"/>
            <a:ext cx="1372395" cy="251999"/>
          </a:xfrm>
          <a:prstGeom prst="rect">
            <a:avLst/>
          </a:prstGeom>
          <a:solidFill>
            <a:srgbClr val="FFFFFF"/>
          </a:solidFill>
          <a:ln cap="flat">
            <a:noFill/>
          </a:ln>
        </p:spPr>
        <p:txBody>
          <a:bodyPr vert="horz" wrap="square" lIns="91440" tIns="45720" rIns="91440" bIns="45720" anchor="ctr"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050" u="none" strike="noStrike" kern="1200" cap="none" spc="0" baseline="0">
                <a:solidFill>
                  <a:srgbClr val="5F6062"/>
                </a:solidFill>
                <a:uFillTx/>
                <a:latin typeface="Source Han Sans JP" panose="020B0500000000000000" pitchFamily="34" charset="-128"/>
                <a:ea typeface="Source Han Sans JP" panose="020B0500000000000000" pitchFamily="34" charset="-128"/>
              </a:rPr>
              <a:t>　</a:t>
            </a:r>
            <a:r>
              <a:rPr lang="en-US" sz="1050" u="none" strike="noStrike" kern="1200" cap="none" spc="0" baseline="0" dirty="0">
                <a:solidFill>
                  <a:srgbClr val="5F6062"/>
                </a:solidFill>
                <a:uFillTx/>
                <a:latin typeface="Source Han Sans JP" panose="020B0500000000000000" pitchFamily="34" charset="-128"/>
                <a:ea typeface="Source Han Sans JP" panose="020B0500000000000000" pitchFamily="34" charset="-128"/>
              </a:rPr>
              <a:t>   </a:t>
            </a:r>
            <a:r>
              <a:rPr lang="ja-JP" sz="1050" u="none" strike="noStrike" kern="1200" cap="none" spc="0" baseline="0">
                <a:solidFill>
                  <a:srgbClr val="5F6062"/>
                </a:solidFill>
                <a:uFillTx/>
                <a:latin typeface="Source Han Sans JP" panose="020B0500000000000000" pitchFamily="34" charset="-128"/>
                <a:ea typeface="Source Han Sans JP" panose="020B0500000000000000" pitchFamily="34" charset="-128"/>
              </a:rPr>
              <a:t>操作</a:t>
            </a:r>
          </a:p>
        </p:txBody>
      </p:sp>
      <p:sp>
        <p:nvSpPr>
          <p:cNvPr id="6" name="テキスト ボックス 12">
            <a:extLst>
              <a:ext uri="{FF2B5EF4-FFF2-40B4-BE49-F238E27FC236}">
                <a16:creationId xmlns:a16="http://schemas.microsoft.com/office/drawing/2014/main" id="{42173975-5CF8-6699-C5FD-9D0831FB61B9}"/>
              </a:ext>
            </a:extLst>
          </p:cNvPr>
          <p:cNvSpPr txBox="1"/>
          <p:nvPr/>
        </p:nvSpPr>
        <p:spPr>
          <a:xfrm>
            <a:off x="5358283" y="5564965"/>
            <a:ext cx="1372395" cy="251999"/>
          </a:xfrm>
          <a:prstGeom prst="rect">
            <a:avLst/>
          </a:prstGeom>
          <a:solidFill>
            <a:srgbClr val="FFFFFF"/>
          </a:solidFill>
          <a:ln cap="flat">
            <a:noFill/>
          </a:ln>
        </p:spPr>
        <p:txBody>
          <a:bodyPr vert="horz" wrap="square" lIns="91440" tIns="45720" rIns="91440" bIns="45720" anchor="ctr"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050" u="none" strike="noStrike" kern="1200" cap="none" spc="0" baseline="0">
                <a:solidFill>
                  <a:srgbClr val="5F6062"/>
                </a:solidFill>
                <a:uFillTx/>
                <a:latin typeface="Source Han Sans JP" panose="020B0500000000000000" pitchFamily="34" charset="-128"/>
                <a:ea typeface="Source Han Sans JP" panose="020B0500000000000000" pitchFamily="34" charset="-128"/>
              </a:rPr>
              <a:t>　</a:t>
            </a:r>
            <a:r>
              <a:rPr lang="en-US" sz="1050" u="none" strike="noStrike" kern="1200" cap="none" spc="0" baseline="0" dirty="0">
                <a:solidFill>
                  <a:srgbClr val="5F6062"/>
                </a:solidFill>
                <a:uFillTx/>
                <a:latin typeface="Source Han Sans JP" panose="020B0500000000000000" pitchFamily="34" charset="-128"/>
                <a:ea typeface="Source Han Sans JP" panose="020B0500000000000000" pitchFamily="34" charset="-128"/>
              </a:rPr>
              <a:t>   </a:t>
            </a:r>
            <a:r>
              <a:rPr lang="ja-JP" sz="1050" u="none" strike="noStrike" kern="1200" cap="none" spc="0" baseline="0">
                <a:solidFill>
                  <a:srgbClr val="5F6062"/>
                </a:solidFill>
                <a:uFillTx/>
                <a:latin typeface="Source Han Sans JP" panose="020B0500000000000000" pitchFamily="34" charset="-128"/>
                <a:ea typeface="Source Han Sans JP" panose="020B0500000000000000" pitchFamily="34" charset="-128"/>
              </a:rPr>
              <a:t>自己防衛</a:t>
            </a:r>
          </a:p>
        </p:txBody>
      </p:sp>
      <p:sp>
        <p:nvSpPr>
          <p:cNvPr id="7" name="Slide Number Placeholder 2">
            <a:extLst>
              <a:ext uri="{FF2B5EF4-FFF2-40B4-BE49-F238E27FC236}">
                <a16:creationId xmlns:a16="http://schemas.microsoft.com/office/drawing/2014/main" id="{342E0802-35C7-4D4E-28EA-5411ED36F849}"/>
              </a:ext>
            </a:extLst>
          </p:cNvPr>
          <p:cNvSpPr txBox="1"/>
          <p:nvPr/>
        </p:nvSpPr>
        <p:spPr>
          <a:xfrm>
            <a:off x="5638803" y="6370835"/>
            <a:ext cx="914400" cy="365129"/>
          </a:xfrm>
          <a:prstGeom prst="rect">
            <a:avLst/>
          </a:prstGeom>
          <a:no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FA484A9-6BA6-2144-869F-76D9A5BB7038}" type="slidenum">
              <a:rPr lang="en-US" sz="1200" u="none" strike="noStrike" kern="1200" cap="none" spc="0" baseline="0">
                <a:solidFill>
                  <a:srgbClr val="939293"/>
                </a:solidFill>
                <a:uFillTx/>
                <a:latin typeface="Source Han Sans JP" panose="020B0500000000000000" pitchFamily="34" charset="-128"/>
                <a:cs typeface="Gotham Medium" pitchFamily="2"/>
              </a:rPr>
              <a:t>27</a:t>
            </a:fld>
            <a:endParaRPr lang="en-US" sz="1200" u="none" strike="noStrike" kern="1200" cap="none" spc="0" baseline="0" dirty="0">
              <a:solidFill>
                <a:srgbClr val="939293"/>
              </a:solidFill>
              <a:uFillTx/>
              <a:latin typeface="Source Han Sans JP" panose="020B0500000000000000" pitchFamily="34" charset="-128"/>
              <a:cs typeface="Gotham Medium" pitchFamily="2"/>
            </a:endParaRPr>
          </a:p>
        </p:txBody>
      </p:sp>
      <p:sp>
        <p:nvSpPr>
          <p:cNvPr id="8" name="Footer Placeholder 1">
            <a:extLst>
              <a:ext uri="{FF2B5EF4-FFF2-40B4-BE49-F238E27FC236}">
                <a16:creationId xmlns:a16="http://schemas.microsoft.com/office/drawing/2014/main" id="{A387A3F6-3531-B608-7E84-83742CC3D9EB}"/>
              </a:ext>
            </a:extLst>
          </p:cNvPr>
          <p:cNvSpPr txBox="1"/>
          <p:nvPr/>
        </p:nvSpPr>
        <p:spPr>
          <a:xfrm>
            <a:off x="4871722" y="6672129"/>
            <a:ext cx="2448562" cy="118963"/>
          </a:xfrm>
          <a:prstGeom prst="rect">
            <a:avLst/>
          </a:prstGeom>
          <a:no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 u="none" strike="noStrike" kern="1200" cap="none" spc="0" baseline="0" dirty="0">
                <a:solidFill>
                  <a:srgbClr val="BBBEC0"/>
                </a:solidFill>
                <a:uFillTx/>
                <a:latin typeface="Source Han Sans JP" panose="020B0500000000000000" pitchFamily="34" charset="-128"/>
                <a:cs typeface="Gotham Light" pitchFamily="2"/>
              </a:rPr>
              <a:t>© Leadership Circle | All Rights Reserved</a:t>
            </a:r>
          </a:p>
        </p:txBody>
      </p:sp>
      <p:pic>
        <p:nvPicPr>
          <p:cNvPr id="9" name="Picture 19">
            <a:extLst>
              <a:ext uri="{FF2B5EF4-FFF2-40B4-BE49-F238E27FC236}">
                <a16:creationId xmlns:a16="http://schemas.microsoft.com/office/drawing/2014/main" id="{0A1415D4-C6EA-F288-F766-921100EAD72F}"/>
              </a:ext>
            </a:extLst>
          </p:cNvPr>
          <p:cNvPicPr>
            <a:picLocks noChangeAspect="1"/>
          </p:cNvPicPr>
          <p:nvPr/>
        </p:nvPicPr>
        <p:blipFill>
          <a:blip r:embed="rId4"/>
          <a:srcRect l="6261" b="9279"/>
          <a:stretch>
            <a:fillRect/>
          </a:stretch>
        </p:blipFill>
        <p:spPr>
          <a:xfrm>
            <a:off x="8926336" y="1235857"/>
            <a:ext cx="3122611" cy="2488649"/>
          </a:xfrm>
          <a:prstGeom prst="rect">
            <a:avLst/>
          </a:prstGeom>
          <a:noFill/>
          <a:ln cap="flat">
            <a:noFill/>
          </a:ln>
        </p:spPr>
      </p:pic>
      <p:pic>
        <p:nvPicPr>
          <p:cNvPr id="10" name="Picture 20">
            <a:extLst>
              <a:ext uri="{FF2B5EF4-FFF2-40B4-BE49-F238E27FC236}">
                <a16:creationId xmlns:a16="http://schemas.microsoft.com/office/drawing/2014/main" id="{71EF4A87-48F8-FD31-588D-BA5FA288A6D7}"/>
              </a:ext>
            </a:extLst>
          </p:cNvPr>
          <p:cNvPicPr>
            <a:picLocks noChangeAspect="1"/>
          </p:cNvPicPr>
          <p:nvPr/>
        </p:nvPicPr>
        <p:blipFill>
          <a:blip r:embed="rId5"/>
          <a:srcRect l="6261" b="8495"/>
          <a:stretch>
            <a:fillRect/>
          </a:stretch>
        </p:blipFill>
        <p:spPr>
          <a:xfrm>
            <a:off x="4638906" y="3104497"/>
            <a:ext cx="3122611" cy="2510146"/>
          </a:xfrm>
          <a:prstGeom prst="rect">
            <a:avLst/>
          </a:prstGeom>
          <a:noFill/>
          <a:ln cap="flat">
            <a:noFill/>
          </a:ln>
        </p:spPr>
      </p:pic>
      <p:pic>
        <p:nvPicPr>
          <p:cNvPr id="11" name="Picture 24">
            <a:extLst>
              <a:ext uri="{FF2B5EF4-FFF2-40B4-BE49-F238E27FC236}">
                <a16:creationId xmlns:a16="http://schemas.microsoft.com/office/drawing/2014/main" id="{15FE9157-D489-4F37-B3B1-88E322C7CFD4}"/>
              </a:ext>
            </a:extLst>
          </p:cNvPr>
          <p:cNvPicPr>
            <a:picLocks noChangeAspect="1"/>
          </p:cNvPicPr>
          <p:nvPr/>
        </p:nvPicPr>
        <p:blipFill>
          <a:blip r:embed="rId6"/>
          <a:srcRect l="7589" t="2180" b="9279"/>
          <a:stretch>
            <a:fillRect/>
          </a:stretch>
        </p:blipFill>
        <p:spPr>
          <a:xfrm>
            <a:off x="607737" y="1295659"/>
            <a:ext cx="3078382" cy="2428847"/>
          </a:xfrm>
          <a:prstGeom prst="rect">
            <a:avLst/>
          </a:prstGeom>
          <a:noFill/>
          <a:ln cap="flat">
            <a:noFill/>
          </a:ln>
        </p:spPr>
      </p:pic>
      <p:sp>
        <p:nvSpPr>
          <p:cNvPr id="12" name="TextBox 25">
            <a:extLst>
              <a:ext uri="{FF2B5EF4-FFF2-40B4-BE49-F238E27FC236}">
                <a16:creationId xmlns:a16="http://schemas.microsoft.com/office/drawing/2014/main" id="{81D8253D-F1C7-209C-BFE0-E56E8F2B6E2F}"/>
              </a:ext>
            </a:extLst>
          </p:cNvPr>
          <p:cNvSpPr txBox="1"/>
          <p:nvPr/>
        </p:nvSpPr>
        <p:spPr>
          <a:xfrm>
            <a:off x="1023917" y="3016258"/>
            <a:ext cx="1078873" cy="369335"/>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u="none" strike="noStrike" kern="1200" cap="none" spc="0" baseline="0" dirty="0">
                <a:solidFill>
                  <a:srgbClr val="414041"/>
                </a:solidFill>
                <a:uFillTx/>
                <a:latin typeface="Source Han Sans JP" panose="020B0500000000000000" pitchFamily="34" charset="-128"/>
              </a:rPr>
              <a:t>R= -.63</a:t>
            </a:r>
          </a:p>
        </p:txBody>
      </p:sp>
      <p:sp>
        <p:nvSpPr>
          <p:cNvPr id="13" name="TextBox 26">
            <a:extLst>
              <a:ext uri="{FF2B5EF4-FFF2-40B4-BE49-F238E27FC236}">
                <a16:creationId xmlns:a16="http://schemas.microsoft.com/office/drawing/2014/main" id="{4CCC448C-AB18-C4C8-94E1-1AF7FA567CD0}"/>
              </a:ext>
            </a:extLst>
          </p:cNvPr>
          <p:cNvSpPr txBox="1"/>
          <p:nvPr/>
        </p:nvSpPr>
        <p:spPr>
          <a:xfrm>
            <a:off x="9319784" y="3016258"/>
            <a:ext cx="981452" cy="369335"/>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u="none" strike="noStrike" kern="1200" cap="none" spc="0" baseline="0" dirty="0">
                <a:solidFill>
                  <a:srgbClr val="414041"/>
                </a:solidFill>
                <a:uFillTx/>
                <a:latin typeface="Source Han Sans JP" panose="020B0500000000000000" pitchFamily="34" charset="-128"/>
              </a:rPr>
              <a:t>R= -.41</a:t>
            </a:r>
          </a:p>
        </p:txBody>
      </p:sp>
      <p:sp>
        <p:nvSpPr>
          <p:cNvPr id="14" name="TextBox 27">
            <a:extLst>
              <a:ext uri="{FF2B5EF4-FFF2-40B4-BE49-F238E27FC236}">
                <a16:creationId xmlns:a16="http://schemas.microsoft.com/office/drawing/2014/main" id="{C7D5AEF9-FB55-0484-45D7-8CEB504E1CAB}"/>
              </a:ext>
            </a:extLst>
          </p:cNvPr>
          <p:cNvSpPr txBox="1"/>
          <p:nvPr/>
        </p:nvSpPr>
        <p:spPr>
          <a:xfrm>
            <a:off x="5026081" y="4907657"/>
            <a:ext cx="1069921" cy="369335"/>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u="none" strike="noStrike" kern="1200" cap="none" spc="0" baseline="0" dirty="0">
                <a:solidFill>
                  <a:srgbClr val="414041"/>
                </a:solidFill>
                <a:uFillTx/>
                <a:latin typeface="Source Han Sans JP" panose="020B0500000000000000" pitchFamily="34" charset="-128"/>
              </a:rPr>
              <a:t>R= -.56</a:t>
            </a:r>
          </a:p>
        </p:txBody>
      </p:sp>
      <p:sp>
        <p:nvSpPr>
          <p:cNvPr id="15" name="Title 1">
            <a:extLst>
              <a:ext uri="{FF2B5EF4-FFF2-40B4-BE49-F238E27FC236}">
                <a16:creationId xmlns:a16="http://schemas.microsoft.com/office/drawing/2014/main" id="{C0C088F8-07B3-694D-3F3B-CAB5810FDCAD}"/>
              </a:ext>
            </a:extLst>
          </p:cNvPr>
          <p:cNvSpPr txBox="1"/>
          <p:nvPr/>
        </p:nvSpPr>
        <p:spPr>
          <a:xfrm>
            <a:off x="356405" y="1728627"/>
            <a:ext cx="286865" cy="1536054"/>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u="none" strike="noStrike" kern="1200" cap="none" spc="0" baseline="0" dirty="0">
                <a:solidFill>
                  <a:srgbClr val="202020"/>
                </a:solidFill>
                <a:uFillTx/>
                <a:latin typeface="Source Han Sans JP" panose="020B0500000000000000" pitchFamily="34" charset="-128"/>
              </a:rPr>
              <a:t>Leadership Effectiveness</a:t>
            </a:r>
          </a:p>
        </p:txBody>
      </p:sp>
      <p:sp>
        <p:nvSpPr>
          <p:cNvPr id="16" name="Title 1">
            <a:extLst>
              <a:ext uri="{FF2B5EF4-FFF2-40B4-BE49-F238E27FC236}">
                <a16:creationId xmlns:a16="http://schemas.microsoft.com/office/drawing/2014/main" id="{D2A29D21-48AF-E87D-6858-7A4320AF7E43}"/>
              </a:ext>
            </a:extLst>
          </p:cNvPr>
          <p:cNvSpPr txBox="1"/>
          <p:nvPr/>
        </p:nvSpPr>
        <p:spPr>
          <a:xfrm>
            <a:off x="4411733" y="3598310"/>
            <a:ext cx="286865" cy="1536054"/>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u="none" strike="noStrike" kern="1200" cap="none" spc="0" baseline="0" dirty="0">
                <a:solidFill>
                  <a:srgbClr val="202020"/>
                </a:solidFill>
                <a:uFillTx/>
                <a:latin typeface="Source Han Sans JP" panose="020B0500000000000000" pitchFamily="34" charset="-128"/>
              </a:rPr>
              <a:t>Leadership Effectiveness</a:t>
            </a:r>
          </a:p>
        </p:txBody>
      </p:sp>
      <p:sp>
        <p:nvSpPr>
          <p:cNvPr id="17" name="Title 1">
            <a:extLst>
              <a:ext uri="{FF2B5EF4-FFF2-40B4-BE49-F238E27FC236}">
                <a16:creationId xmlns:a16="http://schemas.microsoft.com/office/drawing/2014/main" id="{F5573561-66D3-872C-E78C-CCD3E980D0C3}"/>
              </a:ext>
            </a:extLst>
          </p:cNvPr>
          <p:cNvSpPr txBox="1"/>
          <p:nvPr/>
        </p:nvSpPr>
        <p:spPr>
          <a:xfrm>
            <a:off x="8693795" y="1730483"/>
            <a:ext cx="286865" cy="1536054"/>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u="none" strike="noStrike" kern="1200" cap="none" spc="0" baseline="0" dirty="0">
                <a:solidFill>
                  <a:srgbClr val="202020"/>
                </a:solidFill>
                <a:uFillTx/>
                <a:latin typeface="Source Han Sans JP" panose="020B0500000000000000" pitchFamily="34" charset="-128"/>
              </a:rPr>
              <a:t>Leadership Effectiveness</a:t>
            </a: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53774-0352-BD8D-799E-68437AE50D61}"/>
              </a:ext>
            </a:extLst>
          </p:cNvPr>
          <p:cNvSpPr txBox="1">
            <a:spLocks noGrp="1"/>
          </p:cNvSpPr>
          <p:nvPr>
            <p:ph type="title"/>
          </p:nvPr>
        </p:nvSpPr>
        <p:spPr/>
        <p:txBody>
          <a:bodyPr/>
          <a:lstStyle/>
          <a:p>
            <a:pPr lvl="0"/>
            <a:r>
              <a:rPr lang="ja-JP" altLang="en-US">
                <a:ea typeface="Source Han Sans JP" panose="020B0500000000000000" pitchFamily="34" charset="-128"/>
              </a:rPr>
              <a:t>　クリエイティブ</a:t>
            </a:r>
            <a:r>
              <a:rPr lang="en-US" dirty="0">
                <a:ea typeface="Source Han Sans JP" panose="020B0500000000000000" pitchFamily="34" charset="-128"/>
              </a:rPr>
              <a:t> </a:t>
            </a:r>
            <a:r>
              <a:rPr lang="ja-JP" altLang="en-US">
                <a:ea typeface="Source Han Sans JP" panose="020B0500000000000000" pitchFamily="34" charset="-128"/>
              </a:rPr>
              <a:t>コンピテンシーとリアクティブ傾向</a:t>
            </a:r>
            <a:endParaRPr lang="en-US" dirty="0">
              <a:ea typeface="Source Han Sans JP" panose="020B0500000000000000" pitchFamily="34" charset="-128"/>
            </a:endParaRPr>
          </a:p>
        </p:txBody>
      </p:sp>
      <p:sp>
        <p:nvSpPr>
          <p:cNvPr id="3" name="Rectangle 9">
            <a:extLst>
              <a:ext uri="{FF2B5EF4-FFF2-40B4-BE49-F238E27FC236}">
                <a16:creationId xmlns:a16="http://schemas.microsoft.com/office/drawing/2014/main" id="{602F3A35-F0F7-E530-8040-06E892E48658}"/>
              </a:ext>
            </a:extLst>
          </p:cNvPr>
          <p:cNvSpPr/>
          <p:nvPr/>
        </p:nvSpPr>
        <p:spPr>
          <a:xfrm>
            <a:off x="3494187" y="5746510"/>
            <a:ext cx="5615943" cy="458919"/>
          </a:xfrm>
          <a:prstGeom prst="rect">
            <a:avLst/>
          </a:prstGeom>
          <a:solidFill>
            <a:srgbClr val="FFFFFF"/>
          </a:solidFill>
          <a:ln cap="flat">
            <a:noFill/>
            <a:prstDash val="solid"/>
          </a:ln>
        </p:spPr>
        <p:txBody>
          <a:bodyPr vert="horz" wrap="square" lIns="0" tIns="0" rIns="40635" bIns="0" anchor="t" anchorCtr="1" compatLnSpc="1">
            <a:noAutofit/>
          </a:bodyPr>
          <a:lstStyle/>
          <a:p>
            <a:pPr marL="44092"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400" u="none" strike="noStrike" kern="1200" cap="none" spc="0" baseline="0">
                <a:solidFill>
                  <a:srgbClr val="202020"/>
                </a:solidFill>
                <a:uFillTx/>
                <a:latin typeface="Source Han Sans JP" panose="020B0500000000000000" pitchFamily="34" charset="-128"/>
                <a:ea typeface="Source Han Sans JP" panose="020B0500000000000000" pitchFamily="34" charset="-128"/>
                <a:cs typeface="Arial"/>
              </a:rPr>
              <a:t>リアクティブ</a:t>
            </a:r>
            <a:endParaRPr lang="en-US" sz="1400" u="none" strike="noStrike" kern="1200" cap="none" spc="0" baseline="0" dirty="0">
              <a:solidFill>
                <a:srgbClr val="202020"/>
              </a:solidFill>
              <a:uFillTx/>
              <a:latin typeface="Source Han Sans JP" panose="020B0500000000000000" pitchFamily="34" charset="-128"/>
              <a:ea typeface="Source Han Sans JP" panose="020B0500000000000000" pitchFamily="34" charset="-128"/>
              <a:cs typeface="Arial"/>
            </a:endParaRPr>
          </a:p>
        </p:txBody>
      </p:sp>
      <p:sp>
        <p:nvSpPr>
          <p:cNvPr id="4" name="Slide Number Placeholder 3">
            <a:extLst>
              <a:ext uri="{FF2B5EF4-FFF2-40B4-BE49-F238E27FC236}">
                <a16:creationId xmlns:a16="http://schemas.microsoft.com/office/drawing/2014/main" id="{4536268D-F17D-552A-C9A0-4629403E1634}"/>
              </a:ext>
            </a:extLst>
          </p:cNvPr>
          <p:cNvSpPr txBox="1">
            <a:spLocks noGrp="1"/>
          </p:cNvSpPr>
          <p:nvPr>
            <p:ph type="sldNum" sz="quarter" idx="8"/>
          </p:nvPr>
        </p:nvSpPr>
        <p:spPr>
          <a:xfrm>
            <a:off x="5638803" y="6315075"/>
            <a:ext cx="914400" cy="365129"/>
          </a:xfrm>
          <a:prstGeom prst="rect">
            <a:avLst/>
          </a:prstGeom>
          <a:noFill/>
          <a:ln>
            <a:noFill/>
          </a:ln>
        </p:spPr>
        <p:txBody>
          <a:bodyPr vert="horz" wrap="square" lIns="91440" tIns="45720" rIns="91440" bIns="45720" anchor="ctr" anchorCtr="1" compatLnSpc="1">
            <a:noAutofit/>
          </a:bodyPr>
          <a:lstStyle>
            <a:defPPr>
              <a:defRPr lang="x-none"/>
            </a:defPPr>
            <a:lvl1pPr marL="0" marR="0" lvl="0" indent="0" algn="ctr" defTabSz="914400" rtl="0" eaLnBrk="1" fontAlgn="auto" latinLnBrk="0" hangingPunct="1">
              <a:lnSpc>
                <a:spcPct val="100000"/>
              </a:lnSpc>
              <a:spcBef>
                <a:spcPts val="0"/>
              </a:spcBef>
              <a:spcAft>
                <a:spcPts val="0"/>
              </a:spcAft>
              <a:buNone/>
              <a:tabLst/>
              <a:defRPr lang="en-US" sz="1200" b="0" i="0" u="none" strike="noStrike" kern="1200" cap="none" spc="0" baseline="0">
                <a:solidFill>
                  <a:srgbClr val="939293"/>
                </a:solidFill>
                <a:uFillTx/>
                <a:latin typeface="Helvetica" pitchFamily="2"/>
                <a:ea typeface="+mn-ea"/>
                <a:cs typeface="Gotham Medium"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EFA32DBD-94D9-454A-9BF7-518D1DC499BB}" type="slidenum">
              <a:rPr lang="es-ES" smtClean="0">
                <a:latin typeface="Source Han Sans JP" panose="020B0500000000000000" pitchFamily="34" charset="-128"/>
              </a:rPr>
              <a:pPr lvl="0"/>
              <a:t>28</a:t>
            </a:fld>
            <a:endParaRPr lang="en-US" dirty="0">
              <a:latin typeface="Source Han Sans JP" panose="020B0500000000000000" pitchFamily="34" charset="-128"/>
            </a:endParaRPr>
          </a:p>
        </p:txBody>
      </p:sp>
      <p:sp>
        <p:nvSpPr>
          <p:cNvPr id="5" name="Footer Placeholder 2">
            <a:extLst>
              <a:ext uri="{FF2B5EF4-FFF2-40B4-BE49-F238E27FC236}">
                <a16:creationId xmlns:a16="http://schemas.microsoft.com/office/drawing/2014/main" id="{9277BE16-7D55-6025-FDED-5C55B043CC3C}"/>
              </a:ext>
            </a:extLst>
          </p:cNvPr>
          <p:cNvSpPr txBox="1">
            <a:spLocks noGrp="1"/>
          </p:cNvSpPr>
          <p:nvPr>
            <p:ph type="ftr" sz="quarter" idx="9"/>
          </p:nvPr>
        </p:nvSpPr>
        <p:spPr>
          <a:xfrm>
            <a:off x="4871722" y="6739036"/>
            <a:ext cx="2448562" cy="118963"/>
          </a:xfrm>
          <a:prstGeom prst="rect">
            <a:avLst/>
          </a:prstGeom>
          <a:noFill/>
          <a:ln>
            <a:noFill/>
          </a:ln>
        </p:spPr>
        <p:txBody>
          <a:bodyPr vert="horz" wrap="square" lIns="91440" tIns="45720" rIns="91440" bIns="45720" anchor="ctr" anchorCtr="1" compatLnSpc="1">
            <a:noAutofit/>
          </a:bodyPr>
          <a:lstStyle>
            <a:defPPr>
              <a:defRPr lang="x-none"/>
            </a:defPPr>
            <a:lvl1pPr marL="0" marR="0" lvl="0" indent="0" algn="ctr" defTabSz="914400" rtl="0" eaLnBrk="1" fontAlgn="auto" latinLnBrk="0" hangingPunct="1">
              <a:lnSpc>
                <a:spcPct val="100000"/>
              </a:lnSpc>
              <a:spcBef>
                <a:spcPts val="0"/>
              </a:spcBef>
              <a:spcAft>
                <a:spcPts val="0"/>
              </a:spcAft>
              <a:buNone/>
              <a:tabLst/>
              <a:defRPr lang="en-US" sz="600" b="0" i="0" u="none" strike="noStrike" kern="1200" cap="none" spc="0" baseline="0">
                <a:solidFill>
                  <a:srgbClr val="BBBEC0"/>
                </a:solidFill>
                <a:uFillTx/>
                <a:latin typeface="Helvetica Light" pitchFamily="34"/>
                <a:ea typeface="+mn-ea"/>
                <a:cs typeface="Gotham Light"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s-ES" dirty="0">
                <a:latin typeface="Source Han Sans JP" panose="020B0500000000000000" pitchFamily="34" charset="-128"/>
              </a:rPr>
              <a:t>© </a:t>
            </a:r>
            <a:r>
              <a:rPr lang="es-ES" dirty="0" err="1">
                <a:latin typeface="Source Han Sans JP" panose="020B0500000000000000" pitchFamily="34" charset="-128"/>
              </a:rPr>
              <a:t>Leadership</a:t>
            </a:r>
            <a:r>
              <a:rPr lang="es-ES" dirty="0">
                <a:latin typeface="Source Han Sans JP" panose="020B0500000000000000" pitchFamily="34" charset="-128"/>
              </a:rPr>
              <a:t> </a:t>
            </a:r>
            <a:r>
              <a:rPr lang="es-ES" dirty="0" err="1">
                <a:latin typeface="Source Han Sans JP" panose="020B0500000000000000" pitchFamily="34" charset="-128"/>
              </a:rPr>
              <a:t>Circle</a:t>
            </a:r>
            <a:r>
              <a:rPr lang="es-ES" dirty="0">
                <a:latin typeface="Source Han Sans JP" panose="020B0500000000000000" pitchFamily="34" charset="-128"/>
              </a:rPr>
              <a:t> | </a:t>
            </a:r>
            <a:r>
              <a:rPr lang="es-ES" dirty="0" err="1">
                <a:latin typeface="Source Han Sans JP" panose="020B0500000000000000" pitchFamily="34" charset="-128"/>
              </a:rPr>
              <a:t>All</a:t>
            </a:r>
            <a:r>
              <a:rPr lang="es-ES" dirty="0">
                <a:latin typeface="Source Han Sans JP" panose="020B0500000000000000" pitchFamily="34" charset="-128"/>
              </a:rPr>
              <a:t> </a:t>
            </a:r>
            <a:r>
              <a:rPr lang="es-ES" dirty="0" err="1">
                <a:latin typeface="Source Han Sans JP" panose="020B0500000000000000" pitchFamily="34" charset="-128"/>
              </a:rPr>
              <a:t>Rights</a:t>
            </a:r>
            <a:r>
              <a:rPr lang="es-ES" dirty="0">
                <a:latin typeface="Source Han Sans JP" panose="020B0500000000000000" pitchFamily="34" charset="-128"/>
              </a:rPr>
              <a:t> </a:t>
            </a:r>
            <a:r>
              <a:rPr lang="es-ES" dirty="0" err="1">
                <a:latin typeface="Source Han Sans JP" panose="020B0500000000000000" pitchFamily="34" charset="-128"/>
              </a:rPr>
              <a:t>Reserved</a:t>
            </a:r>
            <a:endParaRPr lang="en-US" dirty="0">
              <a:latin typeface="Source Han Sans JP" panose="020B0500000000000000" pitchFamily="34" charset="-128"/>
            </a:endParaRPr>
          </a:p>
        </p:txBody>
      </p:sp>
      <p:pic>
        <p:nvPicPr>
          <p:cNvPr id="6" name="Picture 7">
            <a:extLst>
              <a:ext uri="{FF2B5EF4-FFF2-40B4-BE49-F238E27FC236}">
                <a16:creationId xmlns:a16="http://schemas.microsoft.com/office/drawing/2014/main" id="{14416E5E-E90E-D39D-CE35-A60C2C1A1390}"/>
              </a:ext>
            </a:extLst>
          </p:cNvPr>
          <p:cNvPicPr>
            <a:picLocks noChangeAspect="1"/>
          </p:cNvPicPr>
          <p:nvPr/>
        </p:nvPicPr>
        <p:blipFill>
          <a:blip r:embed="rId3">
            <a:extLst>
              <a:ext uri="{96DAC541-7B7A-43D3-8B79-37D633B846F1}">
                <asvg:svgBlip xmlns:asvg="http://schemas.microsoft.com/office/drawing/2016/SVG/main" r:embed="rId4"/>
              </a:ext>
            </a:extLst>
          </a:blip>
          <a:srcRect l="6484" b="9991"/>
          <a:stretch>
            <a:fillRect/>
          </a:stretch>
        </p:blipFill>
        <p:spPr>
          <a:xfrm>
            <a:off x="3321932" y="902704"/>
            <a:ext cx="5960452" cy="4734159"/>
          </a:xfrm>
          <a:prstGeom prst="rect">
            <a:avLst/>
          </a:prstGeom>
          <a:noFill/>
          <a:ln cap="flat">
            <a:noFill/>
          </a:ln>
        </p:spPr>
      </p:pic>
      <p:sp>
        <p:nvSpPr>
          <p:cNvPr id="7" name="Title 1">
            <a:extLst>
              <a:ext uri="{FF2B5EF4-FFF2-40B4-BE49-F238E27FC236}">
                <a16:creationId xmlns:a16="http://schemas.microsoft.com/office/drawing/2014/main" id="{364C7D39-73C5-365A-EE39-1DAA9D34CD26}"/>
              </a:ext>
            </a:extLst>
          </p:cNvPr>
          <p:cNvSpPr txBox="1"/>
          <p:nvPr/>
        </p:nvSpPr>
        <p:spPr>
          <a:xfrm>
            <a:off x="4201064" y="4385965"/>
            <a:ext cx="1339897" cy="674113"/>
          </a:xfrm>
          <a:prstGeom prst="rect">
            <a:avLst/>
          </a:prstGeom>
          <a:solidFill>
            <a:srgbClr val="FFFFFF"/>
          </a:solid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u="none" strike="noStrike" kern="1200" cap="none" spc="0" baseline="0" dirty="0">
                <a:solidFill>
                  <a:srgbClr val="202020"/>
                </a:solidFill>
                <a:uFillTx/>
                <a:latin typeface="Source Han Sans JP" panose="020B0500000000000000" pitchFamily="34" charset="-128"/>
              </a:rPr>
              <a:t>R= -.76</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u="none" strike="noStrike" kern="1200" cap="none" spc="0" baseline="0" dirty="0" err="1">
                <a:solidFill>
                  <a:srgbClr val="202020"/>
                </a:solidFill>
                <a:uFillTx/>
                <a:latin typeface="Source Han Sans JP" panose="020B0500000000000000" pitchFamily="34" charset="-128"/>
              </a:rPr>
              <a:t>Rsq</a:t>
            </a:r>
            <a:r>
              <a:rPr lang="en-US" sz="1800" u="none" strike="noStrike" kern="1200" cap="none" spc="0" baseline="0" dirty="0">
                <a:solidFill>
                  <a:srgbClr val="202020"/>
                </a:solidFill>
                <a:uFillTx/>
                <a:latin typeface="Source Han Sans JP" panose="020B0500000000000000" pitchFamily="34" charset="-128"/>
              </a:rPr>
              <a:t>= .578</a:t>
            </a:r>
          </a:p>
        </p:txBody>
      </p:sp>
      <p:sp>
        <p:nvSpPr>
          <p:cNvPr id="8" name="テキスト ボックス 2">
            <a:extLst>
              <a:ext uri="{FF2B5EF4-FFF2-40B4-BE49-F238E27FC236}">
                <a16:creationId xmlns:a16="http://schemas.microsoft.com/office/drawing/2014/main" id="{2A71C38A-09F5-17AF-973B-A920BA938116}"/>
              </a:ext>
            </a:extLst>
          </p:cNvPr>
          <p:cNvSpPr txBox="1"/>
          <p:nvPr/>
        </p:nvSpPr>
        <p:spPr>
          <a:xfrm>
            <a:off x="2854733" y="2471056"/>
            <a:ext cx="400110" cy="1914909"/>
          </a:xfrm>
          <a:prstGeom prst="rect">
            <a:avLst/>
          </a:prstGeom>
          <a:noFill/>
          <a:ln cap="flat">
            <a:noFill/>
          </a:ln>
        </p:spPr>
        <p:txBody>
          <a:bodyPr vert="eaVert"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400" u="none" strike="noStrike" kern="1200" cap="none" spc="0" baseline="0">
                <a:solidFill>
                  <a:srgbClr val="414041"/>
                </a:solidFill>
                <a:uFillTx/>
                <a:latin typeface="Source Han Sans JP" panose="020B0500000000000000" pitchFamily="34" charset="-128"/>
                <a:ea typeface="Source Han Sans JP" panose="020B0500000000000000" pitchFamily="34" charset="-128"/>
              </a:rPr>
              <a:t>クリエイティブ</a:t>
            </a:r>
            <a:endParaRPr lang="en-US" sz="1400" u="none" strike="noStrike" kern="1200" cap="none" spc="0" baseline="0" dirty="0">
              <a:solidFill>
                <a:srgbClr val="414041"/>
              </a:solidFill>
              <a:uFillTx/>
              <a:latin typeface="Source Han Sans JP" panose="020B0500000000000000" pitchFamily="34" charset="-128"/>
              <a:ea typeface="Source Han Sans JP" panose="020B0500000000000000" pitchFamily="34" charset="-128"/>
            </a:endParaRP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FAE98-2BC3-BB6D-2852-A112DEDB5D21}"/>
              </a:ext>
            </a:extLst>
          </p:cNvPr>
          <p:cNvSpPr txBox="1">
            <a:spLocks noGrp="1"/>
          </p:cNvSpPr>
          <p:nvPr>
            <p:ph type="title"/>
          </p:nvPr>
        </p:nvSpPr>
        <p:spPr/>
        <p:txBody>
          <a:bodyPr anchorCtr="0"/>
          <a:lstStyle/>
          <a:p>
            <a:pPr lvl="0" algn="l"/>
            <a:r>
              <a:rPr lang="ja-JP" altLang="en-US">
                <a:ea typeface="Source Han Sans JP" panose="020B0500000000000000" pitchFamily="34" charset="-128"/>
              </a:rPr>
              <a:t>隣（ネイバーズ）</a:t>
            </a:r>
            <a:endParaRPr lang="en-US" dirty="0">
              <a:ea typeface="Source Han Sans JP" panose="020B0500000000000000" pitchFamily="34" charset="-128"/>
            </a:endParaRPr>
          </a:p>
        </p:txBody>
      </p:sp>
      <p:pic>
        <p:nvPicPr>
          <p:cNvPr id="3" name="Picture 7" descr="A close up of a logo&#10;&#10;Description automatically generated">
            <a:extLst>
              <a:ext uri="{FF2B5EF4-FFF2-40B4-BE49-F238E27FC236}">
                <a16:creationId xmlns:a16="http://schemas.microsoft.com/office/drawing/2014/main" id="{E1914C93-E0C2-B8B9-0FF1-AEBDF8E0F44F}"/>
              </a:ext>
            </a:extLst>
          </p:cNvPr>
          <p:cNvPicPr>
            <a:picLocks noChangeAspect="1"/>
          </p:cNvPicPr>
          <p:nvPr/>
        </p:nvPicPr>
        <p:blipFill>
          <a:blip r:embed="rId3"/>
          <a:stretch>
            <a:fillRect/>
          </a:stretch>
        </p:blipFill>
        <p:spPr>
          <a:xfrm>
            <a:off x="6196504" y="1171392"/>
            <a:ext cx="2099398" cy="3992297"/>
          </a:xfrm>
          <a:prstGeom prst="rect">
            <a:avLst/>
          </a:prstGeom>
          <a:noFill/>
          <a:ln cap="flat">
            <a:noFill/>
          </a:ln>
        </p:spPr>
      </p:pic>
      <p:pic>
        <p:nvPicPr>
          <p:cNvPr id="4" name="Picture 10" descr="A close up of a logo&#10;&#10;Description automatically generated">
            <a:extLst>
              <a:ext uri="{FF2B5EF4-FFF2-40B4-BE49-F238E27FC236}">
                <a16:creationId xmlns:a16="http://schemas.microsoft.com/office/drawing/2014/main" id="{30A12210-8629-0F4A-29F1-F40B77F599A7}"/>
              </a:ext>
            </a:extLst>
          </p:cNvPr>
          <p:cNvPicPr>
            <a:picLocks noChangeAspect="1"/>
          </p:cNvPicPr>
          <p:nvPr/>
        </p:nvPicPr>
        <p:blipFill>
          <a:blip r:embed="rId4"/>
          <a:stretch>
            <a:fillRect/>
          </a:stretch>
        </p:blipFill>
        <p:spPr>
          <a:xfrm>
            <a:off x="3888010" y="1171392"/>
            <a:ext cx="2099398" cy="3992297"/>
          </a:xfrm>
          <a:prstGeom prst="rect">
            <a:avLst/>
          </a:prstGeom>
          <a:noFill/>
          <a:ln cap="flat">
            <a:noFill/>
          </a:ln>
        </p:spPr>
      </p:pic>
      <p:pic>
        <p:nvPicPr>
          <p:cNvPr id="5" name="Picture 17">
            <a:extLst>
              <a:ext uri="{FF2B5EF4-FFF2-40B4-BE49-F238E27FC236}">
                <a16:creationId xmlns:a16="http://schemas.microsoft.com/office/drawing/2014/main" id="{782D2B15-2F29-34EE-E08E-6883179BCEC3}"/>
              </a:ext>
            </a:extLst>
          </p:cNvPr>
          <p:cNvPicPr>
            <a:picLocks noChangeAspect="1"/>
          </p:cNvPicPr>
          <p:nvPr/>
        </p:nvPicPr>
        <p:blipFill>
          <a:blip r:embed="rId5"/>
          <a:stretch>
            <a:fillRect/>
          </a:stretch>
        </p:blipFill>
        <p:spPr>
          <a:xfrm>
            <a:off x="4321554" y="1070003"/>
            <a:ext cx="3540794" cy="4400211"/>
          </a:xfrm>
          <a:prstGeom prst="rect">
            <a:avLst/>
          </a:prstGeom>
          <a:noFill/>
          <a:ln cap="flat">
            <a:noFill/>
          </a:ln>
        </p:spPr>
      </p:pic>
      <p:sp>
        <p:nvSpPr>
          <p:cNvPr id="6" name="Slide Number Placeholder 3">
            <a:extLst>
              <a:ext uri="{FF2B5EF4-FFF2-40B4-BE49-F238E27FC236}">
                <a16:creationId xmlns:a16="http://schemas.microsoft.com/office/drawing/2014/main" id="{BEA3D4B5-92B1-DFB9-B9B7-33B37ADEAD9C}"/>
              </a:ext>
            </a:extLst>
          </p:cNvPr>
          <p:cNvSpPr txBox="1">
            <a:spLocks noGrp="1"/>
          </p:cNvSpPr>
          <p:nvPr>
            <p:ph type="sldNum" sz="quarter" idx="8"/>
          </p:nvPr>
        </p:nvSpPr>
        <p:spPr>
          <a:xfrm>
            <a:off x="5638803" y="6315075"/>
            <a:ext cx="914400" cy="365129"/>
          </a:xfrm>
          <a:prstGeom prst="rect">
            <a:avLst/>
          </a:prstGeom>
          <a:noFill/>
          <a:ln>
            <a:noFill/>
          </a:ln>
        </p:spPr>
        <p:txBody>
          <a:bodyPr vert="horz" wrap="square" lIns="91440" tIns="45720" rIns="91440" bIns="45720" anchor="ctr" anchorCtr="1" compatLnSpc="1">
            <a:noAutofit/>
          </a:bodyPr>
          <a:lstStyle>
            <a:defPPr>
              <a:defRPr lang="x-none"/>
            </a:defPPr>
            <a:lvl1pPr marL="0" marR="0" lvl="0" indent="0" algn="ctr" defTabSz="914400" rtl="0" eaLnBrk="1" fontAlgn="auto" latinLnBrk="0" hangingPunct="1">
              <a:lnSpc>
                <a:spcPct val="100000"/>
              </a:lnSpc>
              <a:spcBef>
                <a:spcPts val="0"/>
              </a:spcBef>
              <a:spcAft>
                <a:spcPts val="0"/>
              </a:spcAft>
              <a:buNone/>
              <a:tabLst/>
              <a:defRPr lang="en-US" sz="1200" b="0" i="0" u="none" strike="noStrike" kern="1200" cap="none" spc="0" baseline="0">
                <a:solidFill>
                  <a:srgbClr val="939293"/>
                </a:solidFill>
                <a:uFillTx/>
                <a:latin typeface="Helvetica" pitchFamily="2"/>
                <a:ea typeface="+mn-ea"/>
                <a:cs typeface="Gotham Medium"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EFA32DBD-94D9-454A-9BF7-518D1DC499BB}" type="slidenum">
              <a:rPr lang="es-ES" smtClean="0">
                <a:latin typeface="Source Han Sans JP" panose="020B0500000000000000" pitchFamily="34" charset="-128"/>
              </a:rPr>
              <a:pPr lvl="0"/>
              <a:t>29</a:t>
            </a:fld>
            <a:endParaRPr lang="en-US" dirty="0">
              <a:latin typeface="Source Han Sans JP" panose="020B0500000000000000" pitchFamily="34" charset="-128"/>
            </a:endParaRPr>
          </a:p>
        </p:txBody>
      </p:sp>
      <p:sp>
        <p:nvSpPr>
          <p:cNvPr id="7" name="Footer Placeholder 2">
            <a:extLst>
              <a:ext uri="{FF2B5EF4-FFF2-40B4-BE49-F238E27FC236}">
                <a16:creationId xmlns:a16="http://schemas.microsoft.com/office/drawing/2014/main" id="{C7F71012-1371-1A05-EC8F-D98C2F038916}"/>
              </a:ext>
            </a:extLst>
          </p:cNvPr>
          <p:cNvSpPr txBox="1">
            <a:spLocks noGrp="1"/>
          </p:cNvSpPr>
          <p:nvPr>
            <p:ph type="ftr" sz="quarter" idx="9"/>
          </p:nvPr>
        </p:nvSpPr>
        <p:spPr>
          <a:xfrm>
            <a:off x="4871722" y="6739036"/>
            <a:ext cx="2448562" cy="118963"/>
          </a:xfrm>
          <a:prstGeom prst="rect">
            <a:avLst/>
          </a:prstGeom>
          <a:noFill/>
          <a:ln>
            <a:noFill/>
          </a:ln>
        </p:spPr>
        <p:txBody>
          <a:bodyPr vert="horz" wrap="square" lIns="91440" tIns="45720" rIns="91440" bIns="45720" anchor="ctr" anchorCtr="1" compatLnSpc="1">
            <a:noAutofit/>
          </a:bodyPr>
          <a:lstStyle>
            <a:defPPr>
              <a:defRPr lang="x-none"/>
            </a:defPPr>
            <a:lvl1pPr marL="0" marR="0" lvl="0" indent="0" algn="ctr" defTabSz="914400" rtl="0" eaLnBrk="1" fontAlgn="auto" latinLnBrk="0" hangingPunct="1">
              <a:lnSpc>
                <a:spcPct val="100000"/>
              </a:lnSpc>
              <a:spcBef>
                <a:spcPts val="0"/>
              </a:spcBef>
              <a:spcAft>
                <a:spcPts val="0"/>
              </a:spcAft>
              <a:buNone/>
              <a:tabLst/>
              <a:defRPr lang="en-US" sz="600" b="0" i="0" u="none" strike="noStrike" kern="1200" cap="none" spc="0" baseline="0">
                <a:solidFill>
                  <a:srgbClr val="BBBEC0"/>
                </a:solidFill>
                <a:uFillTx/>
                <a:latin typeface="Helvetica Light" pitchFamily="34"/>
                <a:ea typeface="+mn-ea"/>
                <a:cs typeface="Gotham Light"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s-ES" dirty="0">
                <a:latin typeface="Source Han Sans JP" panose="020B0500000000000000" pitchFamily="34" charset="-128"/>
              </a:rPr>
              <a:t>© </a:t>
            </a:r>
            <a:r>
              <a:rPr lang="es-ES" dirty="0" err="1">
                <a:latin typeface="Source Han Sans JP" panose="020B0500000000000000" pitchFamily="34" charset="-128"/>
              </a:rPr>
              <a:t>Leadership</a:t>
            </a:r>
            <a:r>
              <a:rPr lang="es-ES" dirty="0">
                <a:latin typeface="Source Han Sans JP" panose="020B0500000000000000" pitchFamily="34" charset="-128"/>
              </a:rPr>
              <a:t> </a:t>
            </a:r>
            <a:r>
              <a:rPr lang="es-ES" dirty="0" err="1">
                <a:latin typeface="Source Han Sans JP" panose="020B0500000000000000" pitchFamily="34" charset="-128"/>
              </a:rPr>
              <a:t>Circle</a:t>
            </a:r>
            <a:r>
              <a:rPr lang="es-ES" dirty="0">
                <a:latin typeface="Source Han Sans JP" panose="020B0500000000000000" pitchFamily="34" charset="-128"/>
              </a:rPr>
              <a:t> | </a:t>
            </a:r>
            <a:r>
              <a:rPr lang="es-ES" dirty="0" err="1">
                <a:latin typeface="Source Han Sans JP" panose="020B0500000000000000" pitchFamily="34" charset="-128"/>
              </a:rPr>
              <a:t>All</a:t>
            </a:r>
            <a:r>
              <a:rPr lang="es-ES" dirty="0">
                <a:latin typeface="Source Han Sans JP" panose="020B0500000000000000" pitchFamily="34" charset="-128"/>
              </a:rPr>
              <a:t> </a:t>
            </a:r>
            <a:r>
              <a:rPr lang="es-ES" dirty="0" err="1">
                <a:latin typeface="Source Han Sans JP" panose="020B0500000000000000" pitchFamily="34" charset="-128"/>
              </a:rPr>
              <a:t>Rights</a:t>
            </a:r>
            <a:r>
              <a:rPr lang="es-ES" dirty="0">
                <a:latin typeface="Source Han Sans JP" panose="020B0500000000000000" pitchFamily="34" charset="-128"/>
              </a:rPr>
              <a:t> </a:t>
            </a:r>
            <a:r>
              <a:rPr lang="es-ES" dirty="0" err="1">
                <a:latin typeface="Source Han Sans JP" panose="020B0500000000000000" pitchFamily="34" charset="-128"/>
              </a:rPr>
              <a:t>Reserved</a:t>
            </a:r>
            <a:endParaRPr lang="en-US" dirty="0">
              <a:latin typeface="Source Han Sans JP" panose="020B0500000000000000" pitchFamily="34" charset="-128"/>
            </a:endParaRPr>
          </a:p>
        </p:txBody>
      </p:sp>
      <p:pic>
        <p:nvPicPr>
          <p:cNvPr id="8" name="Picture 11" descr="A close up of a logo&#10;&#10;Description automatically generated">
            <a:extLst>
              <a:ext uri="{FF2B5EF4-FFF2-40B4-BE49-F238E27FC236}">
                <a16:creationId xmlns:a16="http://schemas.microsoft.com/office/drawing/2014/main" id="{CA0E9467-AB7C-E2C0-FBC5-FFF354DD1317}"/>
              </a:ext>
            </a:extLst>
          </p:cNvPr>
          <p:cNvPicPr>
            <a:picLocks noChangeAspect="1"/>
          </p:cNvPicPr>
          <p:nvPr/>
        </p:nvPicPr>
        <p:blipFill>
          <a:blip r:embed="rId6">
            <a:alphaModFix/>
          </a:blip>
          <a:stretch>
            <a:fillRect/>
          </a:stretch>
        </p:blipFill>
        <p:spPr>
          <a:xfrm>
            <a:off x="6196504" y="1171392"/>
            <a:ext cx="2099398" cy="3992297"/>
          </a:xfrm>
          <a:prstGeom prst="rect">
            <a:avLst/>
          </a:prstGeom>
          <a:noFill/>
          <a:ln cap="flat">
            <a:noFill/>
          </a:ln>
        </p:spPr>
      </p:pic>
      <p:pic>
        <p:nvPicPr>
          <p:cNvPr id="9" name="Picture 12" descr="A close up of a logo&#10;&#10;Description automatically generated">
            <a:extLst>
              <a:ext uri="{FF2B5EF4-FFF2-40B4-BE49-F238E27FC236}">
                <a16:creationId xmlns:a16="http://schemas.microsoft.com/office/drawing/2014/main" id="{526E5A77-9929-77FD-B7D1-428BFE7BF045}"/>
              </a:ext>
            </a:extLst>
          </p:cNvPr>
          <p:cNvPicPr>
            <a:picLocks noChangeAspect="1"/>
          </p:cNvPicPr>
          <p:nvPr/>
        </p:nvPicPr>
        <p:blipFill>
          <a:blip r:embed="rId7">
            <a:alphaModFix amt="85000"/>
          </a:blip>
          <a:stretch>
            <a:fillRect/>
          </a:stretch>
        </p:blipFill>
        <p:spPr>
          <a:xfrm>
            <a:off x="3888010" y="1171392"/>
            <a:ext cx="2099398" cy="3992297"/>
          </a:xfrm>
          <a:prstGeom prst="rect">
            <a:avLst/>
          </a:prstGeom>
          <a:noFill/>
          <a:ln cap="flat">
            <a:noFill/>
          </a:ln>
        </p:spPr>
      </p:pic>
      <p:pic>
        <p:nvPicPr>
          <p:cNvPr id="10" name="Picture 13">
            <a:extLst>
              <a:ext uri="{FF2B5EF4-FFF2-40B4-BE49-F238E27FC236}">
                <a16:creationId xmlns:a16="http://schemas.microsoft.com/office/drawing/2014/main" id="{30B5DDC6-A001-5429-281D-1328FE7E28DB}"/>
              </a:ext>
            </a:extLst>
          </p:cNvPr>
          <p:cNvPicPr>
            <a:picLocks noChangeAspect="1"/>
          </p:cNvPicPr>
          <p:nvPr/>
        </p:nvPicPr>
        <p:blipFill>
          <a:blip r:embed="rId5"/>
          <a:stretch>
            <a:fillRect/>
          </a:stretch>
        </p:blipFill>
        <p:spPr>
          <a:xfrm>
            <a:off x="4321554" y="1070003"/>
            <a:ext cx="3540794" cy="4400211"/>
          </a:xfrm>
          <a:prstGeom prst="rect">
            <a:avLst/>
          </a:prstGeom>
          <a:noFill/>
          <a:ln cap="flat">
            <a:noFill/>
          </a:ln>
        </p:spPr>
      </p:pic>
      <p:pic>
        <p:nvPicPr>
          <p:cNvPr id="11" name="図 6" descr="デバイス, ファン, 建物, タワー が含まれている画像&#10;&#10;自動的に生成された説明">
            <a:extLst>
              <a:ext uri="{FF2B5EF4-FFF2-40B4-BE49-F238E27FC236}">
                <a16:creationId xmlns:a16="http://schemas.microsoft.com/office/drawing/2014/main" id="{CD0A766B-8DFA-6329-D06B-FBB535C38E8C}"/>
              </a:ext>
            </a:extLst>
          </p:cNvPr>
          <p:cNvPicPr>
            <a:picLocks noChangeAspect="1"/>
          </p:cNvPicPr>
          <p:nvPr/>
        </p:nvPicPr>
        <p:blipFill>
          <a:blip r:embed="rId8"/>
          <a:stretch>
            <a:fillRect/>
          </a:stretch>
        </p:blipFill>
        <p:spPr>
          <a:xfrm>
            <a:off x="3558360" y="694459"/>
            <a:ext cx="5124809" cy="5124809"/>
          </a:xfrm>
          <a:prstGeom prst="rect">
            <a:avLst/>
          </a:prstGeom>
          <a:noFill/>
          <a:ln cap="flat">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par>
                                <p:cTn id="58" presetID="10" presetClass="entr" presetSubtype="0" fill="hold"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2914" y="460168"/>
            <a:ext cx="7065522" cy="681355"/>
          </a:xfrm>
        </p:spPr>
        <p:txBody>
          <a:bodyPr vert="horz" lIns="91440" tIns="45720" rIns="81279" bIns="45720" rtlCol="0" anchor="t">
            <a:noAutofit/>
          </a:bodyPr>
          <a:lstStyle/>
          <a:p>
            <a:pPr marL="39688" algn="ctr"/>
            <a:r>
              <a:rPr lang="es-ES" altLang="ja-JP" sz="2800" dirty="0">
                <a:ea typeface="Source Han Sans JP" panose="020B0500000000000000" pitchFamily="34" charset="-128"/>
              </a:rPr>
              <a:t>LCP</a:t>
            </a:r>
            <a:br>
              <a:rPr lang="es-ES" altLang="ja-JP" sz="2800" dirty="0">
                <a:ea typeface="Source Han Sans JP" panose="020B0500000000000000" pitchFamily="34" charset="-128"/>
              </a:rPr>
            </a:br>
            <a:r>
              <a:rPr lang="ja-JP" altLang="es-ES" sz="2800">
                <a:ea typeface="Source Han Sans JP" panose="020B0500000000000000" pitchFamily="34" charset="-128"/>
              </a:rPr>
              <a:t>リーダーシップ</a:t>
            </a:r>
            <a:r>
              <a:rPr lang="es-ES" altLang="ja-JP" sz="2800" dirty="0">
                <a:ea typeface="Source Han Sans JP" panose="020B0500000000000000" pitchFamily="34" charset="-128"/>
              </a:rPr>
              <a:t>·</a:t>
            </a:r>
            <a:r>
              <a:rPr lang="ja-JP" altLang="es-ES" sz="2800">
                <a:ea typeface="Source Han Sans JP" panose="020B0500000000000000" pitchFamily="34" charset="-128"/>
              </a:rPr>
              <a:t>サークル</a:t>
            </a:r>
            <a:r>
              <a:rPr lang="es-ES" altLang="ja-JP" sz="2800" dirty="0">
                <a:ea typeface="Source Han Sans JP" panose="020B0500000000000000" pitchFamily="34" charset="-128"/>
              </a:rPr>
              <a:t>·</a:t>
            </a:r>
            <a:r>
              <a:rPr lang="ja-JP" altLang="es-ES" sz="2800">
                <a:ea typeface="Source Han Sans JP" panose="020B0500000000000000" pitchFamily="34" charset="-128"/>
              </a:rPr>
              <a:t>ロファイル </a:t>
            </a:r>
            <a:br>
              <a:rPr lang="ja-JP" altLang="es-ES" sz="2800">
                <a:ea typeface="Source Han Sans JP" panose="020B0500000000000000" pitchFamily="34" charset="-128"/>
              </a:rPr>
            </a:br>
            <a:endParaRPr lang="en-US" altLang="en-US" sz="2400" dirty="0"/>
          </a:p>
        </p:txBody>
      </p:sp>
      <p:sp>
        <p:nvSpPr>
          <p:cNvPr id="5125" name="Content Placeholder 32"/>
          <p:cNvSpPr>
            <a:spLocks noGrp="1"/>
          </p:cNvSpPr>
          <p:nvPr>
            <p:ph sz="quarter" idx="12"/>
          </p:nvPr>
        </p:nvSpPr>
        <p:spPr>
          <a:xfrm>
            <a:off x="609600" y="1805306"/>
            <a:ext cx="5710989" cy="4541837"/>
          </a:xfrm>
        </p:spPr>
        <p:txBody>
          <a:bodyPr>
            <a:normAutofit/>
          </a:bodyPr>
          <a:lstStyle/>
          <a:p>
            <a:pPr>
              <a:spcBef>
                <a:spcPct val="0"/>
              </a:spcBef>
              <a:spcAft>
                <a:spcPts val="1800"/>
              </a:spcAft>
              <a:buClr>
                <a:schemeClr val="tx1"/>
              </a:buClr>
            </a:pPr>
            <a:r>
              <a:rPr lang="ja-JP" altLang="es-ES" sz="2000">
                <a:ea typeface="Source Han Sans JP" panose="020B0500000000000000" pitchFamily="34" charset="-128"/>
              </a:rPr>
              <a:t>普遍的なリーダーシップ開発のモデル</a:t>
            </a:r>
          </a:p>
          <a:p>
            <a:pPr>
              <a:spcBef>
                <a:spcPct val="0"/>
              </a:spcBef>
              <a:spcAft>
                <a:spcPts val="1800"/>
              </a:spcAft>
              <a:buClr>
                <a:schemeClr val="tx1"/>
              </a:buClr>
            </a:pPr>
            <a:r>
              <a:rPr lang="ja-JP" altLang="es-ES" sz="2000">
                <a:ea typeface="Source Han Sans JP" panose="020B0500000000000000" pitchFamily="34" charset="-128"/>
              </a:rPr>
              <a:t>世界で唯一の完全統合型のモデルとツール</a:t>
            </a:r>
          </a:p>
          <a:p>
            <a:pPr>
              <a:spcBef>
                <a:spcPct val="0"/>
              </a:spcBef>
              <a:spcAft>
                <a:spcPts val="1800"/>
              </a:spcAft>
              <a:buClr>
                <a:schemeClr val="tx1"/>
              </a:buClr>
            </a:pPr>
            <a:r>
              <a:rPr lang="es-ES" altLang="ja-JP" sz="2000" dirty="0">
                <a:ea typeface="Source Han Sans JP" panose="020B0500000000000000" pitchFamily="34" charset="-128"/>
              </a:rPr>
              <a:t>125,000</a:t>
            </a:r>
            <a:r>
              <a:rPr lang="ja-JP" altLang="es-ES" sz="2000">
                <a:ea typeface="Source Han Sans JP" panose="020B0500000000000000" pitchFamily="34" charset="-128"/>
              </a:rPr>
              <a:t>人以上がリーダーシップ開発に利用</a:t>
            </a:r>
          </a:p>
          <a:p>
            <a:pPr>
              <a:spcBef>
                <a:spcPct val="0"/>
              </a:spcBef>
              <a:spcAft>
                <a:spcPts val="1800"/>
              </a:spcAft>
              <a:buClr>
                <a:schemeClr val="tx1"/>
              </a:buClr>
            </a:pPr>
            <a:r>
              <a:rPr lang="ja-JP" altLang="es-ES" sz="2000">
                <a:ea typeface="Source Han Sans JP" panose="020B0500000000000000" pitchFamily="34" charset="-128"/>
              </a:rPr>
              <a:t>北米に</a:t>
            </a:r>
            <a:r>
              <a:rPr lang="es-ES" altLang="ja-JP" sz="2000" dirty="0">
                <a:ea typeface="Source Han Sans JP" panose="020B0500000000000000" pitchFamily="34" charset="-128"/>
              </a:rPr>
              <a:t>2000</a:t>
            </a:r>
            <a:r>
              <a:rPr lang="ja-JP" altLang="es-ES" sz="2000">
                <a:ea typeface="Source Han Sans JP" panose="020B0500000000000000" pitchFamily="34" charset="-128"/>
              </a:rPr>
              <a:t>人以上の認定プラクティショナー</a:t>
            </a:r>
          </a:p>
          <a:p>
            <a:pPr>
              <a:spcBef>
                <a:spcPct val="0"/>
              </a:spcBef>
              <a:spcAft>
                <a:spcPts val="1800"/>
              </a:spcAft>
              <a:buClr>
                <a:schemeClr val="tx1"/>
              </a:buClr>
            </a:pPr>
            <a:r>
              <a:rPr lang="ja-JP" altLang="es-ES" sz="2000">
                <a:ea typeface="Source Han Sans JP" panose="020B0500000000000000" pitchFamily="34" charset="-128"/>
              </a:rPr>
              <a:t>フォーチュン</a:t>
            </a:r>
            <a:r>
              <a:rPr lang="es-ES" altLang="ja-JP" sz="2000" dirty="0">
                <a:ea typeface="Source Han Sans JP" panose="020B0500000000000000" pitchFamily="34" charset="-128"/>
              </a:rPr>
              <a:t>500</a:t>
            </a:r>
            <a:r>
              <a:rPr lang="ja-JP" altLang="es-ES" sz="2000">
                <a:ea typeface="Source Han Sans JP" panose="020B0500000000000000" pitchFamily="34" charset="-128"/>
              </a:rPr>
              <a:t>企業、非営利団体含めて業界を超えた世界</a:t>
            </a:r>
            <a:r>
              <a:rPr lang="es-ES" altLang="ja-JP" sz="2000" dirty="0">
                <a:ea typeface="Source Han Sans JP" panose="020B0500000000000000" pitchFamily="34" charset="-128"/>
              </a:rPr>
              <a:t>1400</a:t>
            </a:r>
            <a:r>
              <a:rPr lang="ja-JP" altLang="es-ES" sz="2000">
                <a:ea typeface="Source Han Sans JP" panose="020B0500000000000000" pitchFamily="34" charset="-128"/>
              </a:rPr>
              <a:t>以上の組織に実績</a:t>
            </a:r>
          </a:p>
        </p:txBody>
      </p:sp>
      <p:sp>
        <p:nvSpPr>
          <p:cNvPr id="5123" name="Rectangle 3"/>
          <p:cNvSpPr>
            <a:spLocks/>
          </p:cNvSpPr>
          <p:nvPr/>
        </p:nvSpPr>
        <p:spPr bwMode="auto">
          <a:xfrm>
            <a:off x="2209800" y="1422400"/>
            <a:ext cx="8153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eaLnBrk="0" hangingPunct="0">
              <a:spcBef>
                <a:spcPct val="20000"/>
              </a:spcBef>
              <a:buChar char="•"/>
              <a:defRPr sz="2400" b="1">
                <a:solidFill>
                  <a:srgbClr val="687B27"/>
                </a:solidFill>
                <a:latin typeface="Helvetica Neue" charset="0"/>
                <a:ea typeface="MS PGothic" pitchFamily="34" charset="-128"/>
                <a:cs typeface="Helvetica Neue" charset="0"/>
              </a:defRPr>
            </a:lvl1pPr>
            <a:lvl2pPr marL="742950" indent="-285750" eaLnBrk="0" hangingPunct="0">
              <a:spcBef>
                <a:spcPct val="20000"/>
              </a:spcBef>
              <a:buChar char="–"/>
              <a:defRPr sz="2000" b="1">
                <a:solidFill>
                  <a:srgbClr val="5C5952"/>
                </a:solidFill>
                <a:latin typeface="Cambria" pitchFamily="18" charset="0"/>
                <a:ea typeface="MS PGothic" pitchFamily="34" charset="-128"/>
                <a:cs typeface="Arial" pitchFamily="34" charset="0"/>
              </a:defRPr>
            </a:lvl2pPr>
            <a:lvl3pPr marL="1143000" indent="-228600" eaLnBrk="0" hangingPunct="0">
              <a:spcBef>
                <a:spcPct val="20000"/>
              </a:spcBef>
              <a:buChar char="•"/>
              <a:defRPr b="1">
                <a:solidFill>
                  <a:srgbClr val="807D75"/>
                </a:solidFill>
                <a:latin typeface="Cambria" pitchFamily="18" charset="0"/>
                <a:ea typeface="Arial" pitchFamily="34" charset="0"/>
                <a:cs typeface="Arial" pitchFamily="34" charset="0"/>
              </a:defRPr>
            </a:lvl3pPr>
            <a:lvl4pPr marL="1600200" indent="-228600" eaLnBrk="0" hangingPunct="0">
              <a:spcBef>
                <a:spcPct val="20000"/>
              </a:spcBef>
              <a:buChar char="–"/>
              <a:defRPr sz="1600" b="1">
                <a:solidFill>
                  <a:srgbClr val="807D75"/>
                </a:solidFill>
                <a:latin typeface="Cambria" pitchFamily="18" charset="0"/>
                <a:ea typeface="Arial" pitchFamily="34" charset="0"/>
                <a:cs typeface="Arial" pitchFamily="34" charset="0"/>
              </a:defRPr>
            </a:lvl4pPr>
            <a:lvl5pPr marL="2057400" indent="-228600" eaLnBrk="0" hangingPunct="0">
              <a:spcBef>
                <a:spcPct val="20000"/>
              </a:spcBef>
              <a:buChar char="»"/>
              <a:defRPr sz="1600" b="1">
                <a:solidFill>
                  <a:srgbClr val="807D75"/>
                </a:solidFill>
                <a:latin typeface="Cambria" pitchFamily="18" charset="0"/>
                <a:ea typeface="Arial" pitchFamily="34" charset="0"/>
                <a:cs typeface="Arial" pitchFamily="34" charset="0"/>
              </a:defRPr>
            </a:lvl5pPr>
            <a:lvl6pPr marL="25146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6pPr>
            <a:lvl7pPr marL="29718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7pPr>
            <a:lvl8pPr marL="34290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8pPr>
            <a:lvl9pPr marL="38862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9pPr>
          </a:lstStyle>
          <a:p>
            <a:pPr eaLnBrk="1" hangingPunct="1">
              <a:spcBef>
                <a:spcPts val="575"/>
              </a:spcBef>
              <a:buClr>
                <a:srgbClr val="6C833B"/>
              </a:buClr>
              <a:buNone/>
            </a:pPr>
            <a:r>
              <a:rPr lang="en-US" altLang="en-US" sz="2000" b="0">
                <a:solidFill>
                  <a:srgbClr val="6C833B"/>
                </a:solidFill>
                <a:latin typeface="Calibri" pitchFamily="34" charset="0"/>
                <a:cs typeface="Arial" pitchFamily="34" charset="0"/>
              </a:rPr>
              <a:t>   </a:t>
            </a:r>
          </a:p>
        </p:txBody>
      </p:sp>
      <p:sp>
        <p:nvSpPr>
          <p:cNvPr id="2" name="Footer Placeholder 1">
            <a:extLst>
              <a:ext uri="{FF2B5EF4-FFF2-40B4-BE49-F238E27FC236}">
                <a16:creationId xmlns:a16="http://schemas.microsoft.com/office/drawing/2014/main" id="{2EA3A5E4-E6AF-E28B-D77D-3595BE921746}"/>
              </a:ext>
            </a:extLst>
          </p:cNvPr>
          <p:cNvSpPr>
            <a:spLocks noGrp="1"/>
          </p:cNvSpPr>
          <p:nvPr>
            <p:ph type="ftr" sz="quarter" idx="10"/>
          </p:nvPr>
        </p:nvSpPr>
        <p:spPr/>
        <p:txBody>
          <a:bodyPr/>
          <a:lstStyle/>
          <a:p>
            <a:r>
              <a:rPr lang="en-US"/>
              <a:t>© Leadership Circle | All Rights Reserved</a:t>
            </a:r>
            <a:endParaRPr lang="en-US" dirty="0"/>
          </a:p>
        </p:txBody>
      </p:sp>
      <p:sp>
        <p:nvSpPr>
          <p:cNvPr id="3" name="Slide Number Placeholder 2">
            <a:extLst>
              <a:ext uri="{FF2B5EF4-FFF2-40B4-BE49-F238E27FC236}">
                <a16:creationId xmlns:a16="http://schemas.microsoft.com/office/drawing/2014/main" id="{12547F4B-6A62-3DDE-CAC0-6DEFD8CFCCE1}"/>
              </a:ext>
            </a:extLst>
          </p:cNvPr>
          <p:cNvSpPr>
            <a:spLocks noGrp="1"/>
          </p:cNvSpPr>
          <p:nvPr>
            <p:ph type="sldNum" sz="quarter" idx="11"/>
          </p:nvPr>
        </p:nvSpPr>
        <p:spPr/>
        <p:txBody>
          <a:bodyPr/>
          <a:lstStyle/>
          <a:p>
            <a:fld id="{4E547FC5-224D-4B2B-AB96-D4331BB3CBEC}" type="slidenum">
              <a:rPr lang="en-US" smtClean="0"/>
              <a:pPr/>
              <a:t>3</a:t>
            </a:fld>
            <a:endParaRPr lang="en-US" dirty="0"/>
          </a:p>
        </p:txBody>
      </p:sp>
    </p:spTree>
    <p:custDataLst>
      <p:tags r:id="rId1"/>
    </p:custDataLst>
    <p:extLst>
      <p:ext uri="{BB962C8B-B14F-4D97-AF65-F5344CB8AC3E}">
        <p14:creationId xmlns:p14="http://schemas.microsoft.com/office/powerpoint/2010/main" val="248450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5C02436-076A-3926-E1D8-E5026B2B8F2E}"/>
              </a:ext>
            </a:extLst>
          </p:cNvPr>
          <p:cNvPicPr>
            <a:picLocks noChangeAspect="1"/>
          </p:cNvPicPr>
          <p:nvPr/>
        </p:nvPicPr>
        <p:blipFill>
          <a:blip r:embed="rId3"/>
          <a:stretch>
            <a:fillRect/>
          </a:stretch>
        </p:blipFill>
        <p:spPr>
          <a:xfrm>
            <a:off x="838193" y="979715"/>
            <a:ext cx="4893146" cy="4939451"/>
          </a:xfrm>
          <a:prstGeom prst="rect">
            <a:avLst/>
          </a:prstGeom>
          <a:noFill/>
          <a:ln cap="flat">
            <a:noFill/>
          </a:ln>
        </p:spPr>
      </p:pic>
      <p:sp>
        <p:nvSpPr>
          <p:cNvPr id="3" name="Title 1">
            <a:extLst>
              <a:ext uri="{FF2B5EF4-FFF2-40B4-BE49-F238E27FC236}">
                <a16:creationId xmlns:a16="http://schemas.microsoft.com/office/drawing/2014/main" id="{5DDEAAA6-B4BD-89BE-6A50-3450286DECB8}"/>
              </a:ext>
            </a:extLst>
          </p:cNvPr>
          <p:cNvSpPr txBox="1">
            <a:spLocks noGrp="1"/>
          </p:cNvSpPr>
          <p:nvPr>
            <p:ph type="title"/>
          </p:nvPr>
        </p:nvSpPr>
        <p:spPr/>
        <p:txBody>
          <a:bodyPr anchorCtr="0"/>
          <a:lstStyle/>
          <a:p>
            <a:pPr lvl="0" algn="l"/>
            <a:r>
              <a:rPr lang="ja-JP" altLang="en-US">
                <a:ea typeface="Source Han Sans JP" panose="020B0500000000000000" pitchFamily="34" charset="-128"/>
              </a:rPr>
              <a:t>反対側</a:t>
            </a:r>
            <a:r>
              <a:rPr lang="en-US" dirty="0">
                <a:ea typeface="Source Han Sans JP" panose="020B0500000000000000" pitchFamily="34" charset="-128"/>
              </a:rPr>
              <a:t>: 「</a:t>
            </a:r>
            <a:r>
              <a:rPr lang="ja-JP" altLang="en-US">
                <a:ea typeface="Source Han Sans JP" panose="020B0500000000000000" pitchFamily="34" charset="-128"/>
              </a:rPr>
              <a:t>操作」と「他者との関わり」</a:t>
            </a:r>
            <a:endParaRPr lang="en-US" dirty="0">
              <a:ea typeface="Source Han Sans JP" panose="020B0500000000000000" pitchFamily="34" charset="-128"/>
            </a:endParaRPr>
          </a:p>
        </p:txBody>
      </p:sp>
      <p:sp>
        <p:nvSpPr>
          <p:cNvPr id="4" name="Rectangle 2">
            <a:extLst>
              <a:ext uri="{FF2B5EF4-FFF2-40B4-BE49-F238E27FC236}">
                <a16:creationId xmlns:a16="http://schemas.microsoft.com/office/drawing/2014/main" id="{B013F0B3-3934-A4AE-2E1A-3E53D70EC72F}"/>
              </a:ext>
            </a:extLst>
          </p:cNvPr>
          <p:cNvSpPr/>
          <p:nvPr/>
        </p:nvSpPr>
        <p:spPr>
          <a:xfrm>
            <a:off x="7359402" y="904871"/>
            <a:ext cx="2911349" cy="287139"/>
          </a:xfrm>
          <a:prstGeom prst="rect">
            <a:avLst/>
          </a:prstGeom>
          <a:solidFill>
            <a:srgbClr val="FFFFF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AU" sz="1600" u="none" strike="noStrike" kern="1200" cap="none" spc="0" baseline="0" dirty="0">
              <a:solidFill>
                <a:srgbClr val="414041"/>
              </a:solidFill>
              <a:uFillTx/>
              <a:latin typeface="Source Han Sans JP" panose="020B0500000000000000" pitchFamily="34" charset="-128"/>
            </a:endParaRPr>
          </a:p>
        </p:txBody>
      </p:sp>
      <p:sp>
        <p:nvSpPr>
          <p:cNvPr id="5" name="Rectangle 36">
            <a:extLst>
              <a:ext uri="{FF2B5EF4-FFF2-40B4-BE49-F238E27FC236}">
                <a16:creationId xmlns:a16="http://schemas.microsoft.com/office/drawing/2014/main" id="{B57D6FB7-F393-F900-1608-A30D9576E7DE}"/>
              </a:ext>
            </a:extLst>
          </p:cNvPr>
          <p:cNvSpPr/>
          <p:nvPr/>
        </p:nvSpPr>
        <p:spPr>
          <a:xfrm>
            <a:off x="6569497" y="904871"/>
            <a:ext cx="1421818" cy="358929"/>
          </a:xfrm>
          <a:prstGeom prst="rect">
            <a:avLst/>
          </a:prstGeom>
          <a:solidFill>
            <a:srgbClr val="FFFFF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AU" sz="1600" u="none" strike="noStrike" kern="1200" cap="none" spc="0" baseline="0" dirty="0">
              <a:solidFill>
                <a:srgbClr val="414041"/>
              </a:solidFill>
              <a:uFillTx/>
              <a:latin typeface="Source Han Sans JP" panose="020B0500000000000000" pitchFamily="34" charset="-128"/>
            </a:endParaRPr>
          </a:p>
        </p:txBody>
      </p:sp>
      <p:sp>
        <p:nvSpPr>
          <p:cNvPr id="6" name="Rectangle 6">
            <a:extLst>
              <a:ext uri="{FF2B5EF4-FFF2-40B4-BE49-F238E27FC236}">
                <a16:creationId xmlns:a16="http://schemas.microsoft.com/office/drawing/2014/main" id="{F729F178-2D7E-95E3-D593-CC3CA4BBE906}"/>
              </a:ext>
            </a:extLst>
          </p:cNvPr>
          <p:cNvSpPr/>
          <p:nvPr/>
        </p:nvSpPr>
        <p:spPr>
          <a:xfrm rot="16200004">
            <a:off x="4112532" y="3151178"/>
            <a:ext cx="4298347" cy="272354"/>
          </a:xfrm>
          <a:prstGeom prst="rect">
            <a:avLst/>
          </a:prstGeom>
          <a:solidFill>
            <a:srgbClr val="FFFFFF"/>
          </a:solidFill>
          <a:ln cap="flat">
            <a:noFill/>
            <a:prstDash val="solid"/>
          </a:ln>
        </p:spPr>
        <p:txBody>
          <a:bodyPr vert="horz" wrap="square" lIns="0" tIns="0" rIns="0" bIns="0" anchor="b"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600" u="none" strike="noStrike" kern="1200" cap="none" spc="0" baseline="0">
                <a:solidFill>
                  <a:srgbClr val="000000"/>
                </a:solidFill>
                <a:uFillTx/>
                <a:latin typeface="Source Han Sans JP" panose="020B0500000000000000" pitchFamily="34" charset="-128"/>
                <a:cs typeface="Arial"/>
              </a:rPr>
              <a:t>「他者との関わり」</a:t>
            </a:r>
            <a:endParaRPr lang="en-US" sz="1600" u="none" strike="noStrike" kern="1200" cap="none" spc="0" baseline="0" dirty="0">
              <a:solidFill>
                <a:srgbClr val="000000"/>
              </a:solidFill>
              <a:uFillTx/>
              <a:latin typeface="Source Han Sans JP" panose="020B0500000000000000" pitchFamily="34" charset="-128"/>
              <a:cs typeface="Arial"/>
            </a:endParaRPr>
          </a:p>
        </p:txBody>
      </p:sp>
      <p:sp>
        <p:nvSpPr>
          <p:cNvPr id="7" name="Rectangle 9">
            <a:extLst>
              <a:ext uri="{FF2B5EF4-FFF2-40B4-BE49-F238E27FC236}">
                <a16:creationId xmlns:a16="http://schemas.microsoft.com/office/drawing/2014/main" id="{40129A53-19F5-DA6F-D7ED-0F4A2B07A792}"/>
              </a:ext>
            </a:extLst>
          </p:cNvPr>
          <p:cNvSpPr/>
          <p:nvPr/>
        </p:nvSpPr>
        <p:spPr>
          <a:xfrm>
            <a:off x="6658541" y="5228319"/>
            <a:ext cx="5141131" cy="432328"/>
          </a:xfrm>
          <a:prstGeom prst="rect">
            <a:avLst/>
          </a:prstGeom>
          <a:solidFill>
            <a:srgbClr val="FFFFFF"/>
          </a:solidFill>
          <a:ln cap="flat">
            <a:noFill/>
            <a:prstDash val="solid"/>
          </a:ln>
        </p:spPr>
        <p:txBody>
          <a:bodyPr vert="horz" wrap="square" lIns="0" tIns="0" rIns="40635" bIns="0" anchor="t" anchorCtr="1" compatLnSpc="1">
            <a:noAutofit/>
          </a:bodyPr>
          <a:lstStyle/>
          <a:p>
            <a:pPr marL="44092"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600" u="none" strike="noStrike" kern="1200" cap="none" spc="0" baseline="0">
                <a:solidFill>
                  <a:srgbClr val="000000"/>
                </a:solidFill>
                <a:uFillTx/>
                <a:latin typeface="Source Han Sans JP" panose="020B0500000000000000" pitchFamily="34" charset="-128"/>
                <a:cs typeface="Arial"/>
              </a:rPr>
              <a:t>「操作」</a:t>
            </a:r>
            <a:endParaRPr lang="en-US" sz="1600" u="none" strike="noStrike" kern="1200" cap="none" spc="0" baseline="0" dirty="0">
              <a:solidFill>
                <a:srgbClr val="000000"/>
              </a:solidFill>
              <a:uFillTx/>
              <a:latin typeface="Source Han Sans JP" panose="020B0500000000000000" pitchFamily="34" charset="-128"/>
              <a:cs typeface="Arial"/>
            </a:endParaRPr>
          </a:p>
        </p:txBody>
      </p:sp>
      <p:pic>
        <p:nvPicPr>
          <p:cNvPr id="8" name="Picture 38">
            <a:extLst>
              <a:ext uri="{FF2B5EF4-FFF2-40B4-BE49-F238E27FC236}">
                <a16:creationId xmlns:a16="http://schemas.microsoft.com/office/drawing/2014/main" id="{D4B49390-7F01-CA27-C8CF-D317A24AAFD2}"/>
              </a:ext>
            </a:extLst>
          </p:cNvPr>
          <p:cNvPicPr>
            <a:picLocks noChangeAspect="1"/>
          </p:cNvPicPr>
          <p:nvPr/>
        </p:nvPicPr>
        <p:blipFill>
          <a:blip r:embed="rId4"/>
          <a:srcRect l="6344" b="7850"/>
          <a:stretch>
            <a:fillRect/>
          </a:stretch>
        </p:blipFill>
        <p:spPr>
          <a:xfrm>
            <a:off x="6521025" y="1376912"/>
            <a:ext cx="5046482" cy="3775383"/>
          </a:xfrm>
          <a:prstGeom prst="rect">
            <a:avLst/>
          </a:prstGeom>
          <a:noFill/>
          <a:ln cap="flat">
            <a:noFill/>
          </a:ln>
        </p:spPr>
      </p:pic>
      <p:sp>
        <p:nvSpPr>
          <p:cNvPr id="9" name="Slide Number Placeholder 5">
            <a:extLst>
              <a:ext uri="{FF2B5EF4-FFF2-40B4-BE49-F238E27FC236}">
                <a16:creationId xmlns:a16="http://schemas.microsoft.com/office/drawing/2014/main" id="{2CD62484-3797-6AB8-FBC1-DC37E620CBD8}"/>
              </a:ext>
            </a:extLst>
          </p:cNvPr>
          <p:cNvSpPr txBox="1">
            <a:spLocks noGrp="1"/>
          </p:cNvSpPr>
          <p:nvPr>
            <p:ph type="sldNum" sz="quarter" idx="8"/>
          </p:nvPr>
        </p:nvSpPr>
        <p:spPr>
          <a:xfrm>
            <a:off x="5638803" y="6315075"/>
            <a:ext cx="914400" cy="365129"/>
          </a:xfrm>
          <a:prstGeom prst="rect">
            <a:avLst/>
          </a:prstGeom>
          <a:noFill/>
          <a:ln>
            <a:noFill/>
          </a:ln>
        </p:spPr>
        <p:txBody>
          <a:bodyPr vert="horz" wrap="square" lIns="91440" tIns="45720" rIns="91440" bIns="45720" anchor="ctr" anchorCtr="1" compatLnSpc="1">
            <a:noAutofit/>
          </a:bodyPr>
          <a:lstStyle>
            <a:defPPr>
              <a:defRPr lang="x-none"/>
            </a:defPPr>
            <a:lvl1pPr marL="0" marR="0" lvl="0" indent="0" algn="ctr" defTabSz="914400" rtl="0" eaLnBrk="1" fontAlgn="auto" latinLnBrk="0" hangingPunct="1">
              <a:lnSpc>
                <a:spcPct val="100000"/>
              </a:lnSpc>
              <a:spcBef>
                <a:spcPts val="0"/>
              </a:spcBef>
              <a:spcAft>
                <a:spcPts val="0"/>
              </a:spcAft>
              <a:buNone/>
              <a:tabLst/>
              <a:defRPr lang="en-US" sz="1200" b="0" i="0" u="none" strike="noStrike" kern="1200" cap="none" spc="0" baseline="0">
                <a:solidFill>
                  <a:srgbClr val="939293"/>
                </a:solidFill>
                <a:uFillTx/>
                <a:latin typeface="Helvetica" pitchFamily="2"/>
                <a:ea typeface="+mn-ea"/>
                <a:cs typeface="Gotham Medium"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EFA32DBD-94D9-454A-9BF7-518D1DC499BB}" type="slidenum">
              <a:rPr lang="es-ES" smtClean="0">
                <a:latin typeface="Source Han Sans JP" panose="020B0500000000000000" pitchFamily="34" charset="-128"/>
              </a:rPr>
              <a:pPr lvl="0"/>
              <a:t>30</a:t>
            </a:fld>
            <a:endParaRPr lang="en-US" dirty="0">
              <a:latin typeface="Source Han Sans JP" panose="020B0500000000000000" pitchFamily="34" charset="-128"/>
            </a:endParaRPr>
          </a:p>
        </p:txBody>
      </p:sp>
      <p:sp>
        <p:nvSpPr>
          <p:cNvPr id="10" name="Footer Placeholder 4">
            <a:extLst>
              <a:ext uri="{FF2B5EF4-FFF2-40B4-BE49-F238E27FC236}">
                <a16:creationId xmlns:a16="http://schemas.microsoft.com/office/drawing/2014/main" id="{F0B5D099-7455-6EEE-2330-B66AFD7CD165}"/>
              </a:ext>
            </a:extLst>
          </p:cNvPr>
          <p:cNvSpPr txBox="1">
            <a:spLocks noGrp="1"/>
          </p:cNvSpPr>
          <p:nvPr>
            <p:ph type="ftr" sz="quarter" idx="9"/>
          </p:nvPr>
        </p:nvSpPr>
        <p:spPr>
          <a:xfrm>
            <a:off x="4871722" y="6739036"/>
            <a:ext cx="2448562" cy="118963"/>
          </a:xfrm>
          <a:prstGeom prst="rect">
            <a:avLst/>
          </a:prstGeom>
          <a:noFill/>
          <a:ln>
            <a:noFill/>
          </a:ln>
        </p:spPr>
        <p:txBody>
          <a:bodyPr vert="horz" wrap="square" lIns="91440" tIns="45720" rIns="91440" bIns="45720" anchor="ctr" anchorCtr="1" compatLnSpc="1">
            <a:noAutofit/>
          </a:bodyPr>
          <a:lstStyle>
            <a:defPPr>
              <a:defRPr lang="x-none"/>
            </a:defPPr>
            <a:lvl1pPr marL="0" marR="0" lvl="0" indent="0" algn="ctr" defTabSz="914400" rtl="0" eaLnBrk="1" fontAlgn="auto" latinLnBrk="0" hangingPunct="1">
              <a:lnSpc>
                <a:spcPct val="100000"/>
              </a:lnSpc>
              <a:spcBef>
                <a:spcPts val="0"/>
              </a:spcBef>
              <a:spcAft>
                <a:spcPts val="0"/>
              </a:spcAft>
              <a:buNone/>
              <a:tabLst/>
              <a:defRPr lang="en-US" sz="600" b="0" i="0" u="none" strike="noStrike" kern="1200" cap="none" spc="0" baseline="0">
                <a:solidFill>
                  <a:srgbClr val="BBBEC0"/>
                </a:solidFill>
                <a:uFillTx/>
                <a:latin typeface="Helvetica Light" pitchFamily="34"/>
                <a:ea typeface="+mn-ea"/>
                <a:cs typeface="Gotham Light"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s-ES" dirty="0">
                <a:latin typeface="Source Han Sans JP" panose="020B0500000000000000" pitchFamily="34" charset="-128"/>
              </a:rPr>
              <a:t>© </a:t>
            </a:r>
            <a:r>
              <a:rPr lang="es-ES" dirty="0" err="1">
                <a:latin typeface="Source Han Sans JP" panose="020B0500000000000000" pitchFamily="34" charset="-128"/>
              </a:rPr>
              <a:t>Leadership</a:t>
            </a:r>
            <a:r>
              <a:rPr lang="es-ES" dirty="0">
                <a:latin typeface="Source Han Sans JP" panose="020B0500000000000000" pitchFamily="34" charset="-128"/>
              </a:rPr>
              <a:t> </a:t>
            </a:r>
            <a:r>
              <a:rPr lang="es-ES" dirty="0" err="1">
                <a:latin typeface="Source Han Sans JP" panose="020B0500000000000000" pitchFamily="34" charset="-128"/>
              </a:rPr>
              <a:t>Circle</a:t>
            </a:r>
            <a:r>
              <a:rPr lang="es-ES" dirty="0">
                <a:latin typeface="Source Han Sans JP" panose="020B0500000000000000" pitchFamily="34" charset="-128"/>
              </a:rPr>
              <a:t> | </a:t>
            </a:r>
            <a:r>
              <a:rPr lang="es-ES" dirty="0" err="1">
                <a:latin typeface="Source Han Sans JP" panose="020B0500000000000000" pitchFamily="34" charset="-128"/>
              </a:rPr>
              <a:t>All</a:t>
            </a:r>
            <a:r>
              <a:rPr lang="es-ES" dirty="0">
                <a:latin typeface="Source Han Sans JP" panose="020B0500000000000000" pitchFamily="34" charset="-128"/>
              </a:rPr>
              <a:t> </a:t>
            </a:r>
            <a:r>
              <a:rPr lang="es-ES" dirty="0" err="1">
                <a:latin typeface="Source Han Sans JP" panose="020B0500000000000000" pitchFamily="34" charset="-128"/>
              </a:rPr>
              <a:t>Rights</a:t>
            </a:r>
            <a:r>
              <a:rPr lang="es-ES" dirty="0">
                <a:latin typeface="Source Han Sans JP" panose="020B0500000000000000" pitchFamily="34" charset="-128"/>
              </a:rPr>
              <a:t> </a:t>
            </a:r>
            <a:r>
              <a:rPr lang="es-ES" dirty="0" err="1">
                <a:latin typeface="Source Han Sans JP" panose="020B0500000000000000" pitchFamily="34" charset="-128"/>
              </a:rPr>
              <a:t>Reserved</a:t>
            </a:r>
            <a:endParaRPr lang="en-US" dirty="0">
              <a:latin typeface="Source Han Sans JP" panose="020B0500000000000000" pitchFamily="34" charset="-128"/>
            </a:endParaRP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B68DE-59A3-7DB7-B2CE-B1BDF7D30699}"/>
              </a:ext>
            </a:extLst>
          </p:cNvPr>
          <p:cNvSpPr txBox="1">
            <a:spLocks noGrp="1"/>
          </p:cNvSpPr>
          <p:nvPr>
            <p:ph type="title"/>
          </p:nvPr>
        </p:nvSpPr>
        <p:spPr/>
        <p:txBody>
          <a:bodyPr anchorCtr="0"/>
          <a:lstStyle/>
          <a:p>
            <a:pPr lvl="0" algn="l"/>
            <a:r>
              <a:rPr lang="ja-JP" altLang="en-US">
                <a:ea typeface="Source Han Sans JP" panose="020B0500000000000000" pitchFamily="34" charset="-128"/>
              </a:rPr>
              <a:t>反対側</a:t>
            </a:r>
            <a:r>
              <a:rPr lang="en-US" dirty="0">
                <a:ea typeface="Source Han Sans JP" panose="020B0500000000000000" pitchFamily="34" charset="-128"/>
              </a:rPr>
              <a:t>: 「</a:t>
            </a:r>
            <a:r>
              <a:rPr lang="ja-JP" altLang="en-US">
                <a:ea typeface="Source Han Sans JP" panose="020B0500000000000000" pitchFamily="34" charset="-128"/>
              </a:rPr>
              <a:t>他者依存」と「目標達成」</a:t>
            </a:r>
            <a:endParaRPr lang="en-US" dirty="0">
              <a:ea typeface="Source Han Sans JP" panose="020B0500000000000000" pitchFamily="34" charset="-128"/>
            </a:endParaRPr>
          </a:p>
        </p:txBody>
      </p:sp>
      <p:grpSp>
        <p:nvGrpSpPr>
          <p:cNvPr id="3" name="グループ化 33">
            <a:extLst>
              <a:ext uri="{FF2B5EF4-FFF2-40B4-BE49-F238E27FC236}">
                <a16:creationId xmlns:a16="http://schemas.microsoft.com/office/drawing/2014/main" id="{E04D855C-86FE-2222-BB3D-95BECBDD62D0}"/>
              </a:ext>
            </a:extLst>
          </p:cNvPr>
          <p:cNvGrpSpPr/>
          <p:nvPr/>
        </p:nvGrpSpPr>
        <p:grpSpPr>
          <a:xfrm>
            <a:off x="5531561" y="1050308"/>
            <a:ext cx="6268313" cy="4689773"/>
            <a:chOff x="5531561" y="1050308"/>
            <a:chExt cx="6268313" cy="4689773"/>
          </a:xfrm>
        </p:grpSpPr>
        <p:sp>
          <p:nvSpPr>
            <p:cNvPr id="4" name="Rectangle 6">
              <a:extLst>
                <a:ext uri="{FF2B5EF4-FFF2-40B4-BE49-F238E27FC236}">
                  <a16:creationId xmlns:a16="http://schemas.microsoft.com/office/drawing/2014/main" id="{12A19C62-6466-F9A7-51CD-4363E73FF217}"/>
                </a:ext>
              </a:extLst>
            </p:cNvPr>
            <p:cNvSpPr/>
            <p:nvPr/>
          </p:nvSpPr>
          <p:spPr>
            <a:xfrm rot="16200004">
              <a:off x="3577905" y="3003964"/>
              <a:ext cx="4667682" cy="760369"/>
            </a:xfrm>
            <a:prstGeom prst="rect">
              <a:avLst/>
            </a:prstGeom>
            <a:solidFill>
              <a:srgbClr val="FFFFFF"/>
            </a:solidFill>
            <a:ln cap="flat">
              <a:noFill/>
              <a:prstDash val="solid"/>
            </a:ln>
          </p:spPr>
          <p:txBody>
            <a:bodyPr vert="horz" wrap="square" lIns="0" tIns="0" rIns="0" bIns="0" anchor="b"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600" u="none" strike="noStrike" kern="1200" cap="none" spc="0" baseline="0">
                  <a:solidFill>
                    <a:srgbClr val="000000"/>
                  </a:solidFill>
                  <a:uFillTx/>
                  <a:latin typeface="Source Han Sans JP" panose="020B0500000000000000" pitchFamily="34" charset="-128"/>
                  <a:cs typeface="Arial"/>
                </a:rPr>
                <a:t>「目標達成」</a:t>
              </a:r>
              <a:endParaRPr lang="en-US" sz="1600" u="none" strike="noStrike" kern="1200" cap="none" spc="0" baseline="0" dirty="0">
                <a:solidFill>
                  <a:srgbClr val="000000"/>
                </a:solidFill>
                <a:uFillTx/>
                <a:latin typeface="Source Han Sans JP" panose="020B0500000000000000" pitchFamily="34" charset="-128"/>
                <a:cs typeface="Arial"/>
              </a:endParaRPr>
            </a:p>
          </p:txBody>
        </p:sp>
        <p:sp>
          <p:nvSpPr>
            <p:cNvPr id="5" name="Rectangle 9">
              <a:extLst>
                <a:ext uri="{FF2B5EF4-FFF2-40B4-BE49-F238E27FC236}">
                  <a16:creationId xmlns:a16="http://schemas.microsoft.com/office/drawing/2014/main" id="{9986FD69-EC49-4448-4814-9F7325F2E89A}"/>
                </a:ext>
              </a:extLst>
            </p:cNvPr>
            <p:cNvSpPr/>
            <p:nvPr/>
          </p:nvSpPr>
          <p:spPr>
            <a:xfrm>
              <a:off x="6144978" y="5270601"/>
              <a:ext cx="5654896" cy="469480"/>
            </a:xfrm>
            <a:prstGeom prst="rect">
              <a:avLst/>
            </a:prstGeom>
            <a:solidFill>
              <a:srgbClr val="FFFFFF"/>
            </a:solidFill>
            <a:ln cap="flat">
              <a:noFill/>
              <a:prstDash val="solid"/>
            </a:ln>
          </p:spPr>
          <p:txBody>
            <a:bodyPr vert="horz" wrap="square" lIns="0" tIns="0" rIns="40635" bIns="0" anchor="t" anchorCtr="1" compatLnSpc="1">
              <a:noAutofit/>
            </a:bodyPr>
            <a:lstStyle/>
            <a:p>
              <a:pPr marL="44092"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600" u="none" strike="noStrike" kern="1200" cap="none" spc="0" baseline="0">
                  <a:solidFill>
                    <a:srgbClr val="000000"/>
                  </a:solidFill>
                  <a:uFillTx/>
                  <a:latin typeface="Source Han Sans JP" panose="020B0500000000000000" pitchFamily="34" charset="-128"/>
                  <a:cs typeface="Arial"/>
                </a:rPr>
                <a:t>「他者依存」</a:t>
              </a:r>
              <a:endParaRPr lang="en-US" sz="1600" u="none" strike="noStrike" kern="1200" cap="none" spc="0" baseline="0" dirty="0">
                <a:solidFill>
                  <a:srgbClr val="000000"/>
                </a:solidFill>
                <a:uFillTx/>
                <a:latin typeface="Source Han Sans JP" panose="020B0500000000000000" pitchFamily="34" charset="-128"/>
                <a:cs typeface="Arial"/>
              </a:endParaRPr>
            </a:p>
          </p:txBody>
        </p:sp>
      </p:grpSp>
      <p:pic>
        <p:nvPicPr>
          <p:cNvPr id="6" name="Picture 37">
            <a:extLst>
              <a:ext uri="{FF2B5EF4-FFF2-40B4-BE49-F238E27FC236}">
                <a16:creationId xmlns:a16="http://schemas.microsoft.com/office/drawing/2014/main" id="{E8C173B9-9070-3F18-EFC3-17674C37AC1A}"/>
              </a:ext>
            </a:extLst>
          </p:cNvPr>
          <p:cNvPicPr>
            <a:picLocks noChangeAspect="1"/>
          </p:cNvPicPr>
          <p:nvPr/>
        </p:nvPicPr>
        <p:blipFill>
          <a:blip r:embed="rId3"/>
          <a:stretch>
            <a:fillRect/>
          </a:stretch>
        </p:blipFill>
        <p:spPr>
          <a:xfrm>
            <a:off x="827312" y="980950"/>
            <a:ext cx="4898568" cy="4944928"/>
          </a:xfrm>
          <a:prstGeom prst="rect">
            <a:avLst/>
          </a:prstGeom>
          <a:noFill/>
          <a:ln cap="flat">
            <a:noFill/>
          </a:ln>
        </p:spPr>
      </p:pic>
      <p:pic>
        <p:nvPicPr>
          <p:cNvPr id="7" name="Picture 38">
            <a:extLst>
              <a:ext uri="{FF2B5EF4-FFF2-40B4-BE49-F238E27FC236}">
                <a16:creationId xmlns:a16="http://schemas.microsoft.com/office/drawing/2014/main" id="{41A91D08-BF40-22CF-B02F-CE9DD3764D02}"/>
              </a:ext>
            </a:extLst>
          </p:cNvPr>
          <p:cNvPicPr>
            <a:picLocks noChangeAspect="1"/>
          </p:cNvPicPr>
          <p:nvPr/>
        </p:nvPicPr>
        <p:blipFill>
          <a:blip r:embed="rId4"/>
          <a:srcRect l="5364" b="6402"/>
          <a:stretch>
            <a:fillRect/>
          </a:stretch>
        </p:blipFill>
        <p:spPr>
          <a:xfrm>
            <a:off x="6422571" y="1410324"/>
            <a:ext cx="5099718" cy="3847475"/>
          </a:xfrm>
          <a:prstGeom prst="rect">
            <a:avLst/>
          </a:prstGeom>
          <a:noFill/>
          <a:ln cap="flat">
            <a:noFill/>
          </a:ln>
        </p:spPr>
      </p:pic>
      <p:sp>
        <p:nvSpPr>
          <p:cNvPr id="8" name="Slide Number Placeholder 3">
            <a:extLst>
              <a:ext uri="{FF2B5EF4-FFF2-40B4-BE49-F238E27FC236}">
                <a16:creationId xmlns:a16="http://schemas.microsoft.com/office/drawing/2014/main" id="{B15064B8-916E-3C35-B932-81FA57DD06A3}"/>
              </a:ext>
            </a:extLst>
          </p:cNvPr>
          <p:cNvSpPr txBox="1">
            <a:spLocks noGrp="1"/>
          </p:cNvSpPr>
          <p:nvPr>
            <p:ph type="sldNum" sz="quarter" idx="8"/>
          </p:nvPr>
        </p:nvSpPr>
        <p:spPr>
          <a:xfrm>
            <a:off x="5638803" y="6315075"/>
            <a:ext cx="914400" cy="365129"/>
          </a:xfrm>
          <a:prstGeom prst="rect">
            <a:avLst/>
          </a:prstGeom>
          <a:noFill/>
          <a:ln>
            <a:noFill/>
          </a:ln>
        </p:spPr>
        <p:txBody>
          <a:bodyPr vert="horz" wrap="square" lIns="91440" tIns="45720" rIns="91440" bIns="45720" anchor="ctr" anchorCtr="1" compatLnSpc="1">
            <a:noAutofit/>
          </a:bodyPr>
          <a:lstStyle>
            <a:defPPr>
              <a:defRPr lang="x-none"/>
            </a:defPPr>
            <a:lvl1pPr marL="0" marR="0" lvl="0" indent="0" algn="ctr" defTabSz="914400" rtl="0" eaLnBrk="1" fontAlgn="auto" latinLnBrk="0" hangingPunct="1">
              <a:lnSpc>
                <a:spcPct val="100000"/>
              </a:lnSpc>
              <a:spcBef>
                <a:spcPts val="0"/>
              </a:spcBef>
              <a:spcAft>
                <a:spcPts val="0"/>
              </a:spcAft>
              <a:buNone/>
              <a:tabLst/>
              <a:defRPr lang="en-US" sz="1200" b="0" i="0" u="none" strike="noStrike" kern="1200" cap="none" spc="0" baseline="0">
                <a:solidFill>
                  <a:srgbClr val="939293"/>
                </a:solidFill>
                <a:uFillTx/>
                <a:latin typeface="Helvetica" pitchFamily="2"/>
                <a:ea typeface="+mn-ea"/>
                <a:cs typeface="Gotham Medium"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EFA32DBD-94D9-454A-9BF7-518D1DC499BB}" type="slidenum">
              <a:rPr lang="es-ES" smtClean="0">
                <a:latin typeface="Source Han Sans JP" panose="020B0500000000000000" pitchFamily="34" charset="-128"/>
              </a:rPr>
              <a:pPr lvl="0"/>
              <a:t>31</a:t>
            </a:fld>
            <a:endParaRPr lang="en-US" dirty="0">
              <a:latin typeface="Source Han Sans JP" panose="020B0500000000000000" pitchFamily="34" charset="-128"/>
            </a:endParaRPr>
          </a:p>
        </p:txBody>
      </p:sp>
      <p:sp>
        <p:nvSpPr>
          <p:cNvPr id="9" name="Footer Placeholder 2">
            <a:extLst>
              <a:ext uri="{FF2B5EF4-FFF2-40B4-BE49-F238E27FC236}">
                <a16:creationId xmlns:a16="http://schemas.microsoft.com/office/drawing/2014/main" id="{D503DF04-3FE6-D00F-4B62-CE5A9572A977}"/>
              </a:ext>
            </a:extLst>
          </p:cNvPr>
          <p:cNvSpPr txBox="1">
            <a:spLocks noGrp="1"/>
          </p:cNvSpPr>
          <p:nvPr>
            <p:ph type="ftr" sz="quarter" idx="9"/>
          </p:nvPr>
        </p:nvSpPr>
        <p:spPr>
          <a:xfrm>
            <a:off x="4871722" y="6739036"/>
            <a:ext cx="2448562" cy="118963"/>
          </a:xfrm>
          <a:prstGeom prst="rect">
            <a:avLst/>
          </a:prstGeom>
          <a:noFill/>
          <a:ln>
            <a:noFill/>
          </a:ln>
        </p:spPr>
        <p:txBody>
          <a:bodyPr vert="horz" wrap="square" lIns="91440" tIns="45720" rIns="91440" bIns="45720" anchor="ctr" anchorCtr="1" compatLnSpc="1">
            <a:noAutofit/>
          </a:bodyPr>
          <a:lstStyle>
            <a:defPPr>
              <a:defRPr lang="x-none"/>
            </a:defPPr>
            <a:lvl1pPr marL="0" marR="0" lvl="0" indent="0" algn="ctr" defTabSz="914400" rtl="0" eaLnBrk="1" fontAlgn="auto" latinLnBrk="0" hangingPunct="1">
              <a:lnSpc>
                <a:spcPct val="100000"/>
              </a:lnSpc>
              <a:spcBef>
                <a:spcPts val="0"/>
              </a:spcBef>
              <a:spcAft>
                <a:spcPts val="0"/>
              </a:spcAft>
              <a:buNone/>
              <a:tabLst/>
              <a:defRPr lang="en-US" sz="600" b="0" i="0" u="none" strike="noStrike" kern="1200" cap="none" spc="0" baseline="0">
                <a:solidFill>
                  <a:srgbClr val="BBBEC0"/>
                </a:solidFill>
                <a:uFillTx/>
                <a:latin typeface="Helvetica Light" pitchFamily="34"/>
                <a:ea typeface="+mn-ea"/>
                <a:cs typeface="Gotham Light"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s-ES" dirty="0">
                <a:latin typeface="Source Han Sans JP" panose="020B0500000000000000" pitchFamily="34" charset="-128"/>
              </a:rPr>
              <a:t>© </a:t>
            </a:r>
            <a:r>
              <a:rPr lang="es-ES" dirty="0" err="1">
                <a:latin typeface="Source Han Sans JP" panose="020B0500000000000000" pitchFamily="34" charset="-128"/>
              </a:rPr>
              <a:t>Leadership</a:t>
            </a:r>
            <a:r>
              <a:rPr lang="es-ES" dirty="0">
                <a:latin typeface="Source Han Sans JP" panose="020B0500000000000000" pitchFamily="34" charset="-128"/>
              </a:rPr>
              <a:t> </a:t>
            </a:r>
            <a:r>
              <a:rPr lang="es-ES" dirty="0" err="1">
                <a:latin typeface="Source Han Sans JP" panose="020B0500000000000000" pitchFamily="34" charset="-128"/>
              </a:rPr>
              <a:t>Circle</a:t>
            </a:r>
            <a:r>
              <a:rPr lang="es-ES" dirty="0">
                <a:latin typeface="Source Han Sans JP" panose="020B0500000000000000" pitchFamily="34" charset="-128"/>
              </a:rPr>
              <a:t> | </a:t>
            </a:r>
            <a:r>
              <a:rPr lang="es-ES" dirty="0" err="1">
                <a:latin typeface="Source Han Sans JP" panose="020B0500000000000000" pitchFamily="34" charset="-128"/>
              </a:rPr>
              <a:t>All</a:t>
            </a:r>
            <a:r>
              <a:rPr lang="es-ES" dirty="0">
                <a:latin typeface="Source Han Sans JP" panose="020B0500000000000000" pitchFamily="34" charset="-128"/>
              </a:rPr>
              <a:t> </a:t>
            </a:r>
            <a:r>
              <a:rPr lang="es-ES" dirty="0" err="1">
                <a:latin typeface="Source Han Sans JP" panose="020B0500000000000000" pitchFamily="34" charset="-128"/>
              </a:rPr>
              <a:t>Rights</a:t>
            </a:r>
            <a:r>
              <a:rPr lang="es-ES" dirty="0">
                <a:latin typeface="Source Han Sans JP" panose="020B0500000000000000" pitchFamily="34" charset="-128"/>
              </a:rPr>
              <a:t> </a:t>
            </a:r>
            <a:r>
              <a:rPr lang="es-ES" dirty="0" err="1">
                <a:latin typeface="Source Han Sans JP" panose="020B0500000000000000" pitchFamily="34" charset="-128"/>
              </a:rPr>
              <a:t>Reserved</a:t>
            </a:r>
            <a:endParaRPr lang="en-US" dirty="0">
              <a:latin typeface="Source Han Sans JP" panose="020B0500000000000000" pitchFamily="34" charset="-128"/>
            </a:endParaRP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1B840B31-705B-2C7E-8F07-07DB7932266D}"/>
              </a:ext>
            </a:extLst>
          </p:cNvPr>
          <p:cNvPicPr>
            <a:picLocks noChangeAspect="1"/>
          </p:cNvPicPr>
          <p:nvPr/>
        </p:nvPicPr>
        <p:blipFill>
          <a:blip r:embed="rId3"/>
          <a:stretch>
            <a:fillRect/>
          </a:stretch>
        </p:blipFill>
        <p:spPr>
          <a:xfrm>
            <a:off x="860066" y="986884"/>
            <a:ext cx="4860941" cy="4906944"/>
          </a:xfrm>
          <a:prstGeom prst="rect">
            <a:avLst/>
          </a:prstGeom>
          <a:noFill/>
          <a:ln cap="flat">
            <a:noFill/>
          </a:ln>
        </p:spPr>
      </p:pic>
      <p:sp>
        <p:nvSpPr>
          <p:cNvPr id="3" name="Title 1">
            <a:extLst>
              <a:ext uri="{FF2B5EF4-FFF2-40B4-BE49-F238E27FC236}">
                <a16:creationId xmlns:a16="http://schemas.microsoft.com/office/drawing/2014/main" id="{EFB9256D-9095-B7D5-0BBF-460153AC2428}"/>
              </a:ext>
            </a:extLst>
          </p:cNvPr>
          <p:cNvSpPr txBox="1">
            <a:spLocks noGrp="1"/>
          </p:cNvSpPr>
          <p:nvPr>
            <p:ph type="title"/>
          </p:nvPr>
        </p:nvSpPr>
        <p:spPr/>
        <p:txBody>
          <a:bodyPr anchorCtr="0"/>
          <a:lstStyle/>
          <a:p>
            <a:pPr lvl="0" algn="l"/>
            <a:r>
              <a:rPr lang="ja-JP" altLang="en-US">
                <a:ea typeface="Source Han Sans JP" panose="020B0500000000000000" pitchFamily="34" charset="-128"/>
              </a:rPr>
              <a:t>反対側</a:t>
            </a:r>
            <a:r>
              <a:rPr lang="en-US" dirty="0">
                <a:ea typeface="Source Han Sans JP" panose="020B0500000000000000" pitchFamily="34" charset="-128"/>
              </a:rPr>
              <a:t>: 「</a:t>
            </a:r>
            <a:r>
              <a:rPr lang="ja-JP" altLang="en-US">
                <a:ea typeface="Source Han Sans JP" panose="020B0500000000000000" pitchFamily="34" charset="-128"/>
              </a:rPr>
              <a:t>自己防衛」と「自己認識」</a:t>
            </a:r>
            <a:endParaRPr lang="en-US" dirty="0">
              <a:ea typeface="Source Han Sans JP" panose="020B0500000000000000" pitchFamily="34" charset="-128"/>
            </a:endParaRPr>
          </a:p>
        </p:txBody>
      </p:sp>
      <p:sp>
        <p:nvSpPr>
          <p:cNvPr id="4" name="Slide Number Placeholder 3">
            <a:extLst>
              <a:ext uri="{FF2B5EF4-FFF2-40B4-BE49-F238E27FC236}">
                <a16:creationId xmlns:a16="http://schemas.microsoft.com/office/drawing/2014/main" id="{146A57DD-FD46-6EB9-90A8-61BBEE5DB275}"/>
              </a:ext>
            </a:extLst>
          </p:cNvPr>
          <p:cNvSpPr txBox="1">
            <a:spLocks noGrp="1"/>
          </p:cNvSpPr>
          <p:nvPr>
            <p:ph type="sldNum" sz="quarter" idx="8"/>
          </p:nvPr>
        </p:nvSpPr>
        <p:spPr>
          <a:xfrm>
            <a:off x="5638803" y="6315075"/>
            <a:ext cx="914400" cy="365129"/>
          </a:xfrm>
          <a:prstGeom prst="rect">
            <a:avLst/>
          </a:prstGeom>
          <a:noFill/>
          <a:ln>
            <a:noFill/>
          </a:ln>
        </p:spPr>
        <p:txBody>
          <a:bodyPr vert="horz" wrap="square" lIns="91440" tIns="45720" rIns="91440" bIns="45720" anchor="ctr" anchorCtr="1" compatLnSpc="1">
            <a:noAutofit/>
          </a:bodyPr>
          <a:lstStyle>
            <a:defPPr>
              <a:defRPr lang="x-none"/>
            </a:defPPr>
            <a:lvl1pPr marL="0" marR="0" lvl="0" indent="0" algn="ctr" defTabSz="914400" rtl="0" eaLnBrk="1" fontAlgn="auto" latinLnBrk="0" hangingPunct="1">
              <a:lnSpc>
                <a:spcPct val="100000"/>
              </a:lnSpc>
              <a:spcBef>
                <a:spcPts val="0"/>
              </a:spcBef>
              <a:spcAft>
                <a:spcPts val="0"/>
              </a:spcAft>
              <a:buNone/>
              <a:tabLst/>
              <a:defRPr lang="en-US" sz="1200" b="0" i="0" u="none" strike="noStrike" kern="1200" cap="none" spc="0" baseline="0">
                <a:solidFill>
                  <a:srgbClr val="939293"/>
                </a:solidFill>
                <a:uFillTx/>
                <a:latin typeface="Helvetica" pitchFamily="2"/>
                <a:ea typeface="+mn-ea"/>
                <a:cs typeface="Gotham Medium"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EFA32DBD-94D9-454A-9BF7-518D1DC499BB}" type="slidenum">
              <a:rPr lang="es-ES" smtClean="0">
                <a:latin typeface="Source Han Sans JP" panose="020B0500000000000000" pitchFamily="34" charset="-128"/>
              </a:rPr>
              <a:pPr lvl="0"/>
              <a:t>32</a:t>
            </a:fld>
            <a:endParaRPr lang="en-US" dirty="0">
              <a:latin typeface="Source Han Sans JP" panose="020B0500000000000000" pitchFamily="34" charset="-128"/>
            </a:endParaRPr>
          </a:p>
        </p:txBody>
      </p:sp>
      <p:sp>
        <p:nvSpPr>
          <p:cNvPr id="5" name="Footer Placeholder 2">
            <a:extLst>
              <a:ext uri="{FF2B5EF4-FFF2-40B4-BE49-F238E27FC236}">
                <a16:creationId xmlns:a16="http://schemas.microsoft.com/office/drawing/2014/main" id="{325AD57B-9E4B-F770-1BB4-1B38B1926CC6}"/>
              </a:ext>
            </a:extLst>
          </p:cNvPr>
          <p:cNvSpPr txBox="1">
            <a:spLocks noGrp="1"/>
          </p:cNvSpPr>
          <p:nvPr>
            <p:ph type="ftr" sz="quarter" idx="9"/>
          </p:nvPr>
        </p:nvSpPr>
        <p:spPr>
          <a:xfrm>
            <a:off x="4871722" y="6739036"/>
            <a:ext cx="2448562" cy="118963"/>
          </a:xfrm>
          <a:prstGeom prst="rect">
            <a:avLst/>
          </a:prstGeom>
          <a:noFill/>
          <a:ln>
            <a:noFill/>
          </a:ln>
        </p:spPr>
        <p:txBody>
          <a:bodyPr vert="horz" wrap="square" lIns="91440" tIns="45720" rIns="91440" bIns="45720" anchor="ctr" anchorCtr="1" compatLnSpc="1">
            <a:noAutofit/>
          </a:bodyPr>
          <a:lstStyle>
            <a:defPPr>
              <a:defRPr lang="x-none"/>
            </a:defPPr>
            <a:lvl1pPr marL="0" marR="0" lvl="0" indent="0" algn="ctr" defTabSz="914400" rtl="0" eaLnBrk="1" fontAlgn="auto" latinLnBrk="0" hangingPunct="1">
              <a:lnSpc>
                <a:spcPct val="100000"/>
              </a:lnSpc>
              <a:spcBef>
                <a:spcPts val="0"/>
              </a:spcBef>
              <a:spcAft>
                <a:spcPts val="0"/>
              </a:spcAft>
              <a:buNone/>
              <a:tabLst/>
              <a:defRPr lang="en-US" sz="600" b="0" i="0" u="none" strike="noStrike" kern="1200" cap="none" spc="0" baseline="0">
                <a:solidFill>
                  <a:srgbClr val="BBBEC0"/>
                </a:solidFill>
                <a:uFillTx/>
                <a:latin typeface="Helvetica Light" pitchFamily="34"/>
                <a:ea typeface="+mn-ea"/>
                <a:cs typeface="Gotham Light"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s-ES" dirty="0">
                <a:latin typeface="Source Han Sans JP" panose="020B0500000000000000" pitchFamily="34" charset="-128"/>
              </a:rPr>
              <a:t>© </a:t>
            </a:r>
            <a:r>
              <a:rPr lang="es-ES" dirty="0" err="1">
                <a:latin typeface="Source Han Sans JP" panose="020B0500000000000000" pitchFamily="34" charset="-128"/>
              </a:rPr>
              <a:t>Leadership</a:t>
            </a:r>
            <a:r>
              <a:rPr lang="es-ES" dirty="0">
                <a:latin typeface="Source Han Sans JP" panose="020B0500000000000000" pitchFamily="34" charset="-128"/>
              </a:rPr>
              <a:t> </a:t>
            </a:r>
            <a:r>
              <a:rPr lang="es-ES" dirty="0" err="1">
                <a:latin typeface="Source Han Sans JP" panose="020B0500000000000000" pitchFamily="34" charset="-128"/>
              </a:rPr>
              <a:t>Circle</a:t>
            </a:r>
            <a:r>
              <a:rPr lang="es-ES" dirty="0">
                <a:latin typeface="Source Han Sans JP" panose="020B0500000000000000" pitchFamily="34" charset="-128"/>
              </a:rPr>
              <a:t> | </a:t>
            </a:r>
            <a:r>
              <a:rPr lang="es-ES" dirty="0" err="1">
                <a:latin typeface="Source Han Sans JP" panose="020B0500000000000000" pitchFamily="34" charset="-128"/>
              </a:rPr>
              <a:t>All</a:t>
            </a:r>
            <a:r>
              <a:rPr lang="es-ES" dirty="0">
                <a:latin typeface="Source Han Sans JP" panose="020B0500000000000000" pitchFamily="34" charset="-128"/>
              </a:rPr>
              <a:t> </a:t>
            </a:r>
            <a:r>
              <a:rPr lang="es-ES" dirty="0" err="1">
                <a:latin typeface="Source Han Sans JP" panose="020B0500000000000000" pitchFamily="34" charset="-128"/>
              </a:rPr>
              <a:t>Rights</a:t>
            </a:r>
            <a:r>
              <a:rPr lang="es-ES" dirty="0">
                <a:latin typeface="Source Han Sans JP" panose="020B0500000000000000" pitchFamily="34" charset="-128"/>
              </a:rPr>
              <a:t> </a:t>
            </a:r>
            <a:r>
              <a:rPr lang="es-ES" dirty="0" err="1">
                <a:latin typeface="Source Han Sans JP" panose="020B0500000000000000" pitchFamily="34" charset="-128"/>
              </a:rPr>
              <a:t>Reserved</a:t>
            </a:r>
            <a:endParaRPr lang="en-US" dirty="0">
              <a:latin typeface="Source Han Sans JP" panose="020B0500000000000000" pitchFamily="34" charset="-128"/>
            </a:endParaRPr>
          </a:p>
        </p:txBody>
      </p:sp>
      <p:pic>
        <p:nvPicPr>
          <p:cNvPr id="6" name="Picture 16">
            <a:extLst>
              <a:ext uri="{FF2B5EF4-FFF2-40B4-BE49-F238E27FC236}">
                <a16:creationId xmlns:a16="http://schemas.microsoft.com/office/drawing/2014/main" id="{918F040E-4C1C-40AD-B080-2777602F51E2}"/>
              </a:ext>
            </a:extLst>
          </p:cNvPr>
          <p:cNvPicPr>
            <a:picLocks noChangeAspect="1"/>
          </p:cNvPicPr>
          <p:nvPr/>
        </p:nvPicPr>
        <p:blipFill>
          <a:blip r:embed="rId4"/>
          <a:srcRect l="5280" b="7132"/>
          <a:stretch>
            <a:fillRect/>
          </a:stretch>
        </p:blipFill>
        <p:spPr>
          <a:xfrm>
            <a:off x="6418100" y="1376912"/>
            <a:ext cx="5104180" cy="3804690"/>
          </a:xfrm>
          <a:prstGeom prst="rect">
            <a:avLst/>
          </a:prstGeom>
          <a:noFill/>
          <a:ln cap="flat">
            <a:noFill/>
          </a:ln>
        </p:spPr>
      </p:pic>
      <p:sp>
        <p:nvSpPr>
          <p:cNvPr id="7" name="Rectangle 17">
            <a:extLst>
              <a:ext uri="{FF2B5EF4-FFF2-40B4-BE49-F238E27FC236}">
                <a16:creationId xmlns:a16="http://schemas.microsoft.com/office/drawing/2014/main" id="{8683DE56-97BA-0987-7482-55FE6012893A}"/>
              </a:ext>
            </a:extLst>
          </p:cNvPr>
          <p:cNvSpPr/>
          <p:nvPr/>
        </p:nvSpPr>
        <p:spPr>
          <a:xfrm rot="16200004">
            <a:off x="3965647" y="3143630"/>
            <a:ext cx="4371142" cy="289343"/>
          </a:xfrm>
          <a:prstGeom prst="rect">
            <a:avLst/>
          </a:prstGeom>
          <a:solidFill>
            <a:srgbClr val="FFFFFF"/>
          </a:solidFill>
          <a:ln cap="flat">
            <a:noFill/>
            <a:prstDash val="solid"/>
          </a:ln>
        </p:spPr>
        <p:txBody>
          <a:bodyPr vert="horz" wrap="square" lIns="0" tIns="0" rIns="0" bIns="0" anchor="b"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600" u="none" strike="noStrike" kern="1200" cap="none" spc="0" baseline="0">
                <a:solidFill>
                  <a:srgbClr val="000000"/>
                </a:solidFill>
                <a:uFillTx/>
                <a:latin typeface="Source Han Sans JP" panose="020B0500000000000000" pitchFamily="34" charset="-128"/>
                <a:cs typeface="Arial"/>
              </a:rPr>
              <a:t>「自己認識」</a:t>
            </a:r>
            <a:endParaRPr lang="en-US" sz="1600" u="none" strike="noStrike" kern="1200" cap="none" spc="0" baseline="0" dirty="0">
              <a:solidFill>
                <a:srgbClr val="000000"/>
              </a:solidFill>
              <a:uFillTx/>
              <a:latin typeface="Source Han Sans JP" panose="020B0500000000000000" pitchFamily="34" charset="-128"/>
              <a:cs typeface="Arial"/>
            </a:endParaRPr>
          </a:p>
        </p:txBody>
      </p:sp>
      <p:sp>
        <p:nvSpPr>
          <p:cNvPr id="8" name="Rectangle 9">
            <a:extLst>
              <a:ext uri="{FF2B5EF4-FFF2-40B4-BE49-F238E27FC236}">
                <a16:creationId xmlns:a16="http://schemas.microsoft.com/office/drawing/2014/main" id="{8E45DA81-3658-EAEE-F5F4-8920E5E60046}"/>
              </a:ext>
            </a:extLst>
          </p:cNvPr>
          <p:cNvSpPr/>
          <p:nvPr/>
        </p:nvSpPr>
        <p:spPr>
          <a:xfrm>
            <a:off x="6260905" y="5226518"/>
            <a:ext cx="5461820" cy="439652"/>
          </a:xfrm>
          <a:prstGeom prst="rect">
            <a:avLst/>
          </a:prstGeom>
          <a:solidFill>
            <a:srgbClr val="FFFFFF"/>
          </a:solidFill>
          <a:ln cap="flat">
            <a:noFill/>
            <a:prstDash val="solid"/>
          </a:ln>
        </p:spPr>
        <p:txBody>
          <a:bodyPr vert="horz" wrap="square" lIns="0" tIns="0" rIns="40635" bIns="0" anchor="t" anchorCtr="1" compatLnSpc="1">
            <a:noAutofit/>
          </a:bodyPr>
          <a:lstStyle/>
          <a:p>
            <a:pPr marL="44092"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600" u="none" strike="noStrike" kern="1200" cap="none" spc="0" baseline="0">
                <a:solidFill>
                  <a:srgbClr val="000000"/>
                </a:solidFill>
                <a:uFillTx/>
                <a:latin typeface="Source Han Sans JP" panose="020B0500000000000000" pitchFamily="34" charset="-128"/>
                <a:cs typeface="Arial"/>
              </a:rPr>
              <a:t>「自己防衛」</a:t>
            </a:r>
            <a:endParaRPr lang="en-US" sz="1600" u="none" strike="noStrike" kern="1200" cap="none" spc="0" baseline="0" dirty="0">
              <a:solidFill>
                <a:srgbClr val="000000"/>
              </a:solidFill>
              <a:uFillTx/>
              <a:latin typeface="Source Han Sans JP" panose="020B0500000000000000" pitchFamily="34" charset="-128"/>
              <a:cs typeface="Arial"/>
            </a:endParaRP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8ACD4-162F-6834-EAA1-0678585B9E8C}"/>
              </a:ext>
            </a:extLst>
          </p:cNvPr>
          <p:cNvSpPr txBox="1">
            <a:spLocks noGrp="1"/>
          </p:cNvSpPr>
          <p:nvPr>
            <p:ph type="title"/>
          </p:nvPr>
        </p:nvSpPr>
        <p:spPr>
          <a:xfrm>
            <a:off x="4530437" y="514117"/>
            <a:ext cx="7240069" cy="681356"/>
          </a:xfrm>
        </p:spPr>
        <p:txBody>
          <a:bodyPr/>
          <a:lstStyle/>
          <a:p>
            <a:pPr lvl="0"/>
            <a:r>
              <a:rPr lang="en-US" dirty="0">
                <a:ea typeface="Source Han Sans JP" panose="020B0500000000000000" pitchFamily="34" charset="-128"/>
              </a:rPr>
              <a:t>「</a:t>
            </a:r>
            <a:r>
              <a:rPr lang="ja-JP" altLang="en-US">
                <a:ea typeface="Source Han Sans JP" panose="020B0500000000000000" pitchFamily="34" charset="-128"/>
              </a:rPr>
              <a:t>効果的なリーダーシップの発現度」</a:t>
            </a:r>
            <a:br>
              <a:rPr lang="en-US" altLang="ja-JP" dirty="0">
                <a:ea typeface="Source Han Sans JP" panose="020B0500000000000000" pitchFamily="34" charset="-128"/>
              </a:rPr>
            </a:br>
            <a:r>
              <a:rPr lang="ja-JP" altLang="en-US">
                <a:ea typeface="Source Han Sans JP" panose="020B0500000000000000" pitchFamily="34" charset="-128"/>
              </a:rPr>
              <a:t>と</a:t>
            </a:r>
            <a:r>
              <a:rPr lang="x-none" altLang="ja-JP" dirty="0">
                <a:ea typeface="Source Han Sans JP" panose="020B0500000000000000" pitchFamily="34" charset="-128"/>
              </a:rPr>
              <a:t>LCP</a:t>
            </a:r>
            <a:r>
              <a:rPr lang="ja-JP" altLang="x-none">
                <a:ea typeface="Source Han Sans JP" panose="020B0500000000000000" pitchFamily="34" charset="-128"/>
              </a:rPr>
              <a:t>項目</a:t>
            </a:r>
            <a:r>
              <a:rPr lang="ja-JP" altLang="en-US">
                <a:ea typeface="Source Han Sans JP" panose="020B0500000000000000" pitchFamily="34" charset="-128"/>
              </a:rPr>
              <a:t>の相関</a:t>
            </a:r>
            <a:endParaRPr lang="en-US" dirty="0">
              <a:ea typeface="Source Han Sans JP" panose="020B0500000000000000" pitchFamily="34" charset="-128"/>
            </a:endParaRPr>
          </a:p>
        </p:txBody>
      </p:sp>
      <p:sp>
        <p:nvSpPr>
          <p:cNvPr id="3" name="Text Box 5">
            <a:extLst>
              <a:ext uri="{FF2B5EF4-FFF2-40B4-BE49-F238E27FC236}">
                <a16:creationId xmlns:a16="http://schemas.microsoft.com/office/drawing/2014/main" id="{45422181-BE89-13A4-A790-DF6F27841C7A}"/>
              </a:ext>
            </a:extLst>
          </p:cNvPr>
          <p:cNvSpPr txBox="1"/>
          <p:nvPr/>
        </p:nvSpPr>
        <p:spPr>
          <a:xfrm>
            <a:off x="7565535" y="1598874"/>
            <a:ext cx="3886766" cy="639101"/>
          </a:xfrm>
          <a:prstGeom prst="rect">
            <a:avLst/>
          </a:prstGeom>
          <a:noFill/>
          <a:ln cap="flat">
            <a:noFill/>
          </a:ln>
        </p:spPr>
        <p:txBody>
          <a:bodyPr vert="horz" wrap="square" lIns="53794" tIns="26901" rIns="53794" bIns="26901" anchor="t" anchorCtr="0" compatLnSpc="1">
            <a:spAutoFit/>
          </a:bodyPr>
          <a:lstStyle/>
          <a:p>
            <a:pPr marL="0" marR="0" lvl="0" indent="0" algn="l" defTabSz="914400" rtl="0" fontAlgn="auto" hangingPunct="0">
              <a:lnSpc>
                <a:spcPct val="95000"/>
              </a:lnSpc>
              <a:spcBef>
                <a:spcPts val="0"/>
              </a:spcBef>
              <a:spcAft>
                <a:spcPts val="0"/>
              </a:spcAft>
              <a:buNone/>
              <a:tabLst/>
              <a:defRPr sz="1800" b="0" i="0" u="none" strike="noStrike" kern="0" cap="none" spc="0" baseline="0">
                <a:solidFill>
                  <a:srgbClr val="000000"/>
                </a:solidFill>
                <a:uFillTx/>
              </a:defRPr>
            </a:pPr>
            <a:r>
              <a:rPr lang="ja-JP" sz="2000" b="0" i="0" u="none" strike="noStrike" kern="1200" cap="none" spc="0" baseline="0">
                <a:solidFill>
                  <a:srgbClr val="333333"/>
                </a:solidFill>
                <a:uFillTx/>
                <a:latin typeface="+mn-ea"/>
                <a:cs typeface="Arial" pitchFamily="34"/>
              </a:rPr>
              <a:t>彼</a:t>
            </a:r>
            <a:r>
              <a:rPr lang="en-US" sz="2000" b="0" i="0" u="none" strike="noStrike" kern="1200" cap="none" spc="0" baseline="0">
                <a:solidFill>
                  <a:srgbClr val="333333"/>
                </a:solidFill>
                <a:uFillTx/>
                <a:latin typeface="+mn-ea"/>
                <a:cs typeface="Arial" pitchFamily="34"/>
              </a:rPr>
              <a:t>/</a:t>
            </a:r>
            <a:r>
              <a:rPr lang="ja-JP" sz="2000" b="0" i="0" u="none" strike="noStrike" kern="1200" cap="none" spc="0" baseline="0">
                <a:solidFill>
                  <a:srgbClr val="333333"/>
                </a:solidFill>
                <a:uFillTx/>
                <a:latin typeface="+mn-ea"/>
                <a:cs typeface="Arial" pitchFamily="34"/>
              </a:rPr>
              <a:t>彼女が提供しているリーダーシップの質に満足している</a:t>
            </a:r>
            <a:endParaRPr lang="en-US" sz="2000" b="0" i="0" u="none" strike="noStrike" kern="1200" cap="none" spc="0" baseline="0">
              <a:solidFill>
                <a:srgbClr val="333333"/>
              </a:solidFill>
              <a:uFillTx/>
              <a:latin typeface="+mn-ea"/>
              <a:cs typeface="Arial" pitchFamily="34"/>
            </a:endParaRPr>
          </a:p>
        </p:txBody>
      </p:sp>
      <p:sp>
        <p:nvSpPr>
          <p:cNvPr id="4" name="Text Box 8">
            <a:extLst>
              <a:ext uri="{FF2B5EF4-FFF2-40B4-BE49-F238E27FC236}">
                <a16:creationId xmlns:a16="http://schemas.microsoft.com/office/drawing/2014/main" id="{D4C5EEBA-4A3A-540E-F93C-4151EBFC5670}"/>
              </a:ext>
            </a:extLst>
          </p:cNvPr>
          <p:cNvSpPr txBox="1"/>
          <p:nvPr/>
        </p:nvSpPr>
        <p:spPr>
          <a:xfrm>
            <a:off x="7565535" y="2527685"/>
            <a:ext cx="3686046" cy="639101"/>
          </a:xfrm>
          <a:prstGeom prst="rect">
            <a:avLst/>
          </a:prstGeom>
          <a:noFill/>
          <a:ln cap="flat">
            <a:noFill/>
          </a:ln>
        </p:spPr>
        <p:txBody>
          <a:bodyPr vert="horz" wrap="square" lIns="53794" tIns="26901" rIns="53794" bIns="26901" anchor="t" anchorCtr="0" compatLnSpc="1">
            <a:spAutoFit/>
          </a:bodyPr>
          <a:lstStyle/>
          <a:p>
            <a:pPr marL="0" marR="0" lvl="0" indent="0" algn="l" defTabSz="914400" rtl="0" fontAlgn="auto" hangingPunct="0">
              <a:lnSpc>
                <a:spcPct val="95000"/>
              </a:lnSpc>
              <a:spcBef>
                <a:spcPts val="0"/>
              </a:spcBef>
              <a:spcAft>
                <a:spcPts val="0"/>
              </a:spcAft>
              <a:buNone/>
              <a:tabLst/>
              <a:defRPr sz="1800" b="0" i="0" u="none" strike="noStrike" kern="0" cap="none" spc="0" baseline="0">
                <a:solidFill>
                  <a:srgbClr val="000000"/>
                </a:solidFill>
                <a:uFillTx/>
              </a:defRPr>
            </a:pPr>
            <a:r>
              <a:rPr lang="ja-JP" sz="2000" b="0" i="0" u="none" strike="noStrike" kern="1200" cap="none" spc="0" baseline="0">
                <a:solidFill>
                  <a:srgbClr val="333333"/>
                </a:solidFill>
                <a:uFillTx/>
                <a:latin typeface="+mn-ea"/>
                <a:cs typeface="Arial" pitchFamily="34"/>
              </a:rPr>
              <a:t>あの人の様になりたいと周囲に思わせるリーダーだ</a:t>
            </a:r>
            <a:endParaRPr lang="en-US" sz="2000" b="0" i="0" u="none" strike="noStrike" kern="1200" cap="none" spc="0" baseline="0">
              <a:solidFill>
                <a:srgbClr val="333333"/>
              </a:solidFill>
              <a:uFillTx/>
              <a:latin typeface="+mn-ea"/>
              <a:cs typeface="Arial" pitchFamily="34"/>
            </a:endParaRPr>
          </a:p>
        </p:txBody>
      </p:sp>
      <p:sp>
        <p:nvSpPr>
          <p:cNvPr id="5" name="Text Box 11">
            <a:extLst>
              <a:ext uri="{FF2B5EF4-FFF2-40B4-BE49-F238E27FC236}">
                <a16:creationId xmlns:a16="http://schemas.microsoft.com/office/drawing/2014/main" id="{D8D4077B-DE5B-2D4C-644F-895EC2255D6D}"/>
              </a:ext>
            </a:extLst>
          </p:cNvPr>
          <p:cNvSpPr txBox="1"/>
          <p:nvPr/>
        </p:nvSpPr>
        <p:spPr>
          <a:xfrm>
            <a:off x="7565534" y="4327644"/>
            <a:ext cx="4204971" cy="639101"/>
          </a:xfrm>
          <a:prstGeom prst="rect">
            <a:avLst/>
          </a:prstGeom>
          <a:noFill/>
          <a:ln cap="flat">
            <a:noFill/>
          </a:ln>
        </p:spPr>
        <p:txBody>
          <a:bodyPr vert="horz" wrap="square" lIns="53794" tIns="26901" rIns="53794" bIns="26901" anchor="t" anchorCtr="0" compatLnSpc="1">
            <a:spAutoFit/>
          </a:bodyPr>
          <a:lstStyle/>
          <a:p>
            <a:pPr marL="0" marR="0" lvl="0" indent="0" algn="l" defTabSz="914400" rtl="0" fontAlgn="auto" hangingPunct="0">
              <a:lnSpc>
                <a:spcPct val="95000"/>
              </a:lnSpc>
              <a:spcBef>
                <a:spcPts val="0"/>
              </a:spcBef>
              <a:spcAft>
                <a:spcPts val="0"/>
              </a:spcAft>
              <a:buNone/>
              <a:tabLst/>
              <a:defRPr sz="1800" b="0" i="0" u="none" strike="noStrike" kern="0" cap="none" spc="0" baseline="0">
                <a:solidFill>
                  <a:srgbClr val="000000"/>
                </a:solidFill>
                <a:uFillTx/>
              </a:defRPr>
            </a:pPr>
            <a:r>
              <a:rPr lang="ja-JP" sz="2000" b="0" i="0" u="none" strike="noStrike" kern="1200" cap="none" spc="0" baseline="0">
                <a:solidFill>
                  <a:srgbClr val="333333"/>
                </a:solidFill>
                <a:uFillTx/>
                <a:latin typeface="+mn-ea"/>
                <a:cs typeface="Arial" pitchFamily="34"/>
              </a:rPr>
              <a:t>彼</a:t>
            </a:r>
            <a:r>
              <a:rPr lang="en-US" sz="2000" b="0" i="0" u="none" strike="noStrike" kern="1200" cap="none" spc="0" baseline="0" dirty="0">
                <a:solidFill>
                  <a:srgbClr val="333333"/>
                </a:solidFill>
                <a:uFillTx/>
                <a:latin typeface="+mn-ea"/>
                <a:cs typeface="Arial" pitchFamily="34"/>
              </a:rPr>
              <a:t>/</a:t>
            </a:r>
            <a:r>
              <a:rPr lang="ja-JP" sz="2000" b="0" i="0" u="none" strike="noStrike" kern="1200" cap="none" spc="0" baseline="0">
                <a:solidFill>
                  <a:srgbClr val="333333"/>
                </a:solidFill>
                <a:uFillTx/>
                <a:latin typeface="+mn-ea"/>
                <a:cs typeface="Arial" pitchFamily="34"/>
              </a:rPr>
              <a:t>彼女のリーダーシップは、この組織の繁栄に役立っていると思う</a:t>
            </a:r>
            <a:endParaRPr lang="en-US" sz="2000" b="0" i="0" u="none" strike="noStrike" kern="1200" cap="none" spc="0" baseline="0" dirty="0">
              <a:solidFill>
                <a:srgbClr val="333333"/>
              </a:solidFill>
              <a:uFillTx/>
              <a:latin typeface="+mn-ea"/>
              <a:cs typeface="Arial" pitchFamily="34"/>
            </a:endParaRPr>
          </a:p>
        </p:txBody>
      </p:sp>
      <p:sp>
        <p:nvSpPr>
          <p:cNvPr id="6" name="Text Box 17">
            <a:extLst>
              <a:ext uri="{FF2B5EF4-FFF2-40B4-BE49-F238E27FC236}">
                <a16:creationId xmlns:a16="http://schemas.microsoft.com/office/drawing/2014/main" id="{40F9A868-DA05-7B4E-E3AB-952D6D32D649}"/>
              </a:ext>
            </a:extLst>
          </p:cNvPr>
          <p:cNvSpPr txBox="1"/>
          <p:nvPr/>
        </p:nvSpPr>
        <p:spPr>
          <a:xfrm>
            <a:off x="7480816" y="3484632"/>
            <a:ext cx="3855485" cy="346713"/>
          </a:xfrm>
          <a:prstGeom prst="rect">
            <a:avLst/>
          </a:prstGeom>
          <a:noFill/>
          <a:ln cap="flat">
            <a:noFill/>
          </a:ln>
        </p:spPr>
        <p:txBody>
          <a:bodyPr vert="horz" wrap="square" lIns="53794" tIns="26901" rIns="53794" bIns="26901" anchor="t" anchorCtr="0" compatLnSpc="1">
            <a:spAutoFit/>
          </a:bodyPr>
          <a:lstStyle/>
          <a:p>
            <a:pPr marL="0" marR="0" lvl="0" indent="0" algn="l" defTabSz="914400" rtl="0" fontAlgn="auto" hangingPunct="0">
              <a:lnSpc>
                <a:spcPct val="95000"/>
              </a:lnSpc>
              <a:spcBef>
                <a:spcPts val="0"/>
              </a:spcBef>
              <a:spcAft>
                <a:spcPts val="0"/>
              </a:spcAft>
              <a:buNone/>
              <a:tabLst/>
              <a:defRPr sz="1800" b="0" i="0" u="none" strike="noStrike" kern="0" cap="none" spc="0" baseline="0">
                <a:solidFill>
                  <a:srgbClr val="000000"/>
                </a:solidFill>
                <a:uFillTx/>
              </a:defRPr>
            </a:pPr>
            <a:r>
              <a:rPr lang="ja-JP" sz="2000" b="0" i="0" u="none" strike="noStrike" kern="1200" cap="none" spc="0" baseline="0">
                <a:solidFill>
                  <a:srgbClr val="333333"/>
                </a:solidFill>
                <a:uFillTx/>
                <a:latin typeface="+mn-ea"/>
                <a:cs typeface="Arial" pitchFamily="34"/>
              </a:rPr>
              <a:t>理想的なリーダーの手本である</a:t>
            </a:r>
            <a:endParaRPr lang="en-US" sz="2000" b="0" i="0" u="none" strike="noStrike" kern="1200" cap="none" spc="0" baseline="0">
              <a:solidFill>
                <a:srgbClr val="333333"/>
              </a:solidFill>
              <a:uFillTx/>
              <a:latin typeface="+mn-ea"/>
              <a:cs typeface="Arial" pitchFamily="34"/>
            </a:endParaRPr>
          </a:p>
        </p:txBody>
      </p:sp>
      <p:sp>
        <p:nvSpPr>
          <p:cNvPr id="7" name="Text Box 29">
            <a:extLst>
              <a:ext uri="{FF2B5EF4-FFF2-40B4-BE49-F238E27FC236}">
                <a16:creationId xmlns:a16="http://schemas.microsoft.com/office/drawing/2014/main" id="{1463BD6F-AA85-777F-C108-7AF2FCF97234}"/>
              </a:ext>
            </a:extLst>
          </p:cNvPr>
          <p:cNvSpPr txBox="1"/>
          <p:nvPr/>
        </p:nvSpPr>
        <p:spPr>
          <a:xfrm>
            <a:off x="7565535" y="5274725"/>
            <a:ext cx="4204970" cy="639103"/>
          </a:xfrm>
          <a:prstGeom prst="rect">
            <a:avLst/>
          </a:prstGeom>
          <a:noFill/>
          <a:ln cap="flat">
            <a:noFill/>
          </a:ln>
        </p:spPr>
        <p:txBody>
          <a:bodyPr vert="horz" wrap="square" lIns="53794" tIns="26901" rIns="53794" bIns="26901" anchor="t" anchorCtr="0" compatLnSpc="1">
            <a:spAutoFit/>
          </a:bodyPr>
          <a:lstStyle/>
          <a:p>
            <a:pPr marL="0" marR="0" lvl="0" indent="0" algn="l" defTabSz="914400" rtl="0" fontAlgn="auto" hangingPunct="0">
              <a:lnSpc>
                <a:spcPct val="95000"/>
              </a:lnSpc>
              <a:spcBef>
                <a:spcPts val="0"/>
              </a:spcBef>
              <a:spcAft>
                <a:spcPts val="0"/>
              </a:spcAft>
              <a:buNone/>
              <a:tabLst/>
              <a:defRPr sz="1800" b="0" i="0" u="none" strike="noStrike" kern="0" cap="none" spc="0" baseline="0">
                <a:solidFill>
                  <a:srgbClr val="000000"/>
                </a:solidFill>
                <a:uFillTx/>
              </a:defRPr>
            </a:pPr>
            <a:r>
              <a:rPr lang="ja-JP" sz="2000" b="0" i="0" u="none" strike="noStrike" kern="1200" cap="none" spc="0" baseline="0">
                <a:solidFill>
                  <a:srgbClr val="333333"/>
                </a:solidFill>
                <a:uFillTx/>
                <a:latin typeface="+mn-ea"/>
                <a:cs typeface="Arial" pitchFamily="34"/>
              </a:rPr>
              <a:t>全体的に、彼</a:t>
            </a:r>
            <a:r>
              <a:rPr lang="en-US" sz="2000" b="0" i="0" u="none" strike="noStrike" kern="1200" cap="none" spc="0" baseline="0" dirty="0">
                <a:solidFill>
                  <a:srgbClr val="333333"/>
                </a:solidFill>
                <a:uFillTx/>
                <a:latin typeface="+mn-ea"/>
                <a:cs typeface="Arial" pitchFamily="34"/>
              </a:rPr>
              <a:t>/</a:t>
            </a:r>
            <a:r>
              <a:rPr lang="ja-JP" sz="2000" b="0" i="0" u="none" strike="noStrike" kern="1200" cap="none" spc="0" baseline="0">
                <a:solidFill>
                  <a:srgbClr val="333333"/>
                </a:solidFill>
                <a:uFillTx/>
                <a:latin typeface="+mn-ea"/>
                <a:cs typeface="Arial" pitchFamily="34"/>
              </a:rPr>
              <a:t>彼女は非常に効果的なリーダーシップを提供している</a:t>
            </a:r>
            <a:endParaRPr lang="en-US" sz="2000" b="0" i="0" u="none" strike="noStrike" kern="1200" cap="none" spc="0" baseline="0" dirty="0">
              <a:solidFill>
                <a:srgbClr val="333333"/>
              </a:solidFill>
              <a:uFillTx/>
              <a:latin typeface="+mn-ea"/>
              <a:cs typeface="Arial" pitchFamily="34"/>
            </a:endParaRPr>
          </a:p>
        </p:txBody>
      </p:sp>
      <p:sp>
        <p:nvSpPr>
          <p:cNvPr id="8" name="Slide Number Placeholder 19">
            <a:extLst>
              <a:ext uri="{FF2B5EF4-FFF2-40B4-BE49-F238E27FC236}">
                <a16:creationId xmlns:a16="http://schemas.microsoft.com/office/drawing/2014/main" id="{22CE0EFF-62E0-88C1-580A-F22245227C08}"/>
              </a:ext>
            </a:extLst>
          </p:cNvPr>
          <p:cNvSpPr txBox="1">
            <a:spLocks noGrp="1"/>
          </p:cNvSpPr>
          <p:nvPr>
            <p:ph type="sldNum" sz="quarter" idx="8"/>
          </p:nvPr>
        </p:nvSpPr>
        <p:spPr>
          <a:xfrm>
            <a:off x="5638803" y="6315075"/>
            <a:ext cx="914400" cy="365129"/>
          </a:xfrm>
          <a:prstGeom prst="rect">
            <a:avLst/>
          </a:prstGeom>
          <a:noFill/>
          <a:ln>
            <a:noFill/>
          </a:ln>
        </p:spPr>
        <p:txBody>
          <a:bodyPr vert="horz" wrap="square" lIns="91440" tIns="45720" rIns="91440" bIns="45720" anchor="ctr" anchorCtr="1" compatLnSpc="1">
            <a:noAutofit/>
          </a:bodyPr>
          <a:lstStyle>
            <a:defPPr>
              <a:defRPr lang="x-none"/>
            </a:defPPr>
            <a:lvl1pPr marL="0" marR="0" lvl="0" indent="0" algn="ctr" defTabSz="914400" rtl="0" eaLnBrk="1" fontAlgn="auto" latinLnBrk="0" hangingPunct="1">
              <a:lnSpc>
                <a:spcPct val="100000"/>
              </a:lnSpc>
              <a:spcBef>
                <a:spcPts val="0"/>
              </a:spcBef>
              <a:spcAft>
                <a:spcPts val="0"/>
              </a:spcAft>
              <a:buNone/>
              <a:tabLst/>
              <a:defRPr lang="en-US" sz="1200" b="0" i="0" u="none" strike="noStrike" kern="1200" cap="none" spc="0" baseline="0">
                <a:solidFill>
                  <a:srgbClr val="939293"/>
                </a:solidFill>
                <a:uFillTx/>
                <a:latin typeface="Helvetica" pitchFamily="2"/>
                <a:ea typeface="+mn-ea"/>
                <a:cs typeface="Gotham Medium"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EFA32DBD-94D9-454A-9BF7-518D1DC499BB}" type="slidenum">
              <a:rPr lang="es-ES" smtClean="0">
                <a:latin typeface="Source Han Sans JP" panose="020B0500000000000000" pitchFamily="34" charset="-128"/>
              </a:rPr>
              <a:pPr lvl="0"/>
              <a:t>33</a:t>
            </a:fld>
            <a:endParaRPr lang="en-US" dirty="0">
              <a:latin typeface="Source Han Sans JP" panose="020B0500000000000000" pitchFamily="34" charset="-128"/>
            </a:endParaRPr>
          </a:p>
        </p:txBody>
      </p:sp>
      <p:sp>
        <p:nvSpPr>
          <p:cNvPr id="9" name="Footer Placeholder 17">
            <a:extLst>
              <a:ext uri="{FF2B5EF4-FFF2-40B4-BE49-F238E27FC236}">
                <a16:creationId xmlns:a16="http://schemas.microsoft.com/office/drawing/2014/main" id="{BD478C41-9C19-23AB-9A18-7E6FDCC17CF4}"/>
              </a:ext>
            </a:extLst>
          </p:cNvPr>
          <p:cNvSpPr txBox="1">
            <a:spLocks noGrp="1"/>
          </p:cNvSpPr>
          <p:nvPr>
            <p:ph type="ftr" sz="quarter" idx="9"/>
          </p:nvPr>
        </p:nvSpPr>
        <p:spPr>
          <a:xfrm>
            <a:off x="4871722" y="6739036"/>
            <a:ext cx="2448562" cy="118963"/>
          </a:xfrm>
          <a:prstGeom prst="rect">
            <a:avLst/>
          </a:prstGeom>
          <a:noFill/>
          <a:ln>
            <a:noFill/>
          </a:ln>
        </p:spPr>
        <p:txBody>
          <a:bodyPr vert="horz" wrap="square" lIns="91440" tIns="45720" rIns="91440" bIns="45720" anchor="ctr" anchorCtr="1" compatLnSpc="1">
            <a:noAutofit/>
          </a:bodyPr>
          <a:lstStyle>
            <a:defPPr>
              <a:defRPr lang="x-none"/>
            </a:defPPr>
            <a:lvl1pPr marL="0" marR="0" lvl="0" indent="0" algn="ctr" defTabSz="914400" rtl="0" eaLnBrk="1" fontAlgn="auto" latinLnBrk="0" hangingPunct="1">
              <a:lnSpc>
                <a:spcPct val="100000"/>
              </a:lnSpc>
              <a:spcBef>
                <a:spcPts val="0"/>
              </a:spcBef>
              <a:spcAft>
                <a:spcPts val="0"/>
              </a:spcAft>
              <a:buNone/>
              <a:tabLst/>
              <a:defRPr lang="en-US" sz="600" b="0" i="0" u="none" strike="noStrike" kern="1200" cap="none" spc="0" baseline="0">
                <a:solidFill>
                  <a:srgbClr val="BBBEC0"/>
                </a:solidFill>
                <a:uFillTx/>
                <a:latin typeface="Helvetica Light" pitchFamily="34"/>
                <a:ea typeface="+mn-ea"/>
                <a:cs typeface="Gotham Light"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s-ES" dirty="0">
                <a:latin typeface="Source Han Sans JP" panose="020B0500000000000000" pitchFamily="34" charset="-128"/>
              </a:rPr>
              <a:t>© </a:t>
            </a:r>
            <a:r>
              <a:rPr lang="es-ES" dirty="0" err="1">
                <a:latin typeface="Source Han Sans JP" panose="020B0500000000000000" pitchFamily="34" charset="-128"/>
              </a:rPr>
              <a:t>Leadership</a:t>
            </a:r>
            <a:r>
              <a:rPr lang="es-ES" dirty="0">
                <a:latin typeface="Source Han Sans JP" panose="020B0500000000000000" pitchFamily="34" charset="-128"/>
              </a:rPr>
              <a:t> </a:t>
            </a:r>
            <a:r>
              <a:rPr lang="es-ES" dirty="0" err="1">
                <a:latin typeface="Source Han Sans JP" panose="020B0500000000000000" pitchFamily="34" charset="-128"/>
              </a:rPr>
              <a:t>Circle</a:t>
            </a:r>
            <a:r>
              <a:rPr lang="es-ES" dirty="0">
                <a:latin typeface="Source Han Sans JP" panose="020B0500000000000000" pitchFamily="34" charset="-128"/>
              </a:rPr>
              <a:t> | </a:t>
            </a:r>
            <a:r>
              <a:rPr lang="es-ES" dirty="0" err="1">
                <a:latin typeface="Source Han Sans JP" panose="020B0500000000000000" pitchFamily="34" charset="-128"/>
              </a:rPr>
              <a:t>All</a:t>
            </a:r>
            <a:r>
              <a:rPr lang="es-ES" dirty="0">
                <a:latin typeface="Source Han Sans JP" panose="020B0500000000000000" pitchFamily="34" charset="-128"/>
              </a:rPr>
              <a:t> </a:t>
            </a:r>
            <a:r>
              <a:rPr lang="es-ES" dirty="0" err="1">
                <a:latin typeface="Source Han Sans JP" panose="020B0500000000000000" pitchFamily="34" charset="-128"/>
              </a:rPr>
              <a:t>Rights</a:t>
            </a:r>
            <a:r>
              <a:rPr lang="es-ES" dirty="0">
                <a:latin typeface="Source Han Sans JP" panose="020B0500000000000000" pitchFamily="34" charset="-128"/>
              </a:rPr>
              <a:t> </a:t>
            </a:r>
            <a:r>
              <a:rPr lang="es-ES" dirty="0" err="1">
                <a:latin typeface="Source Han Sans JP" panose="020B0500000000000000" pitchFamily="34" charset="-128"/>
              </a:rPr>
              <a:t>Reserved</a:t>
            </a:r>
            <a:endParaRPr lang="en-US" dirty="0">
              <a:latin typeface="Source Han Sans JP" panose="020B0500000000000000" pitchFamily="34" charset="-128"/>
            </a:endParaRPr>
          </a:p>
        </p:txBody>
      </p:sp>
      <p:pic>
        <p:nvPicPr>
          <p:cNvPr id="10" name="Picture 18">
            <a:extLst>
              <a:ext uri="{FF2B5EF4-FFF2-40B4-BE49-F238E27FC236}">
                <a16:creationId xmlns:a16="http://schemas.microsoft.com/office/drawing/2014/main" id="{91B14BE8-0CC0-70B1-E0B9-BA711784A5FB}"/>
              </a:ext>
            </a:extLst>
          </p:cNvPr>
          <p:cNvPicPr>
            <a:picLocks noChangeAspect="1"/>
          </p:cNvPicPr>
          <p:nvPr/>
        </p:nvPicPr>
        <p:blipFill>
          <a:blip r:embed="rId3">
            <a:extLst>
              <a:ext uri="{96DAC541-7B7A-43D3-8B79-37D633B846F1}">
                <asvg:svgBlip xmlns:asvg="http://schemas.microsoft.com/office/drawing/2016/SVG/main" r:embed="rId4"/>
              </a:ext>
            </a:extLst>
          </a:blip>
          <a:srcRect l="3537" t="3537" r="3537" b="3537"/>
          <a:stretch>
            <a:fillRect/>
          </a:stretch>
        </p:blipFill>
        <p:spPr>
          <a:xfrm>
            <a:off x="632636" y="650650"/>
            <a:ext cx="5386099" cy="5386099"/>
          </a:xfrm>
          <a:prstGeom prst="rect">
            <a:avLst/>
          </a:prstGeom>
          <a:noFill/>
          <a:ln cap="flat">
            <a:noFill/>
          </a:ln>
        </p:spPr>
      </p:pic>
      <p:sp>
        <p:nvSpPr>
          <p:cNvPr id="11" name="AutoShape 25">
            <a:extLst>
              <a:ext uri="{FF2B5EF4-FFF2-40B4-BE49-F238E27FC236}">
                <a16:creationId xmlns:a16="http://schemas.microsoft.com/office/drawing/2014/main" id="{B60751F0-6A08-2386-8D69-B91D63BF9842}"/>
              </a:ext>
            </a:extLst>
          </p:cNvPr>
          <p:cNvSpPr/>
          <p:nvPr/>
        </p:nvSpPr>
        <p:spPr>
          <a:xfrm>
            <a:off x="6860642" y="1678417"/>
            <a:ext cx="332320" cy="392213"/>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2F2F2"/>
          </a:solidFill>
          <a:ln cap="flat">
            <a:noFill/>
            <a:prstDash val="solid"/>
          </a:ln>
          <a:effectLst>
            <a:outerShdw dist="38096" dir="2700000" algn="tl">
              <a:srgbClr val="414041"/>
            </a:outerShdw>
          </a:effectLst>
        </p:spPr>
        <p:txBody>
          <a:bodyPr vert="horz" wrap="none" lIns="67254" tIns="33622" rIns="67254" bIns="33622"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414041"/>
              </a:solidFill>
              <a:uFillTx/>
              <a:latin typeface="+mn-ea"/>
            </a:endParaRPr>
          </a:p>
        </p:txBody>
      </p:sp>
      <p:sp>
        <p:nvSpPr>
          <p:cNvPr id="12" name="Graphic 20" descr="Checkmark with solid fill">
            <a:extLst>
              <a:ext uri="{FF2B5EF4-FFF2-40B4-BE49-F238E27FC236}">
                <a16:creationId xmlns:a16="http://schemas.microsoft.com/office/drawing/2014/main" id="{72DA2412-C8C1-9564-DC57-0E57064B3143}"/>
              </a:ext>
            </a:extLst>
          </p:cNvPr>
          <p:cNvSpPr/>
          <p:nvPr/>
        </p:nvSpPr>
        <p:spPr>
          <a:xfrm rot="20700014">
            <a:off x="6834526" y="1655676"/>
            <a:ext cx="491288" cy="397023"/>
          </a:xfrm>
          <a:custGeom>
            <a:avLst/>
            <a:gdLst>
              <a:gd name="f0" fmla="val 10800000"/>
              <a:gd name="f1" fmla="val 5400000"/>
              <a:gd name="f2" fmla="val 180"/>
              <a:gd name="f3" fmla="val w"/>
              <a:gd name="f4" fmla="val h"/>
              <a:gd name="f5" fmla="val 0"/>
              <a:gd name="f6" fmla="val 880109"/>
              <a:gd name="f7" fmla="val 618172"/>
              <a:gd name="f8" fmla="val 802958"/>
              <a:gd name="f9" fmla="val 315278"/>
              <a:gd name="f10" fmla="val 461010"/>
              <a:gd name="f11" fmla="val 80963"/>
              <a:gd name="f12" fmla="val 220980"/>
              <a:gd name="f13" fmla="val 298132"/>
              <a:gd name="f14" fmla="val 311468"/>
              <a:gd name="f15" fmla="val 618173"/>
              <a:gd name="f16" fmla="val 393383"/>
              <a:gd name="f17" fmla="val 541973"/>
              <a:gd name="f18" fmla="val 880110"/>
              <a:gd name="f19" fmla="val 80010"/>
              <a:gd name="f20" fmla="+- 0 0 -90"/>
              <a:gd name="f21" fmla="*/ f3 1 880109"/>
              <a:gd name="f22" fmla="*/ f4 1 618172"/>
              <a:gd name="f23" fmla="val f5"/>
              <a:gd name="f24" fmla="val f6"/>
              <a:gd name="f25" fmla="val f7"/>
              <a:gd name="f26" fmla="*/ f20 f0 1"/>
              <a:gd name="f27" fmla="+- f25 0 f23"/>
              <a:gd name="f28" fmla="+- f24 0 f23"/>
              <a:gd name="f29" fmla="*/ f26 1 f2"/>
              <a:gd name="f30" fmla="*/ f28 1 880109"/>
              <a:gd name="f31" fmla="*/ f27 1 618172"/>
              <a:gd name="f32" fmla="*/ 802958 f28 1"/>
              <a:gd name="f33" fmla="*/ 0 f27 1"/>
              <a:gd name="f34" fmla="*/ 315278 f28 1"/>
              <a:gd name="f35" fmla="*/ 461010 f27 1"/>
              <a:gd name="f36" fmla="*/ 80963 f28 1"/>
              <a:gd name="f37" fmla="*/ 220980 f27 1"/>
              <a:gd name="f38" fmla="*/ 0 f28 1"/>
              <a:gd name="f39" fmla="*/ 298132 f27 1"/>
              <a:gd name="f40" fmla="*/ 311468 f28 1"/>
              <a:gd name="f41" fmla="*/ 618173 f27 1"/>
              <a:gd name="f42" fmla="*/ 393383 f28 1"/>
              <a:gd name="f43" fmla="*/ 541973 f27 1"/>
              <a:gd name="f44" fmla="*/ 880110 f28 1"/>
              <a:gd name="f45" fmla="*/ 80010 f27 1"/>
              <a:gd name="f46" fmla="+- f29 0 f1"/>
              <a:gd name="f47" fmla="*/ f32 1 880109"/>
              <a:gd name="f48" fmla="*/ f33 1 618172"/>
              <a:gd name="f49" fmla="*/ f34 1 880109"/>
              <a:gd name="f50" fmla="*/ f35 1 618172"/>
              <a:gd name="f51" fmla="*/ f36 1 880109"/>
              <a:gd name="f52" fmla="*/ f37 1 618172"/>
              <a:gd name="f53" fmla="*/ f38 1 880109"/>
              <a:gd name="f54" fmla="*/ f39 1 618172"/>
              <a:gd name="f55" fmla="*/ f40 1 880109"/>
              <a:gd name="f56" fmla="*/ f41 1 618172"/>
              <a:gd name="f57" fmla="*/ f42 1 880109"/>
              <a:gd name="f58" fmla="*/ f43 1 618172"/>
              <a:gd name="f59" fmla="*/ f44 1 880109"/>
              <a:gd name="f60" fmla="*/ f45 1 618172"/>
              <a:gd name="f61" fmla="*/ f23 1 f30"/>
              <a:gd name="f62" fmla="*/ f24 1 f30"/>
              <a:gd name="f63" fmla="*/ f23 1 f31"/>
              <a:gd name="f64" fmla="*/ f25 1 f31"/>
              <a:gd name="f65" fmla="*/ f47 1 f30"/>
              <a:gd name="f66" fmla="*/ f48 1 f31"/>
              <a:gd name="f67" fmla="*/ f49 1 f30"/>
              <a:gd name="f68" fmla="*/ f50 1 f31"/>
              <a:gd name="f69" fmla="*/ f51 1 f30"/>
              <a:gd name="f70" fmla="*/ f52 1 f31"/>
              <a:gd name="f71" fmla="*/ f53 1 f30"/>
              <a:gd name="f72" fmla="*/ f54 1 f31"/>
              <a:gd name="f73" fmla="*/ f55 1 f30"/>
              <a:gd name="f74" fmla="*/ f56 1 f31"/>
              <a:gd name="f75" fmla="*/ f57 1 f30"/>
              <a:gd name="f76" fmla="*/ f58 1 f31"/>
              <a:gd name="f77" fmla="*/ f59 1 f30"/>
              <a:gd name="f78" fmla="*/ f60 1 f31"/>
              <a:gd name="f79" fmla="*/ f61 f21 1"/>
              <a:gd name="f80" fmla="*/ f62 f21 1"/>
              <a:gd name="f81" fmla="*/ f64 f22 1"/>
              <a:gd name="f82" fmla="*/ f63 f22 1"/>
              <a:gd name="f83" fmla="*/ f65 f21 1"/>
              <a:gd name="f84" fmla="*/ f66 f22 1"/>
              <a:gd name="f85" fmla="*/ f67 f21 1"/>
              <a:gd name="f86" fmla="*/ f68 f22 1"/>
              <a:gd name="f87" fmla="*/ f69 f21 1"/>
              <a:gd name="f88" fmla="*/ f70 f22 1"/>
              <a:gd name="f89" fmla="*/ f71 f21 1"/>
              <a:gd name="f90" fmla="*/ f72 f22 1"/>
              <a:gd name="f91" fmla="*/ f73 f21 1"/>
              <a:gd name="f92" fmla="*/ f74 f22 1"/>
              <a:gd name="f93" fmla="*/ f75 f21 1"/>
              <a:gd name="f94" fmla="*/ f76 f22 1"/>
              <a:gd name="f95" fmla="*/ f77 f21 1"/>
              <a:gd name="f96" fmla="*/ f78 f22 1"/>
            </a:gdLst>
            <a:ahLst/>
            <a:cxnLst>
              <a:cxn ang="3cd4">
                <a:pos x="hc" y="t"/>
              </a:cxn>
              <a:cxn ang="0">
                <a:pos x="r" y="vc"/>
              </a:cxn>
              <a:cxn ang="cd4">
                <a:pos x="hc" y="b"/>
              </a:cxn>
              <a:cxn ang="cd2">
                <a:pos x="l" y="vc"/>
              </a:cxn>
              <a:cxn ang="f46">
                <a:pos x="f83" y="f84"/>
              </a:cxn>
              <a:cxn ang="f46">
                <a:pos x="f85" y="f86"/>
              </a:cxn>
              <a:cxn ang="f46">
                <a:pos x="f87" y="f88"/>
              </a:cxn>
              <a:cxn ang="f46">
                <a:pos x="f89" y="f90"/>
              </a:cxn>
              <a:cxn ang="f46">
                <a:pos x="f91" y="f92"/>
              </a:cxn>
              <a:cxn ang="f46">
                <a:pos x="f93" y="f94"/>
              </a:cxn>
              <a:cxn ang="f46">
                <a:pos x="f95" y="f96"/>
              </a:cxn>
            </a:cxnLst>
            <a:rect l="f79" t="f82" r="f80" b="f81"/>
            <a:pathLst>
              <a:path w="880109" h="618172">
                <a:moveTo>
                  <a:pt x="f8" y="f5"/>
                </a:moveTo>
                <a:lnTo>
                  <a:pt x="f9" y="f10"/>
                </a:lnTo>
                <a:lnTo>
                  <a:pt x="f11" y="f12"/>
                </a:lnTo>
                <a:lnTo>
                  <a:pt x="f5" y="f13"/>
                </a:lnTo>
                <a:lnTo>
                  <a:pt x="f14" y="f15"/>
                </a:lnTo>
                <a:lnTo>
                  <a:pt x="f16" y="f17"/>
                </a:lnTo>
                <a:lnTo>
                  <a:pt x="f18" y="f19"/>
                </a:lnTo>
                <a:close/>
              </a:path>
            </a:pathLst>
          </a:custGeom>
          <a:solidFill>
            <a:srgbClr val="B7CD96"/>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414041"/>
              </a:solidFill>
              <a:uFillTx/>
              <a:latin typeface="+mn-ea"/>
            </a:endParaRPr>
          </a:p>
        </p:txBody>
      </p:sp>
      <p:sp>
        <p:nvSpPr>
          <p:cNvPr id="13" name="AutoShape 25">
            <a:extLst>
              <a:ext uri="{FF2B5EF4-FFF2-40B4-BE49-F238E27FC236}">
                <a16:creationId xmlns:a16="http://schemas.microsoft.com/office/drawing/2014/main" id="{17186531-9CB4-1BFA-EB81-B6450546DBD5}"/>
              </a:ext>
            </a:extLst>
          </p:cNvPr>
          <p:cNvSpPr/>
          <p:nvPr/>
        </p:nvSpPr>
        <p:spPr>
          <a:xfrm>
            <a:off x="6860642" y="2610676"/>
            <a:ext cx="332320" cy="392213"/>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2F2F2"/>
          </a:solidFill>
          <a:ln cap="flat">
            <a:noFill/>
            <a:prstDash val="solid"/>
          </a:ln>
          <a:effectLst>
            <a:outerShdw dist="38096" dir="2700000" algn="tl">
              <a:srgbClr val="414041"/>
            </a:outerShdw>
          </a:effectLst>
        </p:spPr>
        <p:txBody>
          <a:bodyPr vert="horz" wrap="none" lIns="67254" tIns="33622" rIns="67254" bIns="33622"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414041"/>
              </a:solidFill>
              <a:uFillTx/>
              <a:latin typeface="+mn-ea"/>
            </a:endParaRPr>
          </a:p>
        </p:txBody>
      </p:sp>
      <p:sp>
        <p:nvSpPr>
          <p:cNvPr id="14" name="Graphic 20" descr="Checkmark with solid fill">
            <a:extLst>
              <a:ext uri="{FF2B5EF4-FFF2-40B4-BE49-F238E27FC236}">
                <a16:creationId xmlns:a16="http://schemas.microsoft.com/office/drawing/2014/main" id="{06D4CC25-C05A-2A98-4A78-B71F47CC9102}"/>
              </a:ext>
            </a:extLst>
          </p:cNvPr>
          <p:cNvSpPr/>
          <p:nvPr/>
        </p:nvSpPr>
        <p:spPr>
          <a:xfrm rot="20700014">
            <a:off x="6834526" y="2587935"/>
            <a:ext cx="491288" cy="397023"/>
          </a:xfrm>
          <a:custGeom>
            <a:avLst/>
            <a:gdLst>
              <a:gd name="f0" fmla="val 10800000"/>
              <a:gd name="f1" fmla="val 5400000"/>
              <a:gd name="f2" fmla="val 180"/>
              <a:gd name="f3" fmla="val w"/>
              <a:gd name="f4" fmla="val h"/>
              <a:gd name="f5" fmla="val 0"/>
              <a:gd name="f6" fmla="val 880109"/>
              <a:gd name="f7" fmla="val 618172"/>
              <a:gd name="f8" fmla="val 802958"/>
              <a:gd name="f9" fmla="val 315278"/>
              <a:gd name="f10" fmla="val 461010"/>
              <a:gd name="f11" fmla="val 80963"/>
              <a:gd name="f12" fmla="val 220980"/>
              <a:gd name="f13" fmla="val 298132"/>
              <a:gd name="f14" fmla="val 311468"/>
              <a:gd name="f15" fmla="val 618173"/>
              <a:gd name="f16" fmla="val 393383"/>
              <a:gd name="f17" fmla="val 541973"/>
              <a:gd name="f18" fmla="val 880110"/>
              <a:gd name="f19" fmla="val 80010"/>
              <a:gd name="f20" fmla="+- 0 0 -90"/>
              <a:gd name="f21" fmla="*/ f3 1 880109"/>
              <a:gd name="f22" fmla="*/ f4 1 618172"/>
              <a:gd name="f23" fmla="val f5"/>
              <a:gd name="f24" fmla="val f6"/>
              <a:gd name="f25" fmla="val f7"/>
              <a:gd name="f26" fmla="*/ f20 f0 1"/>
              <a:gd name="f27" fmla="+- f25 0 f23"/>
              <a:gd name="f28" fmla="+- f24 0 f23"/>
              <a:gd name="f29" fmla="*/ f26 1 f2"/>
              <a:gd name="f30" fmla="*/ f28 1 880109"/>
              <a:gd name="f31" fmla="*/ f27 1 618172"/>
              <a:gd name="f32" fmla="*/ 802958 f28 1"/>
              <a:gd name="f33" fmla="*/ 0 f27 1"/>
              <a:gd name="f34" fmla="*/ 315278 f28 1"/>
              <a:gd name="f35" fmla="*/ 461010 f27 1"/>
              <a:gd name="f36" fmla="*/ 80963 f28 1"/>
              <a:gd name="f37" fmla="*/ 220980 f27 1"/>
              <a:gd name="f38" fmla="*/ 0 f28 1"/>
              <a:gd name="f39" fmla="*/ 298132 f27 1"/>
              <a:gd name="f40" fmla="*/ 311468 f28 1"/>
              <a:gd name="f41" fmla="*/ 618173 f27 1"/>
              <a:gd name="f42" fmla="*/ 393383 f28 1"/>
              <a:gd name="f43" fmla="*/ 541973 f27 1"/>
              <a:gd name="f44" fmla="*/ 880110 f28 1"/>
              <a:gd name="f45" fmla="*/ 80010 f27 1"/>
              <a:gd name="f46" fmla="+- f29 0 f1"/>
              <a:gd name="f47" fmla="*/ f32 1 880109"/>
              <a:gd name="f48" fmla="*/ f33 1 618172"/>
              <a:gd name="f49" fmla="*/ f34 1 880109"/>
              <a:gd name="f50" fmla="*/ f35 1 618172"/>
              <a:gd name="f51" fmla="*/ f36 1 880109"/>
              <a:gd name="f52" fmla="*/ f37 1 618172"/>
              <a:gd name="f53" fmla="*/ f38 1 880109"/>
              <a:gd name="f54" fmla="*/ f39 1 618172"/>
              <a:gd name="f55" fmla="*/ f40 1 880109"/>
              <a:gd name="f56" fmla="*/ f41 1 618172"/>
              <a:gd name="f57" fmla="*/ f42 1 880109"/>
              <a:gd name="f58" fmla="*/ f43 1 618172"/>
              <a:gd name="f59" fmla="*/ f44 1 880109"/>
              <a:gd name="f60" fmla="*/ f45 1 618172"/>
              <a:gd name="f61" fmla="*/ f23 1 f30"/>
              <a:gd name="f62" fmla="*/ f24 1 f30"/>
              <a:gd name="f63" fmla="*/ f23 1 f31"/>
              <a:gd name="f64" fmla="*/ f25 1 f31"/>
              <a:gd name="f65" fmla="*/ f47 1 f30"/>
              <a:gd name="f66" fmla="*/ f48 1 f31"/>
              <a:gd name="f67" fmla="*/ f49 1 f30"/>
              <a:gd name="f68" fmla="*/ f50 1 f31"/>
              <a:gd name="f69" fmla="*/ f51 1 f30"/>
              <a:gd name="f70" fmla="*/ f52 1 f31"/>
              <a:gd name="f71" fmla="*/ f53 1 f30"/>
              <a:gd name="f72" fmla="*/ f54 1 f31"/>
              <a:gd name="f73" fmla="*/ f55 1 f30"/>
              <a:gd name="f74" fmla="*/ f56 1 f31"/>
              <a:gd name="f75" fmla="*/ f57 1 f30"/>
              <a:gd name="f76" fmla="*/ f58 1 f31"/>
              <a:gd name="f77" fmla="*/ f59 1 f30"/>
              <a:gd name="f78" fmla="*/ f60 1 f31"/>
              <a:gd name="f79" fmla="*/ f61 f21 1"/>
              <a:gd name="f80" fmla="*/ f62 f21 1"/>
              <a:gd name="f81" fmla="*/ f64 f22 1"/>
              <a:gd name="f82" fmla="*/ f63 f22 1"/>
              <a:gd name="f83" fmla="*/ f65 f21 1"/>
              <a:gd name="f84" fmla="*/ f66 f22 1"/>
              <a:gd name="f85" fmla="*/ f67 f21 1"/>
              <a:gd name="f86" fmla="*/ f68 f22 1"/>
              <a:gd name="f87" fmla="*/ f69 f21 1"/>
              <a:gd name="f88" fmla="*/ f70 f22 1"/>
              <a:gd name="f89" fmla="*/ f71 f21 1"/>
              <a:gd name="f90" fmla="*/ f72 f22 1"/>
              <a:gd name="f91" fmla="*/ f73 f21 1"/>
              <a:gd name="f92" fmla="*/ f74 f22 1"/>
              <a:gd name="f93" fmla="*/ f75 f21 1"/>
              <a:gd name="f94" fmla="*/ f76 f22 1"/>
              <a:gd name="f95" fmla="*/ f77 f21 1"/>
              <a:gd name="f96" fmla="*/ f78 f22 1"/>
            </a:gdLst>
            <a:ahLst/>
            <a:cxnLst>
              <a:cxn ang="3cd4">
                <a:pos x="hc" y="t"/>
              </a:cxn>
              <a:cxn ang="0">
                <a:pos x="r" y="vc"/>
              </a:cxn>
              <a:cxn ang="cd4">
                <a:pos x="hc" y="b"/>
              </a:cxn>
              <a:cxn ang="cd2">
                <a:pos x="l" y="vc"/>
              </a:cxn>
              <a:cxn ang="f46">
                <a:pos x="f83" y="f84"/>
              </a:cxn>
              <a:cxn ang="f46">
                <a:pos x="f85" y="f86"/>
              </a:cxn>
              <a:cxn ang="f46">
                <a:pos x="f87" y="f88"/>
              </a:cxn>
              <a:cxn ang="f46">
                <a:pos x="f89" y="f90"/>
              </a:cxn>
              <a:cxn ang="f46">
                <a:pos x="f91" y="f92"/>
              </a:cxn>
              <a:cxn ang="f46">
                <a:pos x="f93" y="f94"/>
              </a:cxn>
              <a:cxn ang="f46">
                <a:pos x="f95" y="f96"/>
              </a:cxn>
            </a:cxnLst>
            <a:rect l="f79" t="f82" r="f80" b="f81"/>
            <a:pathLst>
              <a:path w="880109" h="618172">
                <a:moveTo>
                  <a:pt x="f8" y="f5"/>
                </a:moveTo>
                <a:lnTo>
                  <a:pt x="f9" y="f10"/>
                </a:lnTo>
                <a:lnTo>
                  <a:pt x="f11" y="f12"/>
                </a:lnTo>
                <a:lnTo>
                  <a:pt x="f5" y="f13"/>
                </a:lnTo>
                <a:lnTo>
                  <a:pt x="f14" y="f15"/>
                </a:lnTo>
                <a:lnTo>
                  <a:pt x="f16" y="f17"/>
                </a:lnTo>
                <a:lnTo>
                  <a:pt x="f18" y="f19"/>
                </a:lnTo>
                <a:close/>
              </a:path>
            </a:pathLst>
          </a:custGeom>
          <a:solidFill>
            <a:srgbClr val="B7CD96"/>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414041"/>
              </a:solidFill>
              <a:uFillTx/>
              <a:latin typeface="+mn-ea"/>
            </a:endParaRPr>
          </a:p>
        </p:txBody>
      </p:sp>
      <p:sp>
        <p:nvSpPr>
          <p:cNvPr id="15" name="AutoShape 25">
            <a:extLst>
              <a:ext uri="{FF2B5EF4-FFF2-40B4-BE49-F238E27FC236}">
                <a16:creationId xmlns:a16="http://schemas.microsoft.com/office/drawing/2014/main" id="{072E725F-D7B6-035D-A708-9EFF3692ADC0}"/>
              </a:ext>
            </a:extLst>
          </p:cNvPr>
          <p:cNvSpPr/>
          <p:nvPr/>
        </p:nvSpPr>
        <p:spPr>
          <a:xfrm>
            <a:off x="6860642" y="3510235"/>
            <a:ext cx="332320" cy="392213"/>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2F2F2"/>
          </a:solidFill>
          <a:ln cap="flat">
            <a:noFill/>
            <a:prstDash val="solid"/>
          </a:ln>
          <a:effectLst>
            <a:outerShdw dist="38096" dir="2700000" algn="tl">
              <a:srgbClr val="414041"/>
            </a:outerShdw>
          </a:effectLst>
        </p:spPr>
        <p:txBody>
          <a:bodyPr vert="horz" wrap="none" lIns="67254" tIns="33622" rIns="67254" bIns="33622"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414041"/>
              </a:solidFill>
              <a:uFillTx/>
              <a:latin typeface="+mn-ea"/>
            </a:endParaRPr>
          </a:p>
        </p:txBody>
      </p:sp>
      <p:sp>
        <p:nvSpPr>
          <p:cNvPr id="16" name="Graphic 20" descr="Checkmark with solid fill">
            <a:extLst>
              <a:ext uri="{FF2B5EF4-FFF2-40B4-BE49-F238E27FC236}">
                <a16:creationId xmlns:a16="http://schemas.microsoft.com/office/drawing/2014/main" id="{A05EE274-624D-AA64-C299-EBFA3CD8228B}"/>
              </a:ext>
            </a:extLst>
          </p:cNvPr>
          <p:cNvSpPr/>
          <p:nvPr/>
        </p:nvSpPr>
        <p:spPr>
          <a:xfrm rot="20700014">
            <a:off x="6834526" y="3487494"/>
            <a:ext cx="491288" cy="397023"/>
          </a:xfrm>
          <a:custGeom>
            <a:avLst/>
            <a:gdLst>
              <a:gd name="f0" fmla="val 10800000"/>
              <a:gd name="f1" fmla="val 5400000"/>
              <a:gd name="f2" fmla="val 180"/>
              <a:gd name="f3" fmla="val w"/>
              <a:gd name="f4" fmla="val h"/>
              <a:gd name="f5" fmla="val 0"/>
              <a:gd name="f6" fmla="val 880109"/>
              <a:gd name="f7" fmla="val 618172"/>
              <a:gd name="f8" fmla="val 802958"/>
              <a:gd name="f9" fmla="val 315278"/>
              <a:gd name="f10" fmla="val 461010"/>
              <a:gd name="f11" fmla="val 80963"/>
              <a:gd name="f12" fmla="val 220980"/>
              <a:gd name="f13" fmla="val 298132"/>
              <a:gd name="f14" fmla="val 311468"/>
              <a:gd name="f15" fmla="val 618173"/>
              <a:gd name="f16" fmla="val 393383"/>
              <a:gd name="f17" fmla="val 541973"/>
              <a:gd name="f18" fmla="val 880110"/>
              <a:gd name="f19" fmla="val 80010"/>
              <a:gd name="f20" fmla="+- 0 0 -90"/>
              <a:gd name="f21" fmla="*/ f3 1 880109"/>
              <a:gd name="f22" fmla="*/ f4 1 618172"/>
              <a:gd name="f23" fmla="val f5"/>
              <a:gd name="f24" fmla="val f6"/>
              <a:gd name="f25" fmla="val f7"/>
              <a:gd name="f26" fmla="*/ f20 f0 1"/>
              <a:gd name="f27" fmla="+- f25 0 f23"/>
              <a:gd name="f28" fmla="+- f24 0 f23"/>
              <a:gd name="f29" fmla="*/ f26 1 f2"/>
              <a:gd name="f30" fmla="*/ f28 1 880109"/>
              <a:gd name="f31" fmla="*/ f27 1 618172"/>
              <a:gd name="f32" fmla="*/ 802958 f28 1"/>
              <a:gd name="f33" fmla="*/ 0 f27 1"/>
              <a:gd name="f34" fmla="*/ 315278 f28 1"/>
              <a:gd name="f35" fmla="*/ 461010 f27 1"/>
              <a:gd name="f36" fmla="*/ 80963 f28 1"/>
              <a:gd name="f37" fmla="*/ 220980 f27 1"/>
              <a:gd name="f38" fmla="*/ 0 f28 1"/>
              <a:gd name="f39" fmla="*/ 298132 f27 1"/>
              <a:gd name="f40" fmla="*/ 311468 f28 1"/>
              <a:gd name="f41" fmla="*/ 618173 f27 1"/>
              <a:gd name="f42" fmla="*/ 393383 f28 1"/>
              <a:gd name="f43" fmla="*/ 541973 f27 1"/>
              <a:gd name="f44" fmla="*/ 880110 f28 1"/>
              <a:gd name="f45" fmla="*/ 80010 f27 1"/>
              <a:gd name="f46" fmla="+- f29 0 f1"/>
              <a:gd name="f47" fmla="*/ f32 1 880109"/>
              <a:gd name="f48" fmla="*/ f33 1 618172"/>
              <a:gd name="f49" fmla="*/ f34 1 880109"/>
              <a:gd name="f50" fmla="*/ f35 1 618172"/>
              <a:gd name="f51" fmla="*/ f36 1 880109"/>
              <a:gd name="f52" fmla="*/ f37 1 618172"/>
              <a:gd name="f53" fmla="*/ f38 1 880109"/>
              <a:gd name="f54" fmla="*/ f39 1 618172"/>
              <a:gd name="f55" fmla="*/ f40 1 880109"/>
              <a:gd name="f56" fmla="*/ f41 1 618172"/>
              <a:gd name="f57" fmla="*/ f42 1 880109"/>
              <a:gd name="f58" fmla="*/ f43 1 618172"/>
              <a:gd name="f59" fmla="*/ f44 1 880109"/>
              <a:gd name="f60" fmla="*/ f45 1 618172"/>
              <a:gd name="f61" fmla="*/ f23 1 f30"/>
              <a:gd name="f62" fmla="*/ f24 1 f30"/>
              <a:gd name="f63" fmla="*/ f23 1 f31"/>
              <a:gd name="f64" fmla="*/ f25 1 f31"/>
              <a:gd name="f65" fmla="*/ f47 1 f30"/>
              <a:gd name="f66" fmla="*/ f48 1 f31"/>
              <a:gd name="f67" fmla="*/ f49 1 f30"/>
              <a:gd name="f68" fmla="*/ f50 1 f31"/>
              <a:gd name="f69" fmla="*/ f51 1 f30"/>
              <a:gd name="f70" fmla="*/ f52 1 f31"/>
              <a:gd name="f71" fmla="*/ f53 1 f30"/>
              <a:gd name="f72" fmla="*/ f54 1 f31"/>
              <a:gd name="f73" fmla="*/ f55 1 f30"/>
              <a:gd name="f74" fmla="*/ f56 1 f31"/>
              <a:gd name="f75" fmla="*/ f57 1 f30"/>
              <a:gd name="f76" fmla="*/ f58 1 f31"/>
              <a:gd name="f77" fmla="*/ f59 1 f30"/>
              <a:gd name="f78" fmla="*/ f60 1 f31"/>
              <a:gd name="f79" fmla="*/ f61 f21 1"/>
              <a:gd name="f80" fmla="*/ f62 f21 1"/>
              <a:gd name="f81" fmla="*/ f64 f22 1"/>
              <a:gd name="f82" fmla="*/ f63 f22 1"/>
              <a:gd name="f83" fmla="*/ f65 f21 1"/>
              <a:gd name="f84" fmla="*/ f66 f22 1"/>
              <a:gd name="f85" fmla="*/ f67 f21 1"/>
              <a:gd name="f86" fmla="*/ f68 f22 1"/>
              <a:gd name="f87" fmla="*/ f69 f21 1"/>
              <a:gd name="f88" fmla="*/ f70 f22 1"/>
              <a:gd name="f89" fmla="*/ f71 f21 1"/>
              <a:gd name="f90" fmla="*/ f72 f22 1"/>
              <a:gd name="f91" fmla="*/ f73 f21 1"/>
              <a:gd name="f92" fmla="*/ f74 f22 1"/>
              <a:gd name="f93" fmla="*/ f75 f21 1"/>
              <a:gd name="f94" fmla="*/ f76 f22 1"/>
              <a:gd name="f95" fmla="*/ f77 f21 1"/>
              <a:gd name="f96" fmla="*/ f78 f22 1"/>
            </a:gdLst>
            <a:ahLst/>
            <a:cxnLst>
              <a:cxn ang="3cd4">
                <a:pos x="hc" y="t"/>
              </a:cxn>
              <a:cxn ang="0">
                <a:pos x="r" y="vc"/>
              </a:cxn>
              <a:cxn ang="cd4">
                <a:pos x="hc" y="b"/>
              </a:cxn>
              <a:cxn ang="cd2">
                <a:pos x="l" y="vc"/>
              </a:cxn>
              <a:cxn ang="f46">
                <a:pos x="f83" y="f84"/>
              </a:cxn>
              <a:cxn ang="f46">
                <a:pos x="f85" y="f86"/>
              </a:cxn>
              <a:cxn ang="f46">
                <a:pos x="f87" y="f88"/>
              </a:cxn>
              <a:cxn ang="f46">
                <a:pos x="f89" y="f90"/>
              </a:cxn>
              <a:cxn ang="f46">
                <a:pos x="f91" y="f92"/>
              </a:cxn>
              <a:cxn ang="f46">
                <a:pos x="f93" y="f94"/>
              </a:cxn>
              <a:cxn ang="f46">
                <a:pos x="f95" y="f96"/>
              </a:cxn>
            </a:cxnLst>
            <a:rect l="f79" t="f82" r="f80" b="f81"/>
            <a:pathLst>
              <a:path w="880109" h="618172">
                <a:moveTo>
                  <a:pt x="f8" y="f5"/>
                </a:moveTo>
                <a:lnTo>
                  <a:pt x="f9" y="f10"/>
                </a:lnTo>
                <a:lnTo>
                  <a:pt x="f11" y="f12"/>
                </a:lnTo>
                <a:lnTo>
                  <a:pt x="f5" y="f13"/>
                </a:lnTo>
                <a:lnTo>
                  <a:pt x="f14" y="f15"/>
                </a:lnTo>
                <a:lnTo>
                  <a:pt x="f16" y="f17"/>
                </a:lnTo>
                <a:lnTo>
                  <a:pt x="f18" y="f19"/>
                </a:lnTo>
                <a:close/>
              </a:path>
            </a:pathLst>
          </a:custGeom>
          <a:solidFill>
            <a:srgbClr val="B7CD96"/>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414041"/>
              </a:solidFill>
              <a:uFillTx/>
              <a:latin typeface="+mn-ea"/>
            </a:endParaRPr>
          </a:p>
        </p:txBody>
      </p:sp>
      <p:sp>
        <p:nvSpPr>
          <p:cNvPr id="17" name="AutoShape 25">
            <a:extLst>
              <a:ext uri="{FF2B5EF4-FFF2-40B4-BE49-F238E27FC236}">
                <a16:creationId xmlns:a16="http://schemas.microsoft.com/office/drawing/2014/main" id="{AA775D0B-3C7B-F641-524B-307139079CA0}"/>
              </a:ext>
            </a:extLst>
          </p:cNvPr>
          <p:cNvSpPr/>
          <p:nvPr/>
        </p:nvSpPr>
        <p:spPr>
          <a:xfrm>
            <a:off x="6860642" y="4409867"/>
            <a:ext cx="332320" cy="392213"/>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2F2F2"/>
          </a:solidFill>
          <a:ln cap="flat">
            <a:noFill/>
            <a:prstDash val="solid"/>
          </a:ln>
          <a:effectLst>
            <a:outerShdw dist="38096" dir="2700000" algn="tl">
              <a:srgbClr val="414041"/>
            </a:outerShdw>
          </a:effectLst>
        </p:spPr>
        <p:txBody>
          <a:bodyPr vert="horz" wrap="none" lIns="67254" tIns="33622" rIns="67254" bIns="33622"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414041"/>
              </a:solidFill>
              <a:uFillTx/>
              <a:latin typeface="+mn-ea"/>
            </a:endParaRPr>
          </a:p>
        </p:txBody>
      </p:sp>
      <p:sp>
        <p:nvSpPr>
          <p:cNvPr id="18" name="Graphic 20" descr="Checkmark with solid fill">
            <a:extLst>
              <a:ext uri="{FF2B5EF4-FFF2-40B4-BE49-F238E27FC236}">
                <a16:creationId xmlns:a16="http://schemas.microsoft.com/office/drawing/2014/main" id="{B87B3FC2-008A-EB7F-6584-839A39D6B67A}"/>
              </a:ext>
            </a:extLst>
          </p:cNvPr>
          <p:cNvSpPr/>
          <p:nvPr/>
        </p:nvSpPr>
        <p:spPr>
          <a:xfrm rot="20700014">
            <a:off x="6834526" y="4387126"/>
            <a:ext cx="491288" cy="397023"/>
          </a:xfrm>
          <a:custGeom>
            <a:avLst/>
            <a:gdLst>
              <a:gd name="f0" fmla="val 10800000"/>
              <a:gd name="f1" fmla="val 5400000"/>
              <a:gd name="f2" fmla="val 180"/>
              <a:gd name="f3" fmla="val w"/>
              <a:gd name="f4" fmla="val h"/>
              <a:gd name="f5" fmla="val 0"/>
              <a:gd name="f6" fmla="val 880109"/>
              <a:gd name="f7" fmla="val 618172"/>
              <a:gd name="f8" fmla="val 802958"/>
              <a:gd name="f9" fmla="val 315278"/>
              <a:gd name="f10" fmla="val 461010"/>
              <a:gd name="f11" fmla="val 80963"/>
              <a:gd name="f12" fmla="val 220980"/>
              <a:gd name="f13" fmla="val 298132"/>
              <a:gd name="f14" fmla="val 311468"/>
              <a:gd name="f15" fmla="val 618173"/>
              <a:gd name="f16" fmla="val 393383"/>
              <a:gd name="f17" fmla="val 541973"/>
              <a:gd name="f18" fmla="val 880110"/>
              <a:gd name="f19" fmla="val 80010"/>
              <a:gd name="f20" fmla="+- 0 0 -90"/>
              <a:gd name="f21" fmla="*/ f3 1 880109"/>
              <a:gd name="f22" fmla="*/ f4 1 618172"/>
              <a:gd name="f23" fmla="val f5"/>
              <a:gd name="f24" fmla="val f6"/>
              <a:gd name="f25" fmla="val f7"/>
              <a:gd name="f26" fmla="*/ f20 f0 1"/>
              <a:gd name="f27" fmla="+- f25 0 f23"/>
              <a:gd name="f28" fmla="+- f24 0 f23"/>
              <a:gd name="f29" fmla="*/ f26 1 f2"/>
              <a:gd name="f30" fmla="*/ f28 1 880109"/>
              <a:gd name="f31" fmla="*/ f27 1 618172"/>
              <a:gd name="f32" fmla="*/ 802958 f28 1"/>
              <a:gd name="f33" fmla="*/ 0 f27 1"/>
              <a:gd name="f34" fmla="*/ 315278 f28 1"/>
              <a:gd name="f35" fmla="*/ 461010 f27 1"/>
              <a:gd name="f36" fmla="*/ 80963 f28 1"/>
              <a:gd name="f37" fmla="*/ 220980 f27 1"/>
              <a:gd name="f38" fmla="*/ 0 f28 1"/>
              <a:gd name="f39" fmla="*/ 298132 f27 1"/>
              <a:gd name="f40" fmla="*/ 311468 f28 1"/>
              <a:gd name="f41" fmla="*/ 618173 f27 1"/>
              <a:gd name="f42" fmla="*/ 393383 f28 1"/>
              <a:gd name="f43" fmla="*/ 541973 f27 1"/>
              <a:gd name="f44" fmla="*/ 880110 f28 1"/>
              <a:gd name="f45" fmla="*/ 80010 f27 1"/>
              <a:gd name="f46" fmla="+- f29 0 f1"/>
              <a:gd name="f47" fmla="*/ f32 1 880109"/>
              <a:gd name="f48" fmla="*/ f33 1 618172"/>
              <a:gd name="f49" fmla="*/ f34 1 880109"/>
              <a:gd name="f50" fmla="*/ f35 1 618172"/>
              <a:gd name="f51" fmla="*/ f36 1 880109"/>
              <a:gd name="f52" fmla="*/ f37 1 618172"/>
              <a:gd name="f53" fmla="*/ f38 1 880109"/>
              <a:gd name="f54" fmla="*/ f39 1 618172"/>
              <a:gd name="f55" fmla="*/ f40 1 880109"/>
              <a:gd name="f56" fmla="*/ f41 1 618172"/>
              <a:gd name="f57" fmla="*/ f42 1 880109"/>
              <a:gd name="f58" fmla="*/ f43 1 618172"/>
              <a:gd name="f59" fmla="*/ f44 1 880109"/>
              <a:gd name="f60" fmla="*/ f45 1 618172"/>
              <a:gd name="f61" fmla="*/ f23 1 f30"/>
              <a:gd name="f62" fmla="*/ f24 1 f30"/>
              <a:gd name="f63" fmla="*/ f23 1 f31"/>
              <a:gd name="f64" fmla="*/ f25 1 f31"/>
              <a:gd name="f65" fmla="*/ f47 1 f30"/>
              <a:gd name="f66" fmla="*/ f48 1 f31"/>
              <a:gd name="f67" fmla="*/ f49 1 f30"/>
              <a:gd name="f68" fmla="*/ f50 1 f31"/>
              <a:gd name="f69" fmla="*/ f51 1 f30"/>
              <a:gd name="f70" fmla="*/ f52 1 f31"/>
              <a:gd name="f71" fmla="*/ f53 1 f30"/>
              <a:gd name="f72" fmla="*/ f54 1 f31"/>
              <a:gd name="f73" fmla="*/ f55 1 f30"/>
              <a:gd name="f74" fmla="*/ f56 1 f31"/>
              <a:gd name="f75" fmla="*/ f57 1 f30"/>
              <a:gd name="f76" fmla="*/ f58 1 f31"/>
              <a:gd name="f77" fmla="*/ f59 1 f30"/>
              <a:gd name="f78" fmla="*/ f60 1 f31"/>
              <a:gd name="f79" fmla="*/ f61 f21 1"/>
              <a:gd name="f80" fmla="*/ f62 f21 1"/>
              <a:gd name="f81" fmla="*/ f64 f22 1"/>
              <a:gd name="f82" fmla="*/ f63 f22 1"/>
              <a:gd name="f83" fmla="*/ f65 f21 1"/>
              <a:gd name="f84" fmla="*/ f66 f22 1"/>
              <a:gd name="f85" fmla="*/ f67 f21 1"/>
              <a:gd name="f86" fmla="*/ f68 f22 1"/>
              <a:gd name="f87" fmla="*/ f69 f21 1"/>
              <a:gd name="f88" fmla="*/ f70 f22 1"/>
              <a:gd name="f89" fmla="*/ f71 f21 1"/>
              <a:gd name="f90" fmla="*/ f72 f22 1"/>
              <a:gd name="f91" fmla="*/ f73 f21 1"/>
              <a:gd name="f92" fmla="*/ f74 f22 1"/>
              <a:gd name="f93" fmla="*/ f75 f21 1"/>
              <a:gd name="f94" fmla="*/ f76 f22 1"/>
              <a:gd name="f95" fmla="*/ f77 f21 1"/>
              <a:gd name="f96" fmla="*/ f78 f22 1"/>
            </a:gdLst>
            <a:ahLst/>
            <a:cxnLst>
              <a:cxn ang="3cd4">
                <a:pos x="hc" y="t"/>
              </a:cxn>
              <a:cxn ang="0">
                <a:pos x="r" y="vc"/>
              </a:cxn>
              <a:cxn ang="cd4">
                <a:pos x="hc" y="b"/>
              </a:cxn>
              <a:cxn ang="cd2">
                <a:pos x="l" y="vc"/>
              </a:cxn>
              <a:cxn ang="f46">
                <a:pos x="f83" y="f84"/>
              </a:cxn>
              <a:cxn ang="f46">
                <a:pos x="f85" y="f86"/>
              </a:cxn>
              <a:cxn ang="f46">
                <a:pos x="f87" y="f88"/>
              </a:cxn>
              <a:cxn ang="f46">
                <a:pos x="f89" y="f90"/>
              </a:cxn>
              <a:cxn ang="f46">
                <a:pos x="f91" y="f92"/>
              </a:cxn>
              <a:cxn ang="f46">
                <a:pos x="f93" y="f94"/>
              </a:cxn>
              <a:cxn ang="f46">
                <a:pos x="f95" y="f96"/>
              </a:cxn>
            </a:cxnLst>
            <a:rect l="f79" t="f82" r="f80" b="f81"/>
            <a:pathLst>
              <a:path w="880109" h="618172">
                <a:moveTo>
                  <a:pt x="f8" y="f5"/>
                </a:moveTo>
                <a:lnTo>
                  <a:pt x="f9" y="f10"/>
                </a:lnTo>
                <a:lnTo>
                  <a:pt x="f11" y="f12"/>
                </a:lnTo>
                <a:lnTo>
                  <a:pt x="f5" y="f13"/>
                </a:lnTo>
                <a:lnTo>
                  <a:pt x="f14" y="f15"/>
                </a:lnTo>
                <a:lnTo>
                  <a:pt x="f16" y="f17"/>
                </a:lnTo>
                <a:lnTo>
                  <a:pt x="f18" y="f19"/>
                </a:lnTo>
                <a:close/>
              </a:path>
            </a:pathLst>
          </a:custGeom>
          <a:solidFill>
            <a:srgbClr val="B7CD96"/>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414041"/>
              </a:solidFill>
              <a:uFillTx/>
              <a:latin typeface="+mn-ea"/>
            </a:endParaRPr>
          </a:p>
        </p:txBody>
      </p:sp>
      <p:sp>
        <p:nvSpPr>
          <p:cNvPr id="19" name="AutoShape 25">
            <a:extLst>
              <a:ext uri="{FF2B5EF4-FFF2-40B4-BE49-F238E27FC236}">
                <a16:creationId xmlns:a16="http://schemas.microsoft.com/office/drawing/2014/main" id="{20DF9D1A-3493-61E5-EF4D-C1F92DB69257}"/>
              </a:ext>
            </a:extLst>
          </p:cNvPr>
          <p:cNvSpPr/>
          <p:nvPr/>
        </p:nvSpPr>
        <p:spPr>
          <a:xfrm>
            <a:off x="6860642" y="5309363"/>
            <a:ext cx="332320" cy="392213"/>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2F2F2"/>
          </a:solidFill>
          <a:ln cap="flat">
            <a:noFill/>
            <a:prstDash val="solid"/>
          </a:ln>
          <a:effectLst>
            <a:outerShdw dist="38096" dir="2700000" algn="tl">
              <a:srgbClr val="414041"/>
            </a:outerShdw>
          </a:effectLst>
        </p:spPr>
        <p:txBody>
          <a:bodyPr vert="horz" wrap="none" lIns="67254" tIns="33622" rIns="67254" bIns="33622"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414041"/>
              </a:solidFill>
              <a:uFillTx/>
              <a:latin typeface="+mn-ea"/>
            </a:endParaRPr>
          </a:p>
        </p:txBody>
      </p:sp>
      <p:sp>
        <p:nvSpPr>
          <p:cNvPr id="20" name="Graphic 20" descr="Checkmark with solid fill">
            <a:extLst>
              <a:ext uri="{FF2B5EF4-FFF2-40B4-BE49-F238E27FC236}">
                <a16:creationId xmlns:a16="http://schemas.microsoft.com/office/drawing/2014/main" id="{CD14E8CB-C8EC-FFE9-0D21-63A089A944D9}"/>
              </a:ext>
            </a:extLst>
          </p:cNvPr>
          <p:cNvSpPr/>
          <p:nvPr/>
        </p:nvSpPr>
        <p:spPr>
          <a:xfrm rot="20700014">
            <a:off x="6834526" y="5286622"/>
            <a:ext cx="491288" cy="397023"/>
          </a:xfrm>
          <a:custGeom>
            <a:avLst/>
            <a:gdLst>
              <a:gd name="f0" fmla="val 10800000"/>
              <a:gd name="f1" fmla="val 5400000"/>
              <a:gd name="f2" fmla="val 180"/>
              <a:gd name="f3" fmla="val w"/>
              <a:gd name="f4" fmla="val h"/>
              <a:gd name="f5" fmla="val 0"/>
              <a:gd name="f6" fmla="val 880109"/>
              <a:gd name="f7" fmla="val 618172"/>
              <a:gd name="f8" fmla="val 802958"/>
              <a:gd name="f9" fmla="val 315278"/>
              <a:gd name="f10" fmla="val 461010"/>
              <a:gd name="f11" fmla="val 80963"/>
              <a:gd name="f12" fmla="val 220980"/>
              <a:gd name="f13" fmla="val 298132"/>
              <a:gd name="f14" fmla="val 311468"/>
              <a:gd name="f15" fmla="val 618173"/>
              <a:gd name="f16" fmla="val 393383"/>
              <a:gd name="f17" fmla="val 541973"/>
              <a:gd name="f18" fmla="val 880110"/>
              <a:gd name="f19" fmla="val 80010"/>
              <a:gd name="f20" fmla="+- 0 0 -90"/>
              <a:gd name="f21" fmla="*/ f3 1 880109"/>
              <a:gd name="f22" fmla="*/ f4 1 618172"/>
              <a:gd name="f23" fmla="val f5"/>
              <a:gd name="f24" fmla="val f6"/>
              <a:gd name="f25" fmla="val f7"/>
              <a:gd name="f26" fmla="*/ f20 f0 1"/>
              <a:gd name="f27" fmla="+- f25 0 f23"/>
              <a:gd name="f28" fmla="+- f24 0 f23"/>
              <a:gd name="f29" fmla="*/ f26 1 f2"/>
              <a:gd name="f30" fmla="*/ f28 1 880109"/>
              <a:gd name="f31" fmla="*/ f27 1 618172"/>
              <a:gd name="f32" fmla="*/ 802958 f28 1"/>
              <a:gd name="f33" fmla="*/ 0 f27 1"/>
              <a:gd name="f34" fmla="*/ 315278 f28 1"/>
              <a:gd name="f35" fmla="*/ 461010 f27 1"/>
              <a:gd name="f36" fmla="*/ 80963 f28 1"/>
              <a:gd name="f37" fmla="*/ 220980 f27 1"/>
              <a:gd name="f38" fmla="*/ 0 f28 1"/>
              <a:gd name="f39" fmla="*/ 298132 f27 1"/>
              <a:gd name="f40" fmla="*/ 311468 f28 1"/>
              <a:gd name="f41" fmla="*/ 618173 f27 1"/>
              <a:gd name="f42" fmla="*/ 393383 f28 1"/>
              <a:gd name="f43" fmla="*/ 541973 f27 1"/>
              <a:gd name="f44" fmla="*/ 880110 f28 1"/>
              <a:gd name="f45" fmla="*/ 80010 f27 1"/>
              <a:gd name="f46" fmla="+- f29 0 f1"/>
              <a:gd name="f47" fmla="*/ f32 1 880109"/>
              <a:gd name="f48" fmla="*/ f33 1 618172"/>
              <a:gd name="f49" fmla="*/ f34 1 880109"/>
              <a:gd name="f50" fmla="*/ f35 1 618172"/>
              <a:gd name="f51" fmla="*/ f36 1 880109"/>
              <a:gd name="f52" fmla="*/ f37 1 618172"/>
              <a:gd name="f53" fmla="*/ f38 1 880109"/>
              <a:gd name="f54" fmla="*/ f39 1 618172"/>
              <a:gd name="f55" fmla="*/ f40 1 880109"/>
              <a:gd name="f56" fmla="*/ f41 1 618172"/>
              <a:gd name="f57" fmla="*/ f42 1 880109"/>
              <a:gd name="f58" fmla="*/ f43 1 618172"/>
              <a:gd name="f59" fmla="*/ f44 1 880109"/>
              <a:gd name="f60" fmla="*/ f45 1 618172"/>
              <a:gd name="f61" fmla="*/ f23 1 f30"/>
              <a:gd name="f62" fmla="*/ f24 1 f30"/>
              <a:gd name="f63" fmla="*/ f23 1 f31"/>
              <a:gd name="f64" fmla="*/ f25 1 f31"/>
              <a:gd name="f65" fmla="*/ f47 1 f30"/>
              <a:gd name="f66" fmla="*/ f48 1 f31"/>
              <a:gd name="f67" fmla="*/ f49 1 f30"/>
              <a:gd name="f68" fmla="*/ f50 1 f31"/>
              <a:gd name="f69" fmla="*/ f51 1 f30"/>
              <a:gd name="f70" fmla="*/ f52 1 f31"/>
              <a:gd name="f71" fmla="*/ f53 1 f30"/>
              <a:gd name="f72" fmla="*/ f54 1 f31"/>
              <a:gd name="f73" fmla="*/ f55 1 f30"/>
              <a:gd name="f74" fmla="*/ f56 1 f31"/>
              <a:gd name="f75" fmla="*/ f57 1 f30"/>
              <a:gd name="f76" fmla="*/ f58 1 f31"/>
              <a:gd name="f77" fmla="*/ f59 1 f30"/>
              <a:gd name="f78" fmla="*/ f60 1 f31"/>
              <a:gd name="f79" fmla="*/ f61 f21 1"/>
              <a:gd name="f80" fmla="*/ f62 f21 1"/>
              <a:gd name="f81" fmla="*/ f64 f22 1"/>
              <a:gd name="f82" fmla="*/ f63 f22 1"/>
              <a:gd name="f83" fmla="*/ f65 f21 1"/>
              <a:gd name="f84" fmla="*/ f66 f22 1"/>
              <a:gd name="f85" fmla="*/ f67 f21 1"/>
              <a:gd name="f86" fmla="*/ f68 f22 1"/>
              <a:gd name="f87" fmla="*/ f69 f21 1"/>
              <a:gd name="f88" fmla="*/ f70 f22 1"/>
              <a:gd name="f89" fmla="*/ f71 f21 1"/>
              <a:gd name="f90" fmla="*/ f72 f22 1"/>
              <a:gd name="f91" fmla="*/ f73 f21 1"/>
              <a:gd name="f92" fmla="*/ f74 f22 1"/>
              <a:gd name="f93" fmla="*/ f75 f21 1"/>
              <a:gd name="f94" fmla="*/ f76 f22 1"/>
              <a:gd name="f95" fmla="*/ f77 f21 1"/>
              <a:gd name="f96" fmla="*/ f78 f22 1"/>
            </a:gdLst>
            <a:ahLst/>
            <a:cxnLst>
              <a:cxn ang="3cd4">
                <a:pos x="hc" y="t"/>
              </a:cxn>
              <a:cxn ang="0">
                <a:pos x="r" y="vc"/>
              </a:cxn>
              <a:cxn ang="cd4">
                <a:pos x="hc" y="b"/>
              </a:cxn>
              <a:cxn ang="cd2">
                <a:pos x="l" y="vc"/>
              </a:cxn>
              <a:cxn ang="f46">
                <a:pos x="f83" y="f84"/>
              </a:cxn>
              <a:cxn ang="f46">
                <a:pos x="f85" y="f86"/>
              </a:cxn>
              <a:cxn ang="f46">
                <a:pos x="f87" y="f88"/>
              </a:cxn>
              <a:cxn ang="f46">
                <a:pos x="f89" y="f90"/>
              </a:cxn>
              <a:cxn ang="f46">
                <a:pos x="f91" y="f92"/>
              </a:cxn>
              <a:cxn ang="f46">
                <a:pos x="f93" y="f94"/>
              </a:cxn>
              <a:cxn ang="f46">
                <a:pos x="f95" y="f96"/>
              </a:cxn>
            </a:cxnLst>
            <a:rect l="f79" t="f82" r="f80" b="f81"/>
            <a:pathLst>
              <a:path w="880109" h="618172">
                <a:moveTo>
                  <a:pt x="f8" y="f5"/>
                </a:moveTo>
                <a:lnTo>
                  <a:pt x="f9" y="f10"/>
                </a:lnTo>
                <a:lnTo>
                  <a:pt x="f11" y="f12"/>
                </a:lnTo>
                <a:lnTo>
                  <a:pt x="f5" y="f13"/>
                </a:lnTo>
                <a:lnTo>
                  <a:pt x="f14" y="f15"/>
                </a:lnTo>
                <a:lnTo>
                  <a:pt x="f16" y="f17"/>
                </a:lnTo>
                <a:lnTo>
                  <a:pt x="f18" y="f19"/>
                </a:lnTo>
                <a:close/>
              </a:path>
            </a:pathLst>
          </a:custGeom>
          <a:solidFill>
            <a:srgbClr val="B7CD96"/>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414041"/>
              </a:solidFill>
              <a:uFillTx/>
              <a:latin typeface="+mn-ea"/>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6" grpId="0" animBg="1"/>
      <p:bldP spid="18"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6DE36A8-43F5-43E5-0109-8E2B21374801}"/>
              </a:ext>
            </a:extLst>
          </p:cNvPr>
          <p:cNvPicPr>
            <a:picLocks noChangeAspect="1"/>
          </p:cNvPicPr>
          <p:nvPr/>
        </p:nvPicPr>
        <p:blipFill>
          <a:blip r:embed="rId2"/>
          <a:stretch>
            <a:fillRect/>
          </a:stretch>
        </p:blipFill>
        <p:spPr>
          <a:xfrm>
            <a:off x="-110359" y="-197069"/>
            <a:ext cx="11962290" cy="7252138"/>
          </a:xfrm>
          <a:prstGeom prst="rect">
            <a:avLst/>
          </a:prstGeom>
        </p:spPr>
      </p:pic>
    </p:spTree>
    <p:extLst>
      <p:ext uri="{BB962C8B-B14F-4D97-AF65-F5344CB8AC3E}">
        <p14:creationId xmlns:p14="http://schemas.microsoft.com/office/powerpoint/2010/main" val="275800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1A0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402B3-C65D-4692-F922-8E2710014580}"/>
              </a:ext>
            </a:extLst>
          </p:cNvPr>
          <p:cNvSpPr txBox="1">
            <a:spLocks noGrp="1"/>
          </p:cNvSpPr>
          <p:nvPr>
            <p:ph type="title"/>
          </p:nvPr>
        </p:nvSpPr>
        <p:spPr/>
        <p:txBody>
          <a:bodyPr/>
          <a:lstStyle/>
          <a:p>
            <a:pPr lvl="0"/>
            <a:r>
              <a:rPr lang="ja-JP" altLang="en-US">
                <a:latin typeface="+mn-ea"/>
                <a:ea typeface="+mn-ea"/>
              </a:rPr>
              <a:t>業績指標</a:t>
            </a:r>
            <a:endParaRPr lang="en-US" dirty="0">
              <a:latin typeface="+mn-ea"/>
              <a:ea typeface="+mn-ea"/>
            </a:endParaRPr>
          </a:p>
        </p:txBody>
      </p:sp>
      <p:sp>
        <p:nvSpPr>
          <p:cNvPr id="3" name="Content Placeholder 2">
            <a:extLst>
              <a:ext uri="{FF2B5EF4-FFF2-40B4-BE49-F238E27FC236}">
                <a16:creationId xmlns:a16="http://schemas.microsoft.com/office/drawing/2014/main" id="{D4C355D5-910B-1DA5-D81B-8B8BAFA18ADF}"/>
              </a:ext>
            </a:extLst>
          </p:cNvPr>
          <p:cNvSpPr txBox="1"/>
          <p:nvPr/>
        </p:nvSpPr>
        <p:spPr>
          <a:xfrm>
            <a:off x="1916454" y="1087980"/>
            <a:ext cx="8359097" cy="378570"/>
          </a:xfrm>
          <a:prstGeom prst="rect">
            <a:avLst/>
          </a:prstGeom>
          <a:noFill/>
          <a:ln cap="flat">
            <a:noFill/>
          </a:ln>
        </p:spPr>
        <p:txBody>
          <a:bodyPr vert="horz" wrap="square" lIns="45363" tIns="22686" rIns="45363" bIns="22686" anchor="t" anchorCtr="1" compatLnSpc="1">
            <a:noAutofit/>
          </a:bodyPr>
          <a:lstStyle/>
          <a:p>
            <a:pPr marL="0" marR="0" lvl="0" indent="0" algn="ctr" defTabSz="1018824" rtl="0" eaLnBrk="1" fontAlgn="auto" latinLnBrk="0" hangingPunct="1">
              <a:lnSpc>
                <a:spcPct val="100000"/>
              </a:lnSpc>
              <a:spcBef>
                <a:spcPts val="500"/>
              </a:spcBef>
              <a:spcAft>
                <a:spcPts val="0"/>
              </a:spcAft>
              <a:buClrTx/>
              <a:buSzTx/>
              <a:buFontTx/>
              <a:buNone/>
              <a:tabLst/>
              <a:defRPr sz="1800" b="0" i="0" u="none" strike="noStrike" kern="0" cap="none" spc="0" baseline="0">
                <a:solidFill>
                  <a:srgbClr val="000000"/>
                </a:solidFill>
                <a:uFillTx/>
              </a:defRPr>
            </a:pPr>
            <a:r>
              <a:rPr kumimoji="0" lang="en-US" sz="2000" u="none" strike="noStrike" kern="1200" cap="none" spc="0" normalizeH="0" baseline="0" noProof="0" dirty="0">
                <a:ln>
                  <a:noFill/>
                </a:ln>
                <a:solidFill>
                  <a:srgbClr val="202020"/>
                </a:solidFill>
                <a:effectLst/>
                <a:uLnTx/>
                <a:uFillTx/>
                <a:latin typeface="+mn-lt"/>
                <a:ea typeface="+mn-ea"/>
                <a:cs typeface="Helvetica"/>
              </a:rPr>
              <a:t>486</a:t>
            </a:r>
            <a:r>
              <a:rPr kumimoji="0" lang="ja-JP" altLang="es-ES" sz="2000" u="none" strike="noStrike" kern="1200" cap="none" spc="0" normalizeH="0" baseline="0" noProof="0">
                <a:ln>
                  <a:noFill/>
                </a:ln>
                <a:solidFill>
                  <a:srgbClr val="202020"/>
                </a:solidFill>
                <a:effectLst/>
                <a:uLnTx/>
                <a:uFillTx/>
                <a:latin typeface="游ゴシック" panose="020B0400000000000000" pitchFamily="34" charset="-128"/>
                <a:ea typeface="游ゴシック" panose="020B0400000000000000" pitchFamily="34" charset="-128"/>
                <a:cs typeface="Helvetica"/>
              </a:rPr>
              <a:t>の組織・組織ユニットに基づくリサーチ</a:t>
            </a:r>
            <a:endParaRPr kumimoji="0" lang="en-US" sz="2000" u="none" strike="noStrike" kern="1200" cap="none" spc="0" normalizeH="0" baseline="0" noProof="0" dirty="0">
              <a:ln>
                <a:noFill/>
              </a:ln>
              <a:solidFill>
                <a:srgbClr val="202020"/>
              </a:solidFill>
              <a:effectLst/>
              <a:uLnTx/>
              <a:uFillTx/>
              <a:latin typeface="+mn-lt"/>
              <a:ea typeface="+mn-ea"/>
              <a:cs typeface="Helvetica"/>
            </a:endParaRPr>
          </a:p>
          <a:p>
            <a:pPr marL="0" marR="0" lvl="0" indent="0" algn="ctr" defTabSz="1018824" rtl="0" eaLnBrk="1" fontAlgn="auto" latinLnBrk="0" hangingPunct="1">
              <a:lnSpc>
                <a:spcPct val="100000"/>
              </a:lnSpc>
              <a:spcBef>
                <a:spcPts val="500"/>
              </a:spcBef>
              <a:spcAft>
                <a:spcPts val="0"/>
              </a:spcAft>
              <a:buClrTx/>
              <a:buSzTx/>
              <a:buFontTx/>
              <a:buNone/>
              <a:tabLst/>
              <a:defRPr sz="1800" b="0" i="0" u="none" strike="noStrike" kern="0" cap="none" spc="0" baseline="0">
                <a:solidFill>
                  <a:srgbClr val="000000"/>
                </a:solidFill>
                <a:uFillTx/>
              </a:defRPr>
            </a:pPr>
            <a:r>
              <a:rPr kumimoji="0" lang="ja-JP" altLang="es-ES" sz="2000" u="none" strike="noStrike" kern="1200" cap="none" spc="0" normalizeH="0" baseline="0" noProof="0">
                <a:ln>
                  <a:noFill/>
                </a:ln>
                <a:solidFill>
                  <a:srgbClr val="202020"/>
                </a:solidFill>
                <a:effectLst/>
                <a:uLnTx/>
                <a:uFillTx/>
                <a:latin typeface="游ゴシック" panose="020B0400000000000000" pitchFamily="34" charset="-128"/>
                <a:ea typeface="游ゴシック" panose="020B0400000000000000" pitchFamily="34" charset="-128"/>
                <a:cs typeface="Helvetica"/>
              </a:rPr>
              <a:t>業績を６つのカテゴリーで評価：</a:t>
            </a:r>
            <a:endParaRPr kumimoji="0" lang="en-US" sz="2000" u="none" strike="noStrike" kern="1200" cap="none" spc="0" normalizeH="0" baseline="0" noProof="0" dirty="0">
              <a:ln>
                <a:noFill/>
              </a:ln>
              <a:solidFill>
                <a:srgbClr val="202020"/>
              </a:solidFill>
              <a:effectLst/>
              <a:uLnTx/>
              <a:uFillTx/>
              <a:latin typeface="+mn-lt"/>
              <a:ea typeface="+mn-ea"/>
              <a:cs typeface="Helvetica"/>
            </a:endParaRPr>
          </a:p>
        </p:txBody>
      </p:sp>
      <p:sp>
        <p:nvSpPr>
          <p:cNvPr id="4" name="TextBox 4">
            <a:extLst>
              <a:ext uri="{FF2B5EF4-FFF2-40B4-BE49-F238E27FC236}">
                <a16:creationId xmlns:a16="http://schemas.microsoft.com/office/drawing/2014/main" id="{F33D8BD1-8847-C8F1-BEAB-C86ADBEDAAFE}"/>
              </a:ext>
            </a:extLst>
          </p:cNvPr>
          <p:cNvSpPr txBox="1"/>
          <p:nvPr/>
        </p:nvSpPr>
        <p:spPr>
          <a:xfrm>
            <a:off x="3602306" y="3173425"/>
            <a:ext cx="1369112" cy="369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1800" u="none" strike="noStrike" kern="1200" cap="none" spc="0" normalizeH="0" baseline="0" noProof="0">
                <a:ln>
                  <a:noFill/>
                </a:ln>
                <a:solidFill>
                  <a:srgbClr val="414041"/>
                </a:solidFill>
                <a:effectLst/>
                <a:uLnTx/>
                <a:uFillTx/>
                <a:latin typeface="游ゴシック" panose="020B0400000000000000" pitchFamily="34" charset="-128"/>
                <a:ea typeface="游ゴシック" panose="020B0400000000000000" pitchFamily="34" charset="-128"/>
                <a:cs typeface="Helvetica"/>
              </a:rPr>
              <a:t>売上</a:t>
            </a:r>
            <a:r>
              <a:rPr kumimoji="0" lang="en-US" sz="1800" u="none" strike="noStrike" kern="1200" cap="none" spc="0" normalizeH="0" baseline="0" noProof="0" dirty="0">
                <a:ln>
                  <a:noFill/>
                </a:ln>
                <a:solidFill>
                  <a:srgbClr val="414041"/>
                </a:solidFill>
                <a:effectLst/>
                <a:uLnTx/>
                <a:uFillTx/>
                <a:latin typeface="+mn-lt"/>
                <a:ea typeface="+mn-ea"/>
                <a:cs typeface="Helvetica"/>
              </a:rPr>
              <a:t> / </a:t>
            </a:r>
            <a:r>
              <a:rPr kumimoji="0" lang="ja-JP" altLang="es-ES" sz="1800" u="none" strike="noStrike" kern="1200" cap="none" spc="0" normalizeH="0" baseline="0" noProof="0">
                <a:ln>
                  <a:noFill/>
                </a:ln>
                <a:solidFill>
                  <a:srgbClr val="414041"/>
                </a:solidFill>
                <a:effectLst/>
                <a:uLnTx/>
                <a:uFillTx/>
                <a:latin typeface="游ゴシック" panose="020B0400000000000000" pitchFamily="34" charset="-128"/>
                <a:ea typeface="游ゴシック" panose="020B0400000000000000" pitchFamily="34" charset="-128"/>
                <a:cs typeface="Helvetica"/>
              </a:rPr>
              <a:t>収益</a:t>
            </a:r>
            <a:endParaRPr kumimoji="0" lang="en-US" sz="1800" u="none" strike="noStrike" kern="1200" cap="none" spc="0" normalizeH="0" baseline="0" noProof="0" dirty="0">
              <a:ln>
                <a:noFill/>
              </a:ln>
              <a:solidFill>
                <a:srgbClr val="414041"/>
              </a:solidFill>
              <a:effectLst/>
              <a:uLnTx/>
              <a:uFillTx/>
              <a:latin typeface="+mn-lt"/>
              <a:ea typeface="+mn-ea"/>
              <a:cs typeface="Helvetica"/>
            </a:endParaRPr>
          </a:p>
        </p:txBody>
      </p:sp>
      <p:sp>
        <p:nvSpPr>
          <p:cNvPr id="5" name="TextBox 7">
            <a:extLst>
              <a:ext uri="{FF2B5EF4-FFF2-40B4-BE49-F238E27FC236}">
                <a16:creationId xmlns:a16="http://schemas.microsoft.com/office/drawing/2014/main" id="{6ACE831C-2680-D46F-6E1F-00C35B578449}"/>
              </a:ext>
            </a:extLst>
          </p:cNvPr>
          <p:cNvSpPr txBox="1"/>
          <p:nvPr/>
        </p:nvSpPr>
        <p:spPr>
          <a:xfrm>
            <a:off x="5480081" y="3188713"/>
            <a:ext cx="1395310"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1800" u="none" strike="noStrike" kern="1200" cap="none" spc="0" normalizeH="0" baseline="0" noProof="0">
                <a:ln>
                  <a:noFill/>
                </a:ln>
                <a:solidFill>
                  <a:srgbClr val="414041"/>
                </a:solidFill>
                <a:effectLst/>
                <a:uLnTx/>
                <a:uFillTx/>
                <a:latin typeface="游ゴシック" panose="020B0400000000000000" pitchFamily="34" charset="-128"/>
                <a:ea typeface="游ゴシック" panose="020B0400000000000000" pitchFamily="34" charset="-128"/>
                <a:cs typeface="Helvetica"/>
              </a:rPr>
              <a:t>市場シェア</a:t>
            </a:r>
            <a:endParaRPr kumimoji="0" lang="en-US" sz="1800" u="none" strike="noStrike" kern="1200" cap="none" spc="0" normalizeH="0" baseline="0" noProof="0" dirty="0">
              <a:ln>
                <a:noFill/>
              </a:ln>
              <a:solidFill>
                <a:srgbClr val="414041"/>
              </a:solidFill>
              <a:effectLst/>
              <a:uLnTx/>
              <a:uFillTx/>
              <a:latin typeface="+mn-lt"/>
              <a:ea typeface="+mn-ea"/>
              <a:cs typeface="Helvetica"/>
            </a:endParaRPr>
          </a:p>
        </p:txBody>
      </p:sp>
      <p:sp>
        <p:nvSpPr>
          <p:cNvPr id="6" name="TextBox 10">
            <a:extLst>
              <a:ext uri="{FF2B5EF4-FFF2-40B4-BE49-F238E27FC236}">
                <a16:creationId xmlns:a16="http://schemas.microsoft.com/office/drawing/2014/main" id="{15A23D57-7EDD-EE11-D8EA-046D8F70123C}"/>
              </a:ext>
            </a:extLst>
          </p:cNvPr>
          <p:cNvSpPr txBox="1"/>
          <p:nvPr/>
        </p:nvSpPr>
        <p:spPr>
          <a:xfrm>
            <a:off x="7326602" y="3259241"/>
            <a:ext cx="1602915" cy="369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1800" u="none" strike="noStrike" kern="1200" cap="none" spc="0" normalizeH="0" baseline="0" noProof="0">
                <a:ln>
                  <a:noFill/>
                </a:ln>
                <a:solidFill>
                  <a:srgbClr val="414041"/>
                </a:solidFill>
                <a:effectLst/>
                <a:uLnTx/>
                <a:uFillTx/>
                <a:latin typeface="游ゴシック" panose="020B0400000000000000" pitchFamily="34" charset="-128"/>
                <a:ea typeface="游ゴシック" panose="020B0400000000000000" pitchFamily="34" charset="-128"/>
                <a:cs typeface="Helvetica"/>
              </a:rPr>
              <a:t>利益性</a:t>
            </a:r>
            <a:r>
              <a:rPr kumimoji="0" lang="en-US" sz="1800" u="none" strike="noStrike" kern="1200" cap="none" spc="0" normalizeH="0" baseline="0" noProof="0" dirty="0">
                <a:ln>
                  <a:noFill/>
                </a:ln>
                <a:solidFill>
                  <a:srgbClr val="414041"/>
                </a:solidFill>
                <a:effectLst/>
                <a:uLnTx/>
                <a:uFillTx/>
                <a:latin typeface="+mn-lt"/>
                <a:ea typeface="+mn-ea"/>
                <a:cs typeface="Helvetica"/>
              </a:rPr>
              <a:t> / ROA</a:t>
            </a:r>
          </a:p>
        </p:txBody>
      </p:sp>
      <p:sp>
        <p:nvSpPr>
          <p:cNvPr id="7" name="TextBox 13">
            <a:extLst>
              <a:ext uri="{FF2B5EF4-FFF2-40B4-BE49-F238E27FC236}">
                <a16:creationId xmlns:a16="http://schemas.microsoft.com/office/drawing/2014/main" id="{CA8FE110-98B5-797C-11A8-4B89CF6A2375}"/>
              </a:ext>
            </a:extLst>
          </p:cNvPr>
          <p:cNvSpPr txBox="1"/>
          <p:nvPr/>
        </p:nvSpPr>
        <p:spPr>
          <a:xfrm>
            <a:off x="5272256" y="5007949"/>
            <a:ext cx="1652805"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1800" u="none" strike="noStrike" kern="1200" cap="none" spc="0" normalizeH="0" baseline="0" noProof="0">
                <a:ln>
                  <a:noFill/>
                </a:ln>
                <a:solidFill>
                  <a:srgbClr val="414041"/>
                </a:solidFill>
                <a:effectLst/>
                <a:uLnTx/>
                <a:uFillTx/>
                <a:latin typeface="游ゴシック" panose="020B0400000000000000" pitchFamily="34" charset="-128"/>
                <a:ea typeface="游ゴシック" panose="020B0400000000000000" pitchFamily="34" charset="-128"/>
                <a:cs typeface="Helvetica"/>
              </a:rPr>
              <a:t>新製品開発</a:t>
            </a:r>
            <a:endParaRPr kumimoji="0" lang="en-US" sz="1800" u="none" strike="noStrike" kern="1200" cap="none" spc="0" normalizeH="0" baseline="0" noProof="0" dirty="0">
              <a:ln>
                <a:noFill/>
              </a:ln>
              <a:solidFill>
                <a:srgbClr val="414041"/>
              </a:solidFill>
              <a:effectLst/>
              <a:uLnTx/>
              <a:uFillTx/>
              <a:latin typeface="+mn-lt"/>
              <a:ea typeface="+mn-ea"/>
              <a:cs typeface="Helvetica"/>
            </a:endParaRPr>
          </a:p>
        </p:txBody>
      </p:sp>
      <p:sp>
        <p:nvSpPr>
          <p:cNvPr id="8" name="TextBox 16">
            <a:extLst>
              <a:ext uri="{FF2B5EF4-FFF2-40B4-BE49-F238E27FC236}">
                <a16:creationId xmlns:a16="http://schemas.microsoft.com/office/drawing/2014/main" id="{D1547404-6212-80F1-4FD7-0CD5197C8469}"/>
              </a:ext>
            </a:extLst>
          </p:cNvPr>
          <p:cNvSpPr txBox="1"/>
          <p:nvPr/>
        </p:nvSpPr>
        <p:spPr>
          <a:xfrm>
            <a:off x="7264359" y="5007949"/>
            <a:ext cx="1602915"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1800" u="none" strike="noStrike" kern="1200" cap="none" spc="0" normalizeH="0" baseline="0" noProof="0">
                <a:ln>
                  <a:noFill/>
                </a:ln>
                <a:solidFill>
                  <a:srgbClr val="414041"/>
                </a:solidFill>
                <a:effectLst/>
                <a:uLnTx/>
                <a:uFillTx/>
                <a:latin typeface="游ゴシック" panose="020B0400000000000000" pitchFamily="34" charset="-128"/>
                <a:ea typeface="游ゴシック" panose="020B0400000000000000" pitchFamily="34" charset="-128"/>
                <a:cs typeface="Helvetica"/>
              </a:rPr>
              <a:t>総合的な業績</a:t>
            </a:r>
            <a:endParaRPr kumimoji="0" lang="en-US" sz="1800" u="none" strike="noStrike" kern="1200" cap="none" spc="0" normalizeH="0" baseline="0" noProof="0" dirty="0">
              <a:ln>
                <a:noFill/>
              </a:ln>
              <a:solidFill>
                <a:srgbClr val="414041"/>
              </a:solidFill>
              <a:effectLst/>
              <a:uLnTx/>
              <a:uFillTx/>
              <a:latin typeface="+mn-lt"/>
              <a:ea typeface="+mn-ea"/>
              <a:cs typeface="Helvetica"/>
            </a:endParaRPr>
          </a:p>
        </p:txBody>
      </p:sp>
      <p:sp>
        <p:nvSpPr>
          <p:cNvPr id="9" name="TextBox 19">
            <a:extLst>
              <a:ext uri="{FF2B5EF4-FFF2-40B4-BE49-F238E27FC236}">
                <a16:creationId xmlns:a16="http://schemas.microsoft.com/office/drawing/2014/main" id="{7366C84F-DF67-8AB4-10C4-22B10A58789C}"/>
              </a:ext>
            </a:extLst>
          </p:cNvPr>
          <p:cNvSpPr txBox="1"/>
          <p:nvPr/>
        </p:nvSpPr>
        <p:spPr>
          <a:xfrm>
            <a:off x="3318613" y="5007949"/>
            <a:ext cx="1835273"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1800" u="none" strike="noStrike" kern="1200" cap="none" spc="0" normalizeH="0" baseline="0" noProof="0">
                <a:ln>
                  <a:noFill/>
                </a:ln>
                <a:solidFill>
                  <a:srgbClr val="414041"/>
                </a:solidFill>
                <a:effectLst/>
                <a:uLnTx/>
                <a:uFillTx/>
                <a:latin typeface="游ゴシック" panose="020B0400000000000000" pitchFamily="34" charset="-128"/>
                <a:ea typeface="游ゴシック" panose="020B0400000000000000" pitchFamily="34" charset="-128"/>
                <a:cs typeface="Helvetica"/>
              </a:rPr>
              <a:t>製品やサービスの質</a:t>
            </a:r>
            <a:endParaRPr kumimoji="0" lang="en-US" sz="1800" u="none" strike="noStrike" kern="1200" cap="none" spc="0" normalizeH="0" baseline="0" noProof="0" dirty="0">
              <a:ln>
                <a:noFill/>
              </a:ln>
              <a:solidFill>
                <a:srgbClr val="414041"/>
              </a:solidFill>
              <a:effectLst/>
              <a:uLnTx/>
              <a:uFillTx/>
              <a:latin typeface="+mn-lt"/>
              <a:ea typeface="+mn-ea"/>
              <a:cs typeface="Helvetica"/>
            </a:endParaRPr>
          </a:p>
        </p:txBody>
      </p:sp>
      <p:sp>
        <p:nvSpPr>
          <p:cNvPr id="10" name="Slide Number Placeholder 22">
            <a:extLst>
              <a:ext uri="{FF2B5EF4-FFF2-40B4-BE49-F238E27FC236}">
                <a16:creationId xmlns:a16="http://schemas.microsoft.com/office/drawing/2014/main" id="{87EDFDD8-41AC-98F7-BE98-8B8303C3BE6E}"/>
              </a:ext>
            </a:extLst>
          </p:cNvPr>
          <p:cNvSpPr txBox="1">
            <a:spLocks noGrp="1"/>
          </p:cNvSpPr>
          <p:nvPr>
            <p:ph type="sldNum" sz="quarter" idx="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97D5B6-47F3-A240-80FD-9EE27238E80D}" type="slidenum">
              <a:rPr kumimoji="0" lang="en-US" sz="1200" u="none" strike="noStrike" kern="1200" cap="none" spc="0" normalizeH="0" baseline="0" noProof="0">
                <a:ln>
                  <a:noFill/>
                </a:ln>
                <a:solidFill>
                  <a:srgbClr val="939293"/>
                </a:solidFill>
                <a:effectLst/>
                <a:uLnTx/>
                <a:uFillTx/>
                <a:ea typeface="+mn-ea"/>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u="none" strike="noStrike" kern="1200" cap="none" spc="0" normalizeH="0" baseline="0" noProof="0" dirty="0">
              <a:ln>
                <a:noFill/>
              </a:ln>
              <a:solidFill>
                <a:srgbClr val="939293"/>
              </a:solidFill>
              <a:effectLst/>
              <a:uLnTx/>
              <a:uFillTx/>
              <a:ea typeface="+mn-ea"/>
            </a:endParaRPr>
          </a:p>
        </p:txBody>
      </p:sp>
      <p:sp>
        <p:nvSpPr>
          <p:cNvPr id="11" name="Footer Placeholder 21">
            <a:extLst>
              <a:ext uri="{FF2B5EF4-FFF2-40B4-BE49-F238E27FC236}">
                <a16:creationId xmlns:a16="http://schemas.microsoft.com/office/drawing/2014/main" id="{102F90B8-E974-79F8-8F9F-AB5EDC5F34AA}"/>
              </a:ext>
            </a:extLst>
          </p:cNvPr>
          <p:cNvSpPr txBox="1">
            <a:spLocks noGrp="1"/>
          </p:cNvSpPr>
          <p:nvPr>
            <p:ph type="ftr" sz="quarter" idx="9"/>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u="none" strike="noStrike" kern="1200" cap="none" spc="0" normalizeH="0" baseline="0" noProof="0" dirty="0">
                <a:ln>
                  <a:noFill/>
                </a:ln>
                <a:solidFill>
                  <a:srgbClr val="BBBEC0"/>
                </a:solidFill>
                <a:effectLst/>
                <a:uLnTx/>
                <a:uFillTx/>
                <a:ea typeface="+mn-ea"/>
              </a:rPr>
              <a:t>© Leadership Circle | All Rights Reserved</a:t>
            </a:r>
          </a:p>
        </p:txBody>
      </p:sp>
      <p:pic>
        <p:nvPicPr>
          <p:cNvPr id="12" name="Picture 25">
            <a:extLst>
              <a:ext uri="{FF2B5EF4-FFF2-40B4-BE49-F238E27FC236}">
                <a16:creationId xmlns:a16="http://schemas.microsoft.com/office/drawing/2014/main" id="{209E0A38-3B04-3FFA-145C-752F5486DB2F}"/>
              </a:ext>
            </a:extLst>
          </p:cNvPr>
          <p:cNvPicPr>
            <a:picLocks noChangeAspect="1"/>
          </p:cNvPicPr>
          <p:nvPr/>
        </p:nvPicPr>
        <p:blipFill>
          <a:blip r:embed="rId3">
            <a:biLevel thresh="50000"/>
          </a:blip>
          <a:stretch>
            <a:fillRect/>
          </a:stretch>
        </p:blipFill>
        <p:spPr>
          <a:xfrm>
            <a:off x="3760067" y="2136779"/>
            <a:ext cx="932066" cy="932066"/>
          </a:xfrm>
          <a:prstGeom prst="rect">
            <a:avLst/>
          </a:prstGeom>
          <a:noFill/>
          <a:ln cap="flat">
            <a:noFill/>
          </a:ln>
        </p:spPr>
      </p:pic>
      <p:pic>
        <p:nvPicPr>
          <p:cNvPr id="13" name="Picture 27">
            <a:extLst>
              <a:ext uri="{FF2B5EF4-FFF2-40B4-BE49-F238E27FC236}">
                <a16:creationId xmlns:a16="http://schemas.microsoft.com/office/drawing/2014/main" id="{537DAA59-3D4A-FC0C-A5FC-D421E0C944AE}"/>
              </a:ext>
            </a:extLst>
          </p:cNvPr>
          <p:cNvPicPr>
            <a:picLocks noChangeAspect="1"/>
          </p:cNvPicPr>
          <p:nvPr/>
        </p:nvPicPr>
        <p:blipFill>
          <a:blip r:embed="rId4">
            <a:biLevel thresh="50000"/>
          </a:blip>
          <a:stretch>
            <a:fillRect/>
          </a:stretch>
        </p:blipFill>
        <p:spPr>
          <a:xfrm>
            <a:off x="5632630" y="2143902"/>
            <a:ext cx="932066" cy="891540"/>
          </a:xfrm>
          <a:prstGeom prst="rect">
            <a:avLst/>
          </a:prstGeom>
          <a:noFill/>
          <a:ln cap="flat">
            <a:noFill/>
          </a:ln>
        </p:spPr>
      </p:pic>
      <p:pic>
        <p:nvPicPr>
          <p:cNvPr id="14" name="Picture 29">
            <a:extLst>
              <a:ext uri="{FF2B5EF4-FFF2-40B4-BE49-F238E27FC236}">
                <a16:creationId xmlns:a16="http://schemas.microsoft.com/office/drawing/2014/main" id="{CE9EA180-88FA-FBCE-34F7-93EE923A33D5}"/>
              </a:ext>
            </a:extLst>
          </p:cNvPr>
          <p:cNvPicPr>
            <a:picLocks noChangeAspect="1"/>
          </p:cNvPicPr>
          <p:nvPr/>
        </p:nvPicPr>
        <p:blipFill>
          <a:blip r:embed="rId5">
            <a:biLevel thresh="50000"/>
          </a:blip>
          <a:stretch>
            <a:fillRect/>
          </a:stretch>
        </p:blipFill>
        <p:spPr>
          <a:xfrm>
            <a:off x="7485278" y="2212454"/>
            <a:ext cx="1077949" cy="826699"/>
          </a:xfrm>
          <a:prstGeom prst="rect">
            <a:avLst/>
          </a:prstGeom>
          <a:noFill/>
          <a:ln cap="flat">
            <a:noFill/>
          </a:ln>
        </p:spPr>
      </p:pic>
      <p:pic>
        <p:nvPicPr>
          <p:cNvPr id="15" name="Picture 31">
            <a:extLst>
              <a:ext uri="{FF2B5EF4-FFF2-40B4-BE49-F238E27FC236}">
                <a16:creationId xmlns:a16="http://schemas.microsoft.com/office/drawing/2014/main" id="{0411C7FF-4A54-1B4D-ADAC-60549303D415}"/>
              </a:ext>
            </a:extLst>
          </p:cNvPr>
          <p:cNvPicPr>
            <a:picLocks noChangeAspect="1"/>
          </p:cNvPicPr>
          <p:nvPr/>
        </p:nvPicPr>
        <p:blipFill>
          <a:blip r:embed="rId6">
            <a:biLevel thresh="50000"/>
          </a:blip>
          <a:stretch>
            <a:fillRect/>
          </a:stretch>
        </p:blipFill>
        <p:spPr>
          <a:xfrm>
            <a:off x="5636681" y="3969931"/>
            <a:ext cx="923955" cy="907752"/>
          </a:xfrm>
          <a:prstGeom prst="rect">
            <a:avLst/>
          </a:prstGeom>
          <a:noFill/>
          <a:ln cap="flat">
            <a:noFill/>
          </a:ln>
        </p:spPr>
      </p:pic>
      <p:pic>
        <p:nvPicPr>
          <p:cNvPr id="16" name="Picture 33">
            <a:extLst>
              <a:ext uri="{FF2B5EF4-FFF2-40B4-BE49-F238E27FC236}">
                <a16:creationId xmlns:a16="http://schemas.microsoft.com/office/drawing/2014/main" id="{CCBB96E4-3909-AFB8-FCEE-F2EC7B3C4377}"/>
              </a:ext>
            </a:extLst>
          </p:cNvPr>
          <p:cNvPicPr>
            <a:picLocks noChangeAspect="1"/>
          </p:cNvPicPr>
          <p:nvPr/>
        </p:nvPicPr>
        <p:blipFill>
          <a:blip r:embed="rId7">
            <a:biLevel thresh="50000"/>
          </a:blip>
          <a:stretch>
            <a:fillRect/>
          </a:stretch>
        </p:blipFill>
        <p:spPr>
          <a:xfrm>
            <a:off x="7602797" y="3949897"/>
            <a:ext cx="842912" cy="932057"/>
          </a:xfrm>
          <a:prstGeom prst="rect">
            <a:avLst/>
          </a:prstGeom>
          <a:noFill/>
          <a:ln cap="flat">
            <a:noFill/>
          </a:ln>
        </p:spPr>
      </p:pic>
      <p:pic>
        <p:nvPicPr>
          <p:cNvPr id="17" name="Picture 35">
            <a:extLst>
              <a:ext uri="{FF2B5EF4-FFF2-40B4-BE49-F238E27FC236}">
                <a16:creationId xmlns:a16="http://schemas.microsoft.com/office/drawing/2014/main" id="{907B65D1-5FC8-1D2D-70F1-ED99CD4275C4}"/>
              </a:ext>
            </a:extLst>
          </p:cNvPr>
          <p:cNvPicPr>
            <a:picLocks noChangeAspect="1"/>
          </p:cNvPicPr>
          <p:nvPr/>
        </p:nvPicPr>
        <p:blipFill>
          <a:blip r:embed="rId8">
            <a:biLevel thresh="50000"/>
          </a:blip>
          <a:stretch>
            <a:fillRect/>
          </a:stretch>
        </p:blipFill>
        <p:spPr>
          <a:xfrm>
            <a:off x="3806884" y="3973918"/>
            <a:ext cx="838422" cy="902915"/>
          </a:xfrm>
          <a:prstGeom prst="rect">
            <a:avLst/>
          </a:prstGeom>
          <a:noFill/>
          <a:ln cap="flat">
            <a:noFill/>
          </a:ln>
        </p:spPr>
      </p:pic>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93F60EC2-9349-0BA9-DF26-F5FB297BDB54}"/>
              </a:ext>
            </a:extLst>
          </p:cNvPr>
          <p:cNvPicPr>
            <a:picLocks noChangeAspect="1"/>
          </p:cNvPicPr>
          <p:nvPr/>
        </p:nvPicPr>
        <p:blipFill>
          <a:blip r:embed="rId3"/>
          <a:srcRect l="8962" b="7422"/>
          <a:stretch>
            <a:fillRect/>
          </a:stretch>
        </p:blipFill>
        <p:spPr>
          <a:xfrm>
            <a:off x="3668746" y="1222232"/>
            <a:ext cx="5380805" cy="4505870"/>
          </a:xfrm>
          <a:prstGeom prst="rect">
            <a:avLst/>
          </a:prstGeom>
          <a:noFill/>
          <a:ln cap="flat">
            <a:noFill/>
          </a:ln>
        </p:spPr>
      </p:pic>
      <p:sp>
        <p:nvSpPr>
          <p:cNvPr id="3" name="Title 1">
            <a:extLst>
              <a:ext uri="{FF2B5EF4-FFF2-40B4-BE49-F238E27FC236}">
                <a16:creationId xmlns:a16="http://schemas.microsoft.com/office/drawing/2014/main" id="{193378D9-5E64-E781-BDB6-640DAAEB81E7}"/>
              </a:ext>
            </a:extLst>
          </p:cNvPr>
          <p:cNvSpPr txBox="1">
            <a:spLocks noGrp="1"/>
          </p:cNvSpPr>
          <p:nvPr>
            <p:ph type="title"/>
          </p:nvPr>
        </p:nvSpPr>
        <p:spPr/>
        <p:txBody>
          <a:bodyPr/>
          <a:lstStyle/>
          <a:p>
            <a:pPr lvl="0"/>
            <a:r>
              <a:rPr lang="ja-JP" altLang="en-US">
                <a:latin typeface="Source Han Sans JP" panose="020B0500000000000000" pitchFamily="34" charset="-128"/>
                <a:ea typeface="Source Han Sans JP" panose="020B0500000000000000" pitchFamily="34" charset="-128"/>
              </a:rPr>
              <a:t>効果的なリーダーシップの発現度と業績</a:t>
            </a:r>
            <a:endParaRPr lang="en-US" dirty="0">
              <a:latin typeface="Source Han Sans JP" panose="020B0500000000000000" pitchFamily="34" charset="-128"/>
              <a:ea typeface="Source Han Sans JP" panose="020B0500000000000000" pitchFamily="34" charset="-128"/>
            </a:endParaRPr>
          </a:p>
        </p:txBody>
      </p:sp>
      <p:sp>
        <p:nvSpPr>
          <p:cNvPr id="4" name="Rectangle 2">
            <a:extLst>
              <a:ext uri="{FF2B5EF4-FFF2-40B4-BE49-F238E27FC236}">
                <a16:creationId xmlns:a16="http://schemas.microsoft.com/office/drawing/2014/main" id="{E4F48847-4853-DFCB-041E-90012E0C88F1}"/>
              </a:ext>
            </a:extLst>
          </p:cNvPr>
          <p:cNvSpPr/>
          <p:nvPr/>
        </p:nvSpPr>
        <p:spPr>
          <a:xfrm>
            <a:off x="9990578" y="4140915"/>
            <a:ext cx="1152390" cy="26304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u="none" strike="noStrike" kern="1200" cap="none" spc="0" baseline="0" dirty="0">
              <a:solidFill>
                <a:srgbClr val="FFFFFF"/>
              </a:solidFill>
              <a:uFillTx/>
              <a:latin typeface="Source Han Sans JP" panose="020B0500000000000000" pitchFamily="34" charset="-128"/>
            </a:endParaRPr>
          </a:p>
        </p:txBody>
      </p:sp>
      <p:sp>
        <p:nvSpPr>
          <p:cNvPr id="5" name="Rectangle 6">
            <a:extLst>
              <a:ext uri="{FF2B5EF4-FFF2-40B4-BE49-F238E27FC236}">
                <a16:creationId xmlns:a16="http://schemas.microsoft.com/office/drawing/2014/main" id="{DDCC6648-FE56-9EF6-EA86-9E3A2A462328}"/>
              </a:ext>
            </a:extLst>
          </p:cNvPr>
          <p:cNvSpPr/>
          <p:nvPr/>
        </p:nvSpPr>
        <p:spPr>
          <a:xfrm rot="16200004">
            <a:off x="1132768" y="3298002"/>
            <a:ext cx="4562691" cy="297509"/>
          </a:xfrm>
          <a:prstGeom prst="rect">
            <a:avLst/>
          </a:prstGeom>
          <a:solidFill>
            <a:srgbClr val="FFFFFF"/>
          </a:solidFill>
          <a:ln cap="flat">
            <a:noFill/>
            <a:prstDash val="solid"/>
          </a:ln>
        </p:spPr>
        <p:txBody>
          <a:bodyPr vert="horz" wrap="square" lIns="0" tIns="0" rIns="0" bIns="0" anchor="b"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600" u="none" strike="noStrike" kern="1200" cap="none" spc="0" baseline="0">
                <a:solidFill>
                  <a:srgbClr val="000000"/>
                </a:solidFill>
                <a:uFillTx/>
                <a:latin typeface="Source Han Sans JP" panose="020B0500000000000000" pitchFamily="34" charset="-128"/>
                <a:cs typeface="Arial"/>
              </a:rPr>
              <a:t>業　績　指　標</a:t>
            </a:r>
            <a:endParaRPr lang="en-US" sz="1600" u="none" strike="noStrike" kern="1200" cap="none" spc="0" baseline="0" dirty="0">
              <a:solidFill>
                <a:srgbClr val="000000"/>
              </a:solidFill>
              <a:uFillTx/>
              <a:latin typeface="Source Han Sans JP" panose="020B0500000000000000" pitchFamily="34" charset="-128"/>
              <a:cs typeface="Arial"/>
            </a:endParaRPr>
          </a:p>
        </p:txBody>
      </p:sp>
      <p:sp>
        <p:nvSpPr>
          <p:cNvPr id="6" name="Rectangle 9">
            <a:extLst>
              <a:ext uri="{FF2B5EF4-FFF2-40B4-BE49-F238E27FC236}">
                <a16:creationId xmlns:a16="http://schemas.microsoft.com/office/drawing/2014/main" id="{AD1D6034-D90C-C9BD-1A86-F37A292D11A7}"/>
              </a:ext>
            </a:extLst>
          </p:cNvPr>
          <p:cNvSpPr/>
          <p:nvPr/>
        </p:nvSpPr>
        <p:spPr>
          <a:xfrm>
            <a:off x="3851370" y="5756678"/>
            <a:ext cx="5615943" cy="458919"/>
          </a:xfrm>
          <a:prstGeom prst="rect">
            <a:avLst/>
          </a:prstGeom>
          <a:solidFill>
            <a:srgbClr val="FFFFFF"/>
          </a:solidFill>
          <a:ln cap="flat">
            <a:noFill/>
            <a:prstDash val="solid"/>
          </a:ln>
        </p:spPr>
        <p:txBody>
          <a:bodyPr vert="horz" wrap="square" lIns="0" tIns="0" rIns="40635" bIns="0" anchor="t" anchorCtr="1" compatLnSpc="1">
            <a:noAutofit/>
          </a:bodyPr>
          <a:lstStyle/>
          <a:p>
            <a:pPr marL="44092"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600" b="1" i="0" u="none" strike="noStrike" kern="1200" cap="none" spc="0" baseline="0">
                <a:solidFill>
                  <a:srgbClr val="000000"/>
                </a:solidFill>
                <a:uFillTx/>
                <a:latin typeface="+mn-ea"/>
                <a:cs typeface="Arial"/>
              </a:rPr>
              <a:t>効果的なリーダーシップの発現度</a:t>
            </a:r>
            <a:endParaRPr lang="en-US" sz="1600" b="1" i="0" u="none" strike="noStrike" kern="1200" cap="none" spc="0" baseline="0">
              <a:solidFill>
                <a:srgbClr val="000000"/>
              </a:solidFill>
              <a:uFillTx/>
              <a:latin typeface="+mn-ea"/>
              <a:cs typeface="Arial"/>
            </a:endParaRPr>
          </a:p>
          <a:p>
            <a:pPr marL="44092"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1" i="0" u="none" strike="noStrike" kern="1200" cap="none" spc="0" baseline="0">
              <a:solidFill>
                <a:srgbClr val="000000"/>
              </a:solidFill>
              <a:uFillTx/>
              <a:latin typeface="+mn-ea"/>
              <a:cs typeface="Arial"/>
            </a:endParaRPr>
          </a:p>
        </p:txBody>
      </p:sp>
      <p:sp>
        <p:nvSpPr>
          <p:cNvPr id="7" name="Slide Number Placeholder 5">
            <a:extLst>
              <a:ext uri="{FF2B5EF4-FFF2-40B4-BE49-F238E27FC236}">
                <a16:creationId xmlns:a16="http://schemas.microsoft.com/office/drawing/2014/main" id="{3A1EBD89-DE82-C678-0E47-975ED7DEC427}"/>
              </a:ext>
            </a:extLst>
          </p:cNvPr>
          <p:cNvSpPr txBox="1">
            <a:spLocks noGrp="1"/>
          </p:cNvSpPr>
          <p:nvPr>
            <p:ph type="sldNum" sz="quarter" idx="8"/>
          </p:nvPr>
        </p:nvSpPr>
        <p:spPr>
          <a:xfrm>
            <a:off x="5638803" y="6315075"/>
            <a:ext cx="914400" cy="365129"/>
          </a:xfrm>
          <a:prstGeom prst="rect">
            <a:avLst/>
          </a:prstGeom>
          <a:noFill/>
          <a:ln>
            <a:noFill/>
          </a:ln>
        </p:spPr>
        <p:txBody>
          <a:bodyPr vert="horz" wrap="square" lIns="91440" tIns="45720" rIns="91440" bIns="45720" anchor="ctr" anchorCtr="1" compatLnSpc="1">
            <a:noAutofit/>
          </a:bodyPr>
          <a:lstStyle>
            <a:defPPr>
              <a:defRPr lang="x-none"/>
            </a:defPPr>
            <a:lvl1pPr marL="0" marR="0" lvl="0" indent="0" algn="ctr" defTabSz="914400" rtl="0" eaLnBrk="1" fontAlgn="auto" latinLnBrk="0" hangingPunct="1">
              <a:lnSpc>
                <a:spcPct val="100000"/>
              </a:lnSpc>
              <a:spcBef>
                <a:spcPts val="0"/>
              </a:spcBef>
              <a:spcAft>
                <a:spcPts val="0"/>
              </a:spcAft>
              <a:buNone/>
              <a:tabLst/>
              <a:defRPr lang="en-US" sz="1200" b="0" i="0" u="none" strike="noStrike" kern="1200" cap="none" spc="0" baseline="0">
                <a:solidFill>
                  <a:srgbClr val="939293"/>
                </a:solidFill>
                <a:uFillTx/>
                <a:latin typeface="Helvetica" pitchFamily="2"/>
                <a:ea typeface="+mn-ea"/>
                <a:cs typeface="Gotham Medium"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EFA32DBD-94D9-454A-9BF7-518D1DC499BB}" type="slidenum">
              <a:rPr lang="es-ES" smtClean="0">
                <a:latin typeface="Source Han Sans JP" panose="020B0500000000000000" pitchFamily="34" charset="-128"/>
              </a:rPr>
              <a:pPr lvl="0"/>
              <a:t>36</a:t>
            </a:fld>
            <a:endParaRPr lang="en-US" dirty="0">
              <a:latin typeface="Source Han Sans JP" panose="020B0500000000000000" pitchFamily="34" charset="-128"/>
            </a:endParaRPr>
          </a:p>
        </p:txBody>
      </p:sp>
      <p:sp>
        <p:nvSpPr>
          <p:cNvPr id="8" name="Footer Placeholder 3">
            <a:extLst>
              <a:ext uri="{FF2B5EF4-FFF2-40B4-BE49-F238E27FC236}">
                <a16:creationId xmlns:a16="http://schemas.microsoft.com/office/drawing/2014/main" id="{55A56AFE-40E9-6F40-0FD8-3B8DC9D3A6D3}"/>
              </a:ext>
            </a:extLst>
          </p:cNvPr>
          <p:cNvSpPr txBox="1">
            <a:spLocks noGrp="1"/>
          </p:cNvSpPr>
          <p:nvPr>
            <p:ph type="ftr" sz="quarter" idx="9"/>
          </p:nvPr>
        </p:nvSpPr>
        <p:spPr>
          <a:xfrm>
            <a:off x="4871722" y="6739036"/>
            <a:ext cx="2448562" cy="118963"/>
          </a:xfrm>
          <a:prstGeom prst="rect">
            <a:avLst/>
          </a:prstGeom>
          <a:noFill/>
          <a:ln>
            <a:noFill/>
          </a:ln>
        </p:spPr>
        <p:txBody>
          <a:bodyPr vert="horz" wrap="square" lIns="91440" tIns="45720" rIns="91440" bIns="45720" anchor="ctr" anchorCtr="1" compatLnSpc="1">
            <a:noAutofit/>
          </a:bodyPr>
          <a:lstStyle>
            <a:defPPr>
              <a:defRPr lang="x-none"/>
            </a:defPPr>
            <a:lvl1pPr marL="0" marR="0" lvl="0" indent="0" algn="ctr" defTabSz="914400" rtl="0" eaLnBrk="1" fontAlgn="auto" latinLnBrk="0" hangingPunct="1">
              <a:lnSpc>
                <a:spcPct val="100000"/>
              </a:lnSpc>
              <a:spcBef>
                <a:spcPts val="0"/>
              </a:spcBef>
              <a:spcAft>
                <a:spcPts val="0"/>
              </a:spcAft>
              <a:buNone/>
              <a:tabLst/>
              <a:defRPr lang="en-US" sz="600" b="0" i="0" u="none" strike="noStrike" kern="1200" cap="none" spc="0" baseline="0">
                <a:solidFill>
                  <a:srgbClr val="BBBEC0"/>
                </a:solidFill>
                <a:uFillTx/>
                <a:latin typeface="Helvetica Light" pitchFamily="34"/>
                <a:ea typeface="+mn-ea"/>
                <a:cs typeface="Gotham Light"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s-ES" dirty="0">
                <a:latin typeface="Source Han Sans JP" panose="020B0500000000000000" pitchFamily="34" charset="-128"/>
              </a:rPr>
              <a:t>© </a:t>
            </a:r>
            <a:r>
              <a:rPr lang="es-ES" dirty="0" err="1">
                <a:latin typeface="Source Han Sans JP" panose="020B0500000000000000" pitchFamily="34" charset="-128"/>
              </a:rPr>
              <a:t>Leadership</a:t>
            </a:r>
            <a:r>
              <a:rPr lang="es-ES" dirty="0">
                <a:latin typeface="Source Han Sans JP" panose="020B0500000000000000" pitchFamily="34" charset="-128"/>
              </a:rPr>
              <a:t> </a:t>
            </a:r>
            <a:r>
              <a:rPr lang="es-ES" dirty="0" err="1">
                <a:latin typeface="Source Han Sans JP" panose="020B0500000000000000" pitchFamily="34" charset="-128"/>
              </a:rPr>
              <a:t>Circle</a:t>
            </a:r>
            <a:r>
              <a:rPr lang="es-ES" dirty="0">
                <a:latin typeface="Source Han Sans JP" panose="020B0500000000000000" pitchFamily="34" charset="-128"/>
              </a:rPr>
              <a:t> | </a:t>
            </a:r>
            <a:r>
              <a:rPr lang="es-ES" dirty="0" err="1">
                <a:latin typeface="Source Han Sans JP" panose="020B0500000000000000" pitchFamily="34" charset="-128"/>
              </a:rPr>
              <a:t>All</a:t>
            </a:r>
            <a:r>
              <a:rPr lang="es-ES" dirty="0">
                <a:latin typeface="Source Han Sans JP" panose="020B0500000000000000" pitchFamily="34" charset="-128"/>
              </a:rPr>
              <a:t> </a:t>
            </a:r>
            <a:r>
              <a:rPr lang="es-ES" dirty="0" err="1">
                <a:latin typeface="Source Han Sans JP" panose="020B0500000000000000" pitchFamily="34" charset="-128"/>
              </a:rPr>
              <a:t>Rights</a:t>
            </a:r>
            <a:r>
              <a:rPr lang="es-ES" dirty="0">
                <a:latin typeface="Source Han Sans JP" panose="020B0500000000000000" pitchFamily="34" charset="-128"/>
              </a:rPr>
              <a:t> </a:t>
            </a:r>
            <a:r>
              <a:rPr lang="es-ES" dirty="0" err="1">
                <a:latin typeface="Source Han Sans JP" panose="020B0500000000000000" pitchFamily="34" charset="-128"/>
              </a:rPr>
              <a:t>Reserved</a:t>
            </a:r>
            <a:endParaRPr lang="en-US" dirty="0">
              <a:latin typeface="Source Han Sans JP" panose="020B0500000000000000" pitchFamily="34" charset="-128"/>
            </a:endParaRP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972872B-E92F-CC31-5DA6-D541038E4978}"/>
              </a:ext>
            </a:extLst>
          </p:cNvPr>
          <p:cNvSpPr txBox="1">
            <a:spLocks noGrp="1"/>
          </p:cNvSpPr>
          <p:nvPr>
            <p:ph type="title"/>
          </p:nvPr>
        </p:nvSpPr>
        <p:spPr/>
        <p:txBody>
          <a:bodyPr/>
          <a:lstStyle/>
          <a:p>
            <a:pPr lvl="0"/>
            <a:r>
              <a:rPr lang="ja-JP" altLang="en-US">
                <a:latin typeface="+mn-ea"/>
                <a:ea typeface="+mn-ea"/>
              </a:rPr>
              <a:t>効果的なリーダーシップの発現度と業績指標</a:t>
            </a:r>
            <a:endParaRPr lang="en-US" dirty="0">
              <a:latin typeface="+mn-ea"/>
              <a:ea typeface="+mn-ea"/>
            </a:endParaRPr>
          </a:p>
        </p:txBody>
      </p:sp>
      <p:sp>
        <p:nvSpPr>
          <p:cNvPr id="3" name="Text Box 9">
            <a:extLst>
              <a:ext uri="{FF2B5EF4-FFF2-40B4-BE49-F238E27FC236}">
                <a16:creationId xmlns:a16="http://schemas.microsoft.com/office/drawing/2014/main" id="{DF41BD7E-9748-E3AE-5552-593DF14BAACC}"/>
              </a:ext>
            </a:extLst>
          </p:cNvPr>
          <p:cNvSpPr txBox="1"/>
          <p:nvPr/>
        </p:nvSpPr>
        <p:spPr>
          <a:xfrm>
            <a:off x="9009683" y="1543086"/>
            <a:ext cx="1692792"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u="none" strike="noStrike" kern="1200" cap="none" spc="0" normalizeH="0" baseline="0" noProof="0" dirty="0" err="1">
                <a:ln>
                  <a:noFill/>
                </a:ln>
                <a:solidFill>
                  <a:srgbClr val="92C0E9"/>
                </a:solidFill>
                <a:effectLst/>
                <a:uLnTx/>
                <a:uFillTx/>
                <a:latin typeface="+mn-lt"/>
                <a:ea typeface="+mn-ea"/>
                <a:cs typeface="Corbel"/>
              </a:rPr>
              <a:t>上位</a:t>
            </a:r>
            <a:r>
              <a:rPr kumimoji="0" lang="en-US" sz="2400" u="none" strike="noStrike" kern="1200" cap="none" spc="0" normalizeH="0" baseline="0" noProof="0" dirty="0">
                <a:ln>
                  <a:noFill/>
                </a:ln>
                <a:solidFill>
                  <a:srgbClr val="92C0E9"/>
                </a:solidFill>
                <a:effectLst/>
                <a:uLnTx/>
                <a:uFillTx/>
                <a:latin typeface="+mn-lt"/>
                <a:ea typeface="+mn-ea"/>
                <a:cs typeface="Corbel"/>
              </a:rPr>
              <a:t> 10%</a:t>
            </a:r>
          </a:p>
        </p:txBody>
      </p:sp>
      <p:sp>
        <p:nvSpPr>
          <p:cNvPr id="4" name="Text Box 9">
            <a:extLst>
              <a:ext uri="{FF2B5EF4-FFF2-40B4-BE49-F238E27FC236}">
                <a16:creationId xmlns:a16="http://schemas.microsoft.com/office/drawing/2014/main" id="{79876785-F95E-1EB0-C48D-41D2B9A8D8A8}"/>
              </a:ext>
            </a:extLst>
          </p:cNvPr>
          <p:cNvSpPr txBox="1"/>
          <p:nvPr/>
        </p:nvSpPr>
        <p:spPr>
          <a:xfrm>
            <a:off x="8775835" y="3638361"/>
            <a:ext cx="2160498"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u="none" strike="noStrike" kern="1200" cap="none" spc="0" normalizeH="0" baseline="0" noProof="0" dirty="0" err="1">
                <a:ln>
                  <a:noFill/>
                </a:ln>
                <a:solidFill>
                  <a:srgbClr val="F1A053"/>
                </a:solidFill>
                <a:effectLst/>
                <a:uLnTx/>
                <a:uFillTx/>
                <a:latin typeface="+mn-lt"/>
                <a:ea typeface="+mn-ea"/>
                <a:cs typeface="Corbel"/>
              </a:rPr>
              <a:t>下位</a:t>
            </a:r>
            <a:r>
              <a:rPr kumimoji="0" lang="en-US" sz="2400" u="none" strike="noStrike" kern="1200" cap="none" spc="0" normalizeH="0" baseline="0" noProof="0" dirty="0">
                <a:ln>
                  <a:noFill/>
                </a:ln>
                <a:solidFill>
                  <a:srgbClr val="F1A053"/>
                </a:solidFill>
                <a:effectLst/>
                <a:uLnTx/>
                <a:uFillTx/>
                <a:latin typeface="+mn-lt"/>
                <a:ea typeface="+mn-ea"/>
                <a:cs typeface="Corbel"/>
              </a:rPr>
              <a:t> 10%</a:t>
            </a:r>
          </a:p>
        </p:txBody>
      </p:sp>
      <p:sp>
        <p:nvSpPr>
          <p:cNvPr id="5" name="Rectangle 9">
            <a:extLst>
              <a:ext uri="{FF2B5EF4-FFF2-40B4-BE49-F238E27FC236}">
                <a16:creationId xmlns:a16="http://schemas.microsoft.com/office/drawing/2014/main" id="{65FBAFE2-CC0A-8B98-F566-C99B65D14BFF}"/>
              </a:ext>
            </a:extLst>
          </p:cNvPr>
          <p:cNvSpPr/>
          <p:nvPr/>
        </p:nvSpPr>
        <p:spPr>
          <a:xfrm>
            <a:off x="3851370" y="5680106"/>
            <a:ext cx="5615943" cy="458919"/>
          </a:xfrm>
          <a:prstGeom prst="rect">
            <a:avLst/>
          </a:prstGeom>
          <a:solidFill>
            <a:srgbClr val="FFFFFF"/>
          </a:solidFill>
          <a:ln cap="flat">
            <a:noFill/>
            <a:prstDash val="solid"/>
          </a:ln>
        </p:spPr>
        <p:txBody>
          <a:bodyPr vert="horz" wrap="square" lIns="0" tIns="0" rIns="40635" bIns="0" anchor="t" anchorCtr="1" compatLnSpc="1">
            <a:noAutofit/>
          </a:bodyPr>
          <a:lstStyle/>
          <a:p>
            <a:pPr marL="44092"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1600" b="1" i="0" u="none" strike="noStrike" kern="1200" cap="none" spc="0" normalizeH="0" baseline="0" noProof="0">
                <a:ln>
                  <a:noFill/>
                </a:ln>
                <a:solidFill>
                  <a:srgbClr val="000000"/>
                </a:solidFill>
                <a:effectLst/>
                <a:uLnTx/>
                <a:uFillTx/>
                <a:latin typeface="游ゴシック" panose="020B0400000000000000" pitchFamily="34" charset="-128"/>
                <a:ea typeface="游ゴシック" panose="020B0400000000000000" pitchFamily="34" charset="-128"/>
                <a:cs typeface="Arial"/>
              </a:rPr>
              <a:t>効果的なリーダーシップの発現度</a:t>
            </a:r>
            <a:endParaRPr kumimoji="0" lang="en-US" sz="1600" b="1" i="0" u="none" strike="noStrike" kern="1200" cap="none" spc="0" normalizeH="0" baseline="0" noProof="0">
              <a:ln>
                <a:noFill/>
              </a:ln>
              <a:solidFill>
                <a:srgbClr val="000000"/>
              </a:solidFill>
              <a:effectLst/>
              <a:uLnTx/>
              <a:uFillTx/>
              <a:latin typeface="+mn-lt"/>
              <a:ea typeface="+mn-ea"/>
              <a:cs typeface="Arial"/>
            </a:endParaRPr>
          </a:p>
          <a:p>
            <a:pPr marL="44092"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1" i="0" u="none" strike="noStrike" kern="1200" cap="none" spc="0" normalizeH="0" baseline="0" noProof="0">
              <a:ln>
                <a:noFill/>
              </a:ln>
              <a:solidFill>
                <a:srgbClr val="000000"/>
              </a:solidFill>
              <a:effectLst/>
              <a:uLnTx/>
              <a:uFillTx/>
              <a:latin typeface="+mn-lt"/>
              <a:ea typeface="+mn-ea"/>
              <a:cs typeface="Arial"/>
            </a:endParaRPr>
          </a:p>
        </p:txBody>
      </p:sp>
      <p:sp>
        <p:nvSpPr>
          <p:cNvPr id="6" name="Slide Number Placeholder 10">
            <a:extLst>
              <a:ext uri="{FF2B5EF4-FFF2-40B4-BE49-F238E27FC236}">
                <a16:creationId xmlns:a16="http://schemas.microsoft.com/office/drawing/2014/main" id="{944C8793-8D6A-89D7-CB7B-15C399E509D2}"/>
              </a:ext>
            </a:extLst>
          </p:cNvPr>
          <p:cNvSpPr txBox="1">
            <a:spLocks noGrp="1"/>
          </p:cNvSpPr>
          <p:nvPr>
            <p:ph type="sldNum" sz="quarter" idx="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879E814-9386-5647-ABA3-1E77105C5F46}" type="slidenum">
              <a:rPr kumimoji="0" lang="en-US" sz="1200" u="none" strike="noStrike" kern="1200" cap="none" spc="0" normalizeH="0" baseline="0" noProof="0">
                <a:ln>
                  <a:noFill/>
                </a:ln>
                <a:solidFill>
                  <a:srgbClr val="939293"/>
                </a:solidFill>
                <a:effectLst/>
                <a:uLnTx/>
                <a:uFillTx/>
                <a:ea typeface="+mn-ea"/>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u="none" strike="noStrike" kern="1200" cap="none" spc="0" normalizeH="0" baseline="0" noProof="0" dirty="0">
              <a:ln>
                <a:noFill/>
              </a:ln>
              <a:solidFill>
                <a:srgbClr val="939293"/>
              </a:solidFill>
              <a:effectLst/>
              <a:uLnTx/>
              <a:uFillTx/>
              <a:ea typeface="+mn-ea"/>
            </a:endParaRPr>
          </a:p>
        </p:txBody>
      </p:sp>
      <p:sp>
        <p:nvSpPr>
          <p:cNvPr id="7" name="Footer Placeholder 1">
            <a:extLst>
              <a:ext uri="{FF2B5EF4-FFF2-40B4-BE49-F238E27FC236}">
                <a16:creationId xmlns:a16="http://schemas.microsoft.com/office/drawing/2014/main" id="{33497BC1-CE2D-6241-8319-707A8CDC6F49}"/>
              </a:ext>
            </a:extLst>
          </p:cNvPr>
          <p:cNvSpPr txBox="1">
            <a:spLocks noGrp="1"/>
          </p:cNvSpPr>
          <p:nvPr>
            <p:ph type="ftr" sz="quarter" idx="9"/>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u="none" strike="noStrike" kern="1200" cap="none" spc="0" normalizeH="0" baseline="0" noProof="0" dirty="0">
                <a:ln>
                  <a:noFill/>
                </a:ln>
                <a:solidFill>
                  <a:srgbClr val="BBBEC0"/>
                </a:solidFill>
                <a:effectLst/>
                <a:uLnTx/>
                <a:uFillTx/>
                <a:ea typeface="+mn-ea"/>
              </a:rPr>
              <a:t>© Leadership Circle | All Rights Reserved</a:t>
            </a:r>
          </a:p>
        </p:txBody>
      </p:sp>
      <p:sp>
        <p:nvSpPr>
          <p:cNvPr id="8" name="Rectangle 24">
            <a:extLst>
              <a:ext uri="{FF2B5EF4-FFF2-40B4-BE49-F238E27FC236}">
                <a16:creationId xmlns:a16="http://schemas.microsoft.com/office/drawing/2014/main" id="{80783448-35C5-1BBA-9E35-F4519C378708}"/>
              </a:ext>
            </a:extLst>
          </p:cNvPr>
          <p:cNvSpPr/>
          <p:nvPr/>
        </p:nvSpPr>
        <p:spPr>
          <a:xfrm>
            <a:off x="4144234" y="1386148"/>
            <a:ext cx="4701451" cy="678420"/>
          </a:xfrm>
          <a:prstGeom prst="rect">
            <a:avLst/>
          </a:prstGeom>
          <a:gradFill>
            <a:gsLst>
              <a:gs pos="0">
                <a:srgbClr val="92C0E9">
                  <a:alpha val="46330"/>
                </a:srgbClr>
              </a:gs>
              <a:gs pos="100000">
                <a:srgbClr val="92C0E9">
                  <a:alpha val="0"/>
                </a:srgbClr>
              </a:gs>
            </a:gsLst>
            <a:lin ang="16200000"/>
          </a:gra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u="none" strike="noStrike" kern="1200" cap="none" spc="0" normalizeH="0" baseline="0" noProof="0" dirty="0">
              <a:ln>
                <a:noFill/>
              </a:ln>
              <a:solidFill>
                <a:srgbClr val="FFFFFF"/>
              </a:solidFill>
              <a:effectLst/>
              <a:uLnTx/>
              <a:uFillTx/>
              <a:latin typeface="Source Han Sans JP" panose="020B0500000000000000" pitchFamily="34" charset="-128"/>
              <a:ea typeface="+mn-ea"/>
              <a:cs typeface="+mn-cs"/>
            </a:endParaRPr>
          </a:p>
        </p:txBody>
      </p:sp>
      <p:sp>
        <p:nvSpPr>
          <p:cNvPr id="9" name="Rectangle 25">
            <a:extLst>
              <a:ext uri="{FF2B5EF4-FFF2-40B4-BE49-F238E27FC236}">
                <a16:creationId xmlns:a16="http://schemas.microsoft.com/office/drawing/2014/main" id="{566E9064-5ED4-1D58-E115-D183CFE02E77}"/>
              </a:ext>
            </a:extLst>
          </p:cNvPr>
          <p:cNvSpPr/>
          <p:nvPr/>
        </p:nvSpPr>
        <p:spPr>
          <a:xfrm rot="10799991">
            <a:off x="4144225" y="3576135"/>
            <a:ext cx="4701451" cy="1645508"/>
          </a:xfrm>
          <a:prstGeom prst="rect">
            <a:avLst/>
          </a:prstGeom>
          <a:gradFill>
            <a:gsLst>
              <a:gs pos="0">
                <a:srgbClr val="F1A053">
                  <a:alpha val="60000"/>
                </a:srgbClr>
              </a:gs>
              <a:gs pos="100000">
                <a:srgbClr val="F1A053">
                  <a:alpha val="0"/>
                </a:srgbClr>
              </a:gs>
            </a:gsLst>
            <a:lin ang="16200000"/>
          </a:gra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u="none" strike="noStrike" kern="1200" cap="none" spc="0" normalizeH="0" baseline="0" noProof="0" dirty="0">
              <a:ln>
                <a:noFill/>
              </a:ln>
              <a:solidFill>
                <a:srgbClr val="FFFFFF"/>
              </a:solidFill>
              <a:effectLst/>
              <a:uLnTx/>
              <a:uFillTx/>
              <a:latin typeface="Source Han Sans JP" panose="020B0500000000000000" pitchFamily="34" charset="-128"/>
              <a:ea typeface="+mn-ea"/>
              <a:cs typeface="+mn-cs"/>
            </a:endParaRPr>
          </a:p>
        </p:txBody>
      </p:sp>
      <p:cxnSp>
        <p:nvCxnSpPr>
          <p:cNvPr id="10" name="Straight Connector 26">
            <a:extLst>
              <a:ext uri="{FF2B5EF4-FFF2-40B4-BE49-F238E27FC236}">
                <a16:creationId xmlns:a16="http://schemas.microsoft.com/office/drawing/2014/main" id="{D478B185-C156-3F17-A5D2-96172E524ADE}"/>
              </a:ext>
            </a:extLst>
          </p:cNvPr>
          <p:cNvCxnSpPr/>
          <p:nvPr/>
        </p:nvCxnSpPr>
        <p:spPr>
          <a:xfrm>
            <a:off x="4144234" y="2049773"/>
            <a:ext cx="6792099" cy="0"/>
          </a:xfrm>
          <a:prstGeom prst="straightConnector1">
            <a:avLst/>
          </a:prstGeom>
          <a:noFill/>
          <a:ln w="47621" cap="rnd">
            <a:solidFill>
              <a:srgbClr val="002B49"/>
            </a:solidFill>
            <a:prstDash val="solid"/>
          </a:ln>
        </p:spPr>
      </p:cxnSp>
      <p:cxnSp>
        <p:nvCxnSpPr>
          <p:cNvPr id="11" name="Straight Connector 27">
            <a:extLst>
              <a:ext uri="{FF2B5EF4-FFF2-40B4-BE49-F238E27FC236}">
                <a16:creationId xmlns:a16="http://schemas.microsoft.com/office/drawing/2014/main" id="{83471DE4-C1E6-3B5D-52F6-3561906C91E0}"/>
              </a:ext>
            </a:extLst>
          </p:cNvPr>
          <p:cNvCxnSpPr/>
          <p:nvPr/>
        </p:nvCxnSpPr>
        <p:spPr>
          <a:xfrm>
            <a:off x="4144234" y="3579720"/>
            <a:ext cx="6792154" cy="0"/>
          </a:xfrm>
          <a:prstGeom prst="straightConnector1">
            <a:avLst/>
          </a:prstGeom>
          <a:noFill/>
          <a:ln w="47621" cap="rnd">
            <a:solidFill>
              <a:srgbClr val="B50938"/>
            </a:solidFill>
            <a:prstDash val="solid"/>
          </a:ln>
        </p:spPr>
      </p:cxnSp>
      <p:pic>
        <p:nvPicPr>
          <p:cNvPr id="12" name="Picture 28">
            <a:extLst>
              <a:ext uri="{FF2B5EF4-FFF2-40B4-BE49-F238E27FC236}">
                <a16:creationId xmlns:a16="http://schemas.microsoft.com/office/drawing/2014/main" id="{01DBD902-659D-0DFD-0F4B-3C1FB51EF6BC}"/>
              </a:ext>
            </a:extLst>
          </p:cNvPr>
          <p:cNvPicPr>
            <a:picLocks noChangeAspect="1"/>
          </p:cNvPicPr>
          <p:nvPr/>
        </p:nvPicPr>
        <p:blipFill>
          <a:blip r:embed="rId2"/>
          <a:srcRect l="8429" b="7422"/>
          <a:stretch>
            <a:fillRect/>
          </a:stretch>
        </p:blipFill>
        <p:spPr>
          <a:xfrm>
            <a:off x="3638671" y="1222232"/>
            <a:ext cx="5412351" cy="4505870"/>
          </a:xfrm>
          <a:prstGeom prst="rect">
            <a:avLst/>
          </a:prstGeom>
          <a:noFill/>
          <a:ln cap="flat">
            <a:noFill/>
          </a:ln>
        </p:spPr>
      </p:pic>
      <p:sp>
        <p:nvSpPr>
          <p:cNvPr id="13" name="テキスト ボックス 1">
            <a:extLst>
              <a:ext uri="{FF2B5EF4-FFF2-40B4-BE49-F238E27FC236}">
                <a16:creationId xmlns:a16="http://schemas.microsoft.com/office/drawing/2014/main" id="{B61B31AD-F288-074A-C831-A6298716BA64}"/>
              </a:ext>
            </a:extLst>
          </p:cNvPr>
          <p:cNvSpPr txBox="1"/>
          <p:nvPr/>
        </p:nvSpPr>
        <p:spPr>
          <a:xfrm>
            <a:off x="3150506" y="1165411"/>
            <a:ext cx="430887" cy="4056232"/>
          </a:xfrm>
          <a:prstGeom prst="rect">
            <a:avLst/>
          </a:prstGeom>
          <a:noFill/>
          <a:ln cap="flat">
            <a:noFill/>
          </a:ln>
        </p:spPr>
        <p:txBody>
          <a:bodyPr vert="eaVert"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1600" b="1" i="0" u="none" strike="noStrike" kern="1200" cap="none" spc="0" normalizeH="0" baseline="0" noProof="0">
                <a:ln>
                  <a:noFill/>
                </a:ln>
                <a:solidFill>
                  <a:srgbClr val="414041"/>
                </a:solidFill>
                <a:effectLst/>
                <a:uLnTx/>
                <a:uFillTx/>
                <a:latin typeface="游ゴシック" panose="020B0400000000000000" pitchFamily="34" charset="-128"/>
                <a:ea typeface="游ゴシック" panose="020B0400000000000000" pitchFamily="34" charset="-128"/>
                <a:cs typeface="+mn-cs"/>
              </a:rPr>
              <a:t>業績指標</a:t>
            </a:r>
            <a:endParaRPr kumimoji="0" lang="en-US" sz="1600" b="1" i="0" u="none" strike="noStrike" kern="1200" cap="none" spc="0" normalizeH="0" baseline="0" noProof="0">
              <a:ln>
                <a:noFill/>
              </a:ln>
              <a:solidFill>
                <a:srgbClr val="41404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25E3470-ED6A-18FA-3B75-6517EC4DD7F6}"/>
              </a:ext>
            </a:extLst>
          </p:cNvPr>
          <p:cNvSpPr txBox="1"/>
          <p:nvPr/>
        </p:nvSpPr>
        <p:spPr>
          <a:xfrm>
            <a:off x="1012405" y="1670380"/>
            <a:ext cx="3434468" cy="2680234"/>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br>
              <a:rPr kumimoji="0" lang="en-US" sz="2000" b="0" i="0" u="none" strike="noStrike" kern="1200" cap="none" spc="0" normalizeH="0" baseline="0" noProof="0" dirty="0">
                <a:ln>
                  <a:noFill/>
                </a:ln>
                <a:solidFill>
                  <a:srgbClr val="414041"/>
                </a:solidFill>
                <a:effectLst/>
                <a:uLnTx/>
                <a:uFillTx/>
                <a:latin typeface="+mn-lt"/>
                <a:ea typeface="+mn-ea"/>
                <a:cs typeface="+mn-cs"/>
              </a:rPr>
            </a:br>
            <a:r>
              <a:rPr kumimoji="0" lang="ja-JP" altLang="es-ES" sz="3200" b="1" i="0" u="none" strike="noStrike" kern="1200" cap="none" spc="0" normalizeH="0" baseline="0" noProof="0">
                <a:ln>
                  <a:noFill/>
                </a:ln>
                <a:solidFill>
                  <a:srgbClr val="414041"/>
                </a:solidFill>
                <a:effectLst/>
                <a:uLnTx/>
                <a:uFillTx/>
                <a:latin typeface="游ゴシック" panose="020B0400000000000000" pitchFamily="34" charset="-128"/>
                <a:ea typeface="游ゴシック" panose="020B0400000000000000" pitchFamily="34" charset="-128"/>
                <a:cs typeface="+mn-cs"/>
              </a:rPr>
              <a:t>最も業績が高い</a:t>
            </a:r>
            <a:r>
              <a:rPr kumimoji="0" lang="en-US" sz="3200" b="1" i="0" u="none" strike="noStrike" kern="1200" cap="none" spc="0" normalizeH="0" baseline="0" noProof="0" dirty="0">
                <a:ln>
                  <a:noFill/>
                </a:ln>
                <a:solidFill>
                  <a:srgbClr val="414041"/>
                </a:solidFill>
                <a:effectLst/>
                <a:uLnTx/>
                <a:uFillTx/>
                <a:latin typeface="+mn-lt"/>
                <a:ea typeface="+mn-ea"/>
                <a:cs typeface="+mn-cs"/>
              </a:rPr>
              <a:t>    </a:t>
            </a:r>
            <a:r>
              <a:rPr kumimoji="0" lang="ja-JP" altLang="es-ES" sz="2100" b="1" i="0" u="none" strike="noStrike" kern="1200" cap="none" spc="0" normalizeH="0" baseline="0" noProof="0">
                <a:ln>
                  <a:noFill/>
                </a:ln>
                <a:solidFill>
                  <a:srgbClr val="414041"/>
                </a:solidFill>
                <a:effectLst/>
                <a:uLnTx/>
                <a:uFillTx/>
                <a:latin typeface="游ゴシック" panose="020B0400000000000000" pitchFamily="34" charset="-128"/>
                <a:ea typeface="游ゴシック" panose="020B0400000000000000" pitchFamily="34" charset="-128"/>
                <a:cs typeface="+mn-cs"/>
              </a:rPr>
              <a:t>と評価されたリーダー達の</a:t>
            </a:r>
            <a:r>
              <a:rPr kumimoji="0" lang="en-US" sz="2100" b="1" i="0" u="none" strike="noStrike" kern="1200" cap="none" spc="0" normalizeH="0" baseline="0" noProof="0" dirty="0">
                <a:ln>
                  <a:noFill/>
                </a:ln>
                <a:solidFill>
                  <a:srgbClr val="414041"/>
                </a:solidFill>
                <a:effectLst/>
                <a:uLnTx/>
                <a:uFillTx/>
                <a:latin typeface="+mn-lt"/>
                <a:ea typeface="+mn-ea"/>
                <a:cs typeface="+mn-cs"/>
              </a:rPr>
              <a:t>LCP</a:t>
            </a:r>
          </a:p>
        </p:txBody>
      </p:sp>
      <p:sp>
        <p:nvSpPr>
          <p:cNvPr id="4" name="Rectangle 3">
            <a:extLst>
              <a:ext uri="{FF2B5EF4-FFF2-40B4-BE49-F238E27FC236}">
                <a16:creationId xmlns:a16="http://schemas.microsoft.com/office/drawing/2014/main" id="{53158A5D-54F3-DD04-8F59-A79665BD4549}"/>
              </a:ext>
            </a:extLst>
          </p:cNvPr>
          <p:cNvSpPr txBox="1"/>
          <p:nvPr/>
        </p:nvSpPr>
        <p:spPr>
          <a:xfrm>
            <a:off x="9967097" y="469087"/>
            <a:ext cx="1717965" cy="857250"/>
          </a:xfrm>
          <a:prstGeom prst="rect">
            <a:avLst/>
          </a:prstGeom>
          <a:noFill/>
          <a:ln cap="flat">
            <a:noFill/>
          </a:ln>
        </p:spPr>
        <p:txBody>
          <a:bodyPr vert="horz" wrap="square" lIns="67254" tIns="33622" rIns="67254" bIns="33622"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2800" u="none" strike="noStrike" kern="0" cap="none" spc="0" normalizeH="0" baseline="0" noProof="0">
                <a:ln>
                  <a:noFill/>
                </a:ln>
                <a:solidFill>
                  <a:srgbClr val="313031"/>
                </a:solidFill>
                <a:effectLst/>
                <a:uLnTx/>
                <a:uFillTx/>
                <a:latin typeface="Source Han Sans JP" panose="020B0500000000000000" pitchFamily="34" charset="-128"/>
                <a:ea typeface="Arial" pitchFamily="48"/>
                <a:cs typeface="Corbel Regular"/>
              </a:rPr>
              <a:t>上位</a:t>
            </a:r>
            <a:r>
              <a:rPr kumimoji="0" lang="en-US" sz="2800" u="none" strike="noStrike" kern="0" cap="none" spc="0" normalizeH="0" baseline="0" noProof="0" dirty="0">
                <a:ln>
                  <a:noFill/>
                </a:ln>
                <a:solidFill>
                  <a:srgbClr val="313031"/>
                </a:solidFill>
                <a:effectLst/>
                <a:uLnTx/>
                <a:uFillTx/>
                <a:latin typeface="Source Han Sans JP" panose="020B0500000000000000" pitchFamily="34" charset="-128"/>
                <a:ea typeface="Arial" pitchFamily="48"/>
                <a:cs typeface="Corbel Regular"/>
              </a:rPr>
              <a:t> 10%</a:t>
            </a:r>
          </a:p>
        </p:txBody>
      </p:sp>
      <p:sp>
        <p:nvSpPr>
          <p:cNvPr id="5" name="Slide Number Placeholder 5">
            <a:extLst>
              <a:ext uri="{FF2B5EF4-FFF2-40B4-BE49-F238E27FC236}">
                <a16:creationId xmlns:a16="http://schemas.microsoft.com/office/drawing/2014/main" id="{3396A361-0496-4B57-F8A4-D202A090CFDE}"/>
              </a:ext>
            </a:extLst>
          </p:cNvPr>
          <p:cNvSpPr txBox="1">
            <a:spLocks noGrp="1"/>
          </p:cNvSpPr>
          <p:nvPr>
            <p:ph type="sldNum" sz="quarter" idx="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73741A-A5BB-F34C-B15A-64D59CBEC85E}" type="slidenum">
              <a:rPr kumimoji="0" lang="en-US" sz="1200" u="none" strike="noStrike" kern="1200" cap="none" spc="0" normalizeH="0" baseline="0" noProof="0">
                <a:ln>
                  <a:noFill/>
                </a:ln>
                <a:solidFill>
                  <a:srgbClr val="939293"/>
                </a:solidFill>
                <a:effectLst/>
                <a:uLnTx/>
                <a:uFillTx/>
                <a:ea typeface="+mn-ea"/>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200" u="none" strike="noStrike" kern="1200" cap="none" spc="0" normalizeH="0" baseline="0" noProof="0" dirty="0">
              <a:ln>
                <a:noFill/>
              </a:ln>
              <a:solidFill>
                <a:srgbClr val="939293"/>
              </a:solidFill>
              <a:effectLst/>
              <a:uLnTx/>
              <a:uFillTx/>
              <a:ea typeface="+mn-ea"/>
            </a:endParaRPr>
          </a:p>
        </p:txBody>
      </p:sp>
      <p:sp>
        <p:nvSpPr>
          <p:cNvPr id="6" name="Footer Placeholder 1">
            <a:extLst>
              <a:ext uri="{FF2B5EF4-FFF2-40B4-BE49-F238E27FC236}">
                <a16:creationId xmlns:a16="http://schemas.microsoft.com/office/drawing/2014/main" id="{E3BF1DE8-BE57-B427-63C5-5BAEAF4FDB4A}"/>
              </a:ext>
            </a:extLst>
          </p:cNvPr>
          <p:cNvSpPr txBox="1">
            <a:spLocks noGrp="1"/>
          </p:cNvSpPr>
          <p:nvPr>
            <p:ph type="ftr" sz="quarter" idx="9"/>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u="none" strike="noStrike" kern="1200" cap="none" spc="0" normalizeH="0" baseline="0" noProof="0" dirty="0">
                <a:ln>
                  <a:noFill/>
                </a:ln>
                <a:solidFill>
                  <a:srgbClr val="BBBEC0"/>
                </a:solidFill>
                <a:effectLst/>
                <a:uLnTx/>
                <a:uFillTx/>
                <a:ea typeface="+mn-ea"/>
              </a:rPr>
              <a:t>© Leadership Circle | All Rights Reserved</a:t>
            </a:r>
          </a:p>
        </p:txBody>
      </p:sp>
      <p:pic>
        <p:nvPicPr>
          <p:cNvPr id="10" name="Imagen 9">
            <a:extLst>
              <a:ext uri="{FF2B5EF4-FFF2-40B4-BE49-F238E27FC236}">
                <a16:creationId xmlns:a16="http://schemas.microsoft.com/office/drawing/2014/main" id="{777280AA-5B5C-80C1-C8C7-F5C7E190743D}"/>
              </a:ext>
            </a:extLst>
          </p:cNvPr>
          <p:cNvPicPr>
            <a:picLocks noChangeAspect="1"/>
          </p:cNvPicPr>
          <p:nvPr/>
        </p:nvPicPr>
        <p:blipFill>
          <a:blip r:embed="rId3"/>
          <a:stretch>
            <a:fillRect/>
          </a:stretch>
        </p:blipFill>
        <p:spPr>
          <a:xfrm>
            <a:off x="4969624" y="177796"/>
            <a:ext cx="6352086" cy="6240344"/>
          </a:xfrm>
          <a:prstGeom prst="rect">
            <a:avLst/>
          </a:prstGeom>
        </p:spPr>
      </p:pic>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25837F-8948-8AD2-35E4-5E6563E18220}"/>
              </a:ext>
            </a:extLst>
          </p:cNvPr>
          <p:cNvSpPr txBox="1"/>
          <p:nvPr/>
        </p:nvSpPr>
        <p:spPr>
          <a:xfrm>
            <a:off x="1012405" y="1670380"/>
            <a:ext cx="3434468" cy="2680234"/>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br>
              <a:rPr kumimoji="0" lang="en-US" sz="2000" b="0" i="0" u="none" strike="noStrike" kern="1200" cap="none" spc="0" normalizeH="0" baseline="0" noProof="0" dirty="0">
                <a:ln>
                  <a:noFill/>
                </a:ln>
                <a:solidFill>
                  <a:srgbClr val="414041"/>
                </a:solidFill>
                <a:effectLst/>
                <a:uLnTx/>
                <a:uFillTx/>
                <a:latin typeface="+mn-lt"/>
                <a:ea typeface="+mn-ea"/>
                <a:cs typeface="+mn-cs"/>
              </a:rPr>
            </a:br>
            <a:r>
              <a:rPr kumimoji="0" lang="ja-JP" altLang="es-ES" sz="3200" b="1" i="0" u="none" strike="noStrike" kern="1200" cap="none" spc="0" normalizeH="0" baseline="0" noProof="0">
                <a:ln>
                  <a:noFill/>
                </a:ln>
                <a:solidFill>
                  <a:srgbClr val="414041"/>
                </a:solidFill>
                <a:effectLst/>
                <a:uLnTx/>
                <a:uFillTx/>
                <a:latin typeface="游ゴシック" panose="020B0400000000000000" pitchFamily="34" charset="-128"/>
                <a:ea typeface="游ゴシック" panose="020B0400000000000000" pitchFamily="34" charset="-128"/>
                <a:cs typeface="+mn-cs"/>
              </a:rPr>
              <a:t>最も業績が低い</a:t>
            </a:r>
            <a:endParaRPr kumimoji="0" lang="en-US" sz="3200" b="1" i="0" u="none" strike="noStrike" kern="1200" cap="none" spc="0" normalizeH="0" baseline="0" noProof="0" dirty="0">
              <a:ln>
                <a:noFill/>
              </a:ln>
              <a:solidFill>
                <a:srgbClr val="41404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2100" b="1" i="0" u="none" strike="noStrike" kern="1200" cap="none" spc="0" normalizeH="0" baseline="0" noProof="0">
                <a:ln>
                  <a:noFill/>
                </a:ln>
                <a:solidFill>
                  <a:srgbClr val="414041"/>
                </a:solidFill>
                <a:effectLst/>
                <a:uLnTx/>
                <a:uFillTx/>
                <a:latin typeface="游ゴシック" panose="020B0400000000000000" pitchFamily="34" charset="-128"/>
                <a:ea typeface="游ゴシック" panose="020B0400000000000000" pitchFamily="34" charset="-128"/>
                <a:cs typeface="+mn-cs"/>
              </a:rPr>
              <a:t>と評価されたリーダー達の</a:t>
            </a:r>
            <a:r>
              <a:rPr kumimoji="0" lang="en-US" sz="2100" b="1" i="0" u="none" strike="noStrike" kern="1200" cap="none" spc="0" normalizeH="0" baseline="0" noProof="0" dirty="0">
                <a:ln>
                  <a:noFill/>
                </a:ln>
                <a:solidFill>
                  <a:srgbClr val="414041"/>
                </a:solidFill>
                <a:effectLst/>
                <a:uLnTx/>
                <a:uFillTx/>
                <a:latin typeface="+mn-lt"/>
                <a:ea typeface="+mn-ea"/>
                <a:cs typeface="+mn-cs"/>
              </a:rPr>
              <a:t>LCP</a:t>
            </a:r>
          </a:p>
        </p:txBody>
      </p:sp>
      <p:sp>
        <p:nvSpPr>
          <p:cNvPr id="4" name="Rectangle 3">
            <a:extLst>
              <a:ext uri="{FF2B5EF4-FFF2-40B4-BE49-F238E27FC236}">
                <a16:creationId xmlns:a16="http://schemas.microsoft.com/office/drawing/2014/main" id="{BE05013A-F4DC-3AFC-6D10-EDAB5F5C7F44}"/>
              </a:ext>
            </a:extLst>
          </p:cNvPr>
          <p:cNvSpPr txBox="1"/>
          <p:nvPr/>
        </p:nvSpPr>
        <p:spPr>
          <a:xfrm>
            <a:off x="9538636" y="469087"/>
            <a:ext cx="2146435" cy="857250"/>
          </a:xfrm>
          <a:prstGeom prst="rect">
            <a:avLst/>
          </a:prstGeom>
          <a:noFill/>
          <a:ln cap="flat">
            <a:noFill/>
          </a:ln>
        </p:spPr>
        <p:txBody>
          <a:bodyPr vert="horz" wrap="square" lIns="67254" tIns="33622" rIns="67254" bIns="33622"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2800" u="none" strike="noStrike" kern="0" cap="none" spc="0" normalizeH="0" baseline="0" noProof="0">
                <a:ln>
                  <a:noFill/>
                </a:ln>
                <a:solidFill>
                  <a:srgbClr val="313031"/>
                </a:solidFill>
                <a:effectLst/>
                <a:uLnTx/>
                <a:uFillTx/>
                <a:latin typeface="Source Han Sans JP" panose="020B0500000000000000" pitchFamily="34" charset="-128"/>
                <a:ea typeface="Arial" pitchFamily="48"/>
                <a:cs typeface="Corbel Regular"/>
              </a:rPr>
              <a:t>下位</a:t>
            </a:r>
            <a:r>
              <a:rPr kumimoji="0" lang="en-US" sz="2800" u="none" strike="noStrike" kern="0" cap="none" spc="0" normalizeH="0" baseline="0" noProof="0" dirty="0">
                <a:ln>
                  <a:noFill/>
                </a:ln>
                <a:solidFill>
                  <a:srgbClr val="313031"/>
                </a:solidFill>
                <a:effectLst/>
                <a:uLnTx/>
                <a:uFillTx/>
                <a:latin typeface="Source Han Sans JP" panose="020B0500000000000000" pitchFamily="34" charset="-128"/>
                <a:ea typeface="Arial" pitchFamily="48"/>
                <a:cs typeface="Corbel Regular"/>
              </a:rPr>
              <a:t> 10%</a:t>
            </a:r>
          </a:p>
        </p:txBody>
      </p:sp>
      <p:sp>
        <p:nvSpPr>
          <p:cNvPr id="5" name="Slide Number Placeholder 5">
            <a:extLst>
              <a:ext uri="{FF2B5EF4-FFF2-40B4-BE49-F238E27FC236}">
                <a16:creationId xmlns:a16="http://schemas.microsoft.com/office/drawing/2014/main" id="{54354FCA-414B-4115-8F21-11E589B58F70}"/>
              </a:ext>
            </a:extLst>
          </p:cNvPr>
          <p:cNvSpPr txBox="1">
            <a:spLocks noGrp="1"/>
          </p:cNvSpPr>
          <p:nvPr>
            <p:ph type="sldNum" sz="quarter" idx="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F413D5-FC16-4242-9480-A395BEC5437F}" type="slidenum">
              <a:rPr kumimoji="0" lang="en-US" sz="1200" u="none" strike="noStrike" kern="1200" cap="none" spc="0" normalizeH="0" baseline="0" noProof="0">
                <a:ln>
                  <a:noFill/>
                </a:ln>
                <a:solidFill>
                  <a:srgbClr val="939293"/>
                </a:solidFill>
                <a:effectLst/>
                <a:uLnTx/>
                <a:uFillTx/>
                <a:ea typeface="+mn-ea"/>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u="none" strike="noStrike" kern="1200" cap="none" spc="0" normalizeH="0" baseline="0" noProof="0" dirty="0">
              <a:ln>
                <a:noFill/>
              </a:ln>
              <a:solidFill>
                <a:srgbClr val="939293"/>
              </a:solidFill>
              <a:effectLst/>
              <a:uLnTx/>
              <a:uFillTx/>
              <a:ea typeface="+mn-ea"/>
            </a:endParaRPr>
          </a:p>
        </p:txBody>
      </p:sp>
      <p:sp>
        <p:nvSpPr>
          <p:cNvPr id="6" name="Footer Placeholder 1">
            <a:extLst>
              <a:ext uri="{FF2B5EF4-FFF2-40B4-BE49-F238E27FC236}">
                <a16:creationId xmlns:a16="http://schemas.microsoft.com/office/drawing/2014/main" id="{FA7B215F-4571-8069-EA48-1DBB5DD1ACBF}"/>
              </a:ext>
            </a:extLst>
          </p:cNvPr>
          <p:cNvSpPr txBox="1">
            <a:spLocks noGrp="1"/>
          </p:cNvSpPr>
          <p:nvPr>
            <p:ph type="ftr" sz="quarter" idx="9"/>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u="none" strike="noStrike" kern="1200" cap="none" spc="0" normalizeH="0" baseline="0" noProof="0" dirty="0">
                <a:ln>
                  <a:noFill/>
                </a:ln>
                <a:solidFill>
                  <a:srgbClr val="BBBEC0"/>
                </a:solidFill>
                <a:effectLst/>
                <a:uLnTx/>
                <a:uFillTx/>
                <a:ea typeface="+mn-ea"/>
              </a:rPr>
              <a:t>© Leadership Circle | All Rights Reserved</a:t>
            </a:r>
          </a:p>
        </p:txBody>
      </p:sp>
      <p:pic>
        <p:nvPicPr>
          <p:cNvPr id="8" name="Picture 7">
            <a:extLst>
              <a:ext uri="{FF2B5EF4-FFF2-40B4-BE49-F238E27FC236}">
                <a16:creationId xmlns:a16="http://schemas.microsoft.com/office/drawing/2014/main" id="{4C170B9C-887D-3495-FF3D-A05AC313C4D9}"/>
              </a:ext>
            </a:extLst>
          </p:cNvPr>
          <p:cNvPicPr>
            <a:picLocks noChangeAspect="1"/>
          </p:cNvPicPr>
          <p:nvPr/>
        </p:nvPicPr>
        <p:blipFill rotWithShape="1">
          <a:blip r:embed="rId3">
            <a:extLst>
              <a:ext uri="{28A0092B-C50C-407E-A947-70E740481C1C}">
                <a14:useLocalDpi xmlns:a14="http://schemas.microsoft.com/office/drawing/2010/main" val="0"/>
              </a:ext>
            </a:extLst>
          </a:blip>
          <a:srcRect l="17953" r="17184"/>
          <a:stretch/>
        </p:blipFill>
        <p:spPr>
          <a:xfrm>
            <a:off x="4677878" y="-71066"/>
            <a:ext cx="6731992" cy="6715632"/>
          </a:xfrm>
          <a:prstGeom prst="rect">
            <a:avLst/>
          </a:prstGeom>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vert="horz" lIns="91440" tIns="45720" rIns="81279" bIns="45720" rtlCol="0" anchor="b">
            <a:noAutofit/>
          </a:bodyPr>
          <a:lstStyle/>
          <a:p>
            <a:r>
              <a:rPr lang="es-ES" dirty="0">
                <a:ea typeface="Source Han Sans JP" panose="020B0500000000000000" pitchFamily="34" charset="-128"/>
              </a:rPr>
              <a:t>360º </a:t>
            </a:r>
            <a:r>
              <a:rPr lang="ja-JP" altLang="es-ES">
                <a:ea typeface="Source Han Sans JP" panose="020B0500000000000000" pitchFamily="34" charset="-128"/>
              </a:rPr>
              <a:t>アセスメントツール </a:t>
            </a:r>
          </a:p>
        </p:txBody>
      </p:sp>
      <p:sp>
        <p:nvSpPr>
          <p:cNvPr id="5" name="Content Placeholder 4"/>
          <p:cNvSpPr>
            <a:spLocks noGrp="1"/>
          </p:cNvSpPr>
          <p:nvPr>
            <p:ph sz="quarter" idx="12"/>
          </p:nvPr>
        </p:nvSpPr>
        <p:spPr>
          <a:xfrm>
            <a:off x="6374245" y="2190505"/>
            <a:ext cx="4929338" cy="3845170"/>
          </a:xfrm>
        </p:spPr>
        <p:txBody>
          <a:bodyPr>
            <a:normAutofit/>
          </a:bodyPr>
          <a:lstStyle/>
          <a:p>
            <a:pPr>
              <a:spcBef>
                <a:spcPts val="575"/>
              </a:spcBef>
              <a:buClr>
                <a:srgbClr val="6C833B"/>
              </a:buClr>
            </a:pPr>
            <a:r>
              <a:rPr lang="ja-JP" altLang="es-ES" sz="2000">
                <a:latin typeface="Source Han Sans JP Normal" panose="020B0400000000000000" pitchFamily="34" charset="-128"/>
                <a:ea typeface="Source Han Sans JP Normal" panose="020B0400000000000000" pitchFamily="34" charset="-128"/>
                <a:cs typeface="Arial" pitchFamily="34" charset="0"/>
              </a:rPr>
              <a:t>重要な開発項目に焦点をあてる</a:t>
            </a:r>
          </a:p>
          <a:p>
            <a:pPr>
              <a:spcBef>
                <a:spcPts val="575"/>
              </a:spcBef>
              <a:buClr>
                <a:srgbClr val="6C833B"/>
              </a:buClr>
            </a:pPr>
            <a:r>
              <a:rPr lang="ja-JP" altLang="es-ES" sz="2000">
                <a:latin typeface="Source Han Sans JP Normal" panose="020B0400000000000000" pitchFamily="34" charset="-128"/>
                <a:ea typeface="Source Han Sans JP Normal" panose="020B0400000000000000" pitchFamily="34" charset="-128"/>
                <a:cs typeface="Arial" pitchFamily="34" charset="0"/>
              </a:rPr>
              <a:t>更に強化する強みを特定する</a:t>
            </a:r>
          </a:p>
          <a:p>
            <a:pPr>
              <a:spcBef>
                <a:spcPts val="575"/>
              </a:spcBef>
              <a:buClr>
                <a:srgbClr val="6C833B"/>
              </a:buClr>
            </a:pPr>
            <a:r>
              <a:rPr lang="ja-JP" altLang="es-ES" sz="2000">
                <a:latin typeface="Source Han Sans JP Normal" panose="020B0400000000000000" pitchFamily="34" charset="-128"/>
                <a:ea typeface="Source Han Sans JP Normal" panose="020B0400000000000000" pitchFamily="34" charset="-128"/>
                <a:cs typeface="Arial" pitchFamily="34" charset="0"/>
              </a:rPr>
              <a:t>他者に与えるリーダーシップスタイルの影響を示す</a:t>
            </a:r>
          </a:p>
          <a:p>
            <a:pPr>
              <a:spcBef>
                <a:spcPts val="575"/>
              </a:spcBef>
              <a:buClr>
                <a:srgbClr val="6C833B"/>
              </a:buClr>
            </a:pPr>
            <a:r>
              <a:rPr lang="ja-JP" altLang="es-ES" sz="2000">
                <a:latin typeface="Source Han Sans JP Normal" panose="020B0400000000000000" pitchFamily="34" charset="-128"/>
                <a:ea typeface="Source Han Sans JP Normal" panose="020B0400000000000000" pitchFamily="34" charset="-128"/>
                <a:cs typeface="Arial" pitchFamily="34" charset="0"/>
              </a:rPr>
              <a:t>認識のギャップを浮き彫りにする</a:t>
            </a:r>
          </a:p>
          <a:p>
            <a:pPr>
              <a:spcBef>
                <a:spcPts val="575"/>
              </a:spcBef>
              <a:buClr>
                <a:srgbClr val="6C833B"/>
              </a:buClr>
            </a:pPr>
            <a:r>
              <a:rPr lang="ja-JP" altLang="es-ES" sz="2000">
                <a:latin typeface="Source Han Sans JP Normal" panose="020B0400000000000000" pitchFamily="34" charset="-128"/>
                <a:ea typeface="Source Han Sans JP Normal" panose="020B0400000000000000" pitchFamily="34" charset="-128"/>
                <a:cs typeface="Arial" pitchFamily="34" charset="0"/>
              </a:rPr>
              <a:t>思考と行動をつなげる</a:t>
            </a:r>
          </a:p>
          <a:p>
            <a:pPr>
              <a:spcBef>
                <a:spcPts val="575"/>
              </a:spcBef>
              <a:buClr>
                <a:srgbClr val="6C833B"/>
              </a:buClr>
            </a:pPr>
            <a:r>
              <a:rPr lang="ja-JP" altLang="es-ES" sz="2000">
                <a:latin typeface="Source Han Sans JP Normal" panose="020B0400000000000000" pitchFamily="34" charset="-128"/>
                <a:ea typeface="Source Han Sans JP Normal" panose="020B0400000000000000" pitchFamily="34" charset="-128"/>
                <a:cs typeface="Arial" pitchFamily="34" charset="0"/>
              </a:rPr>
              <a:t>脱線するリスクを軽減する</a:t>
            </a:r>
          </a:p>
        </p:txBody>
      </p:sp>
      <p:sp>
        <p:nvSpPr>
          <p:cNvPr id="6148" name="Rectangle 3"/>
          <p:cNvSpPr>
            <a:spLocks/>
          </p:cNvSpPr>
          <p:nvPr/>
        </p:nvSpPr>
        <p:spPr bwMode="auto">
          <a:xfrm>
            <a:off x="2209800" y="1422400"/>
            <a:ext cx="8153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eaLnBrk="0" hangingPunct="0">
              <a:spcBef>
                <a:spcPct val="20000"/>
              </a:spcBef>
              <a:buChar char="•"/>
              <a:defRPr sz="2400" b="1">
                <a:solidFill>
                  <a:srgbClr val="687B27"/>
                </a:solidFill>
                <a:latin typeface="Helvetica Neue" charset="0"/>
                <a:ea typeface="MS PGothic" pitchFamily="34" charset="-128"/>
                <a:cs typeface="Helvetica Neue" charset="0"/>
              </a:defRPr>
            </a:lvl1pPr>
            <a:lvl2pPr marL="742950" indent="-285750" eaLnBrk="0" hangingPunct="0">
              <a:spcBef>
                <a:spcPct val="20000"/>
              </a:spcBef>
              <a:buChar char="–"/>
              <a:defRPr sz="2000" b="1">
                <a:solidFill>
                  <a:srgbClr val="5C5952"/>
                </a:solidFill>
                <a:latin typeface="Cambria" pitchFamily="18" charset="0"/>
                <a:ea typeface="MS PGothic" pitchFamily="34" charset="-128"/>
                <a:cs typeface="Arial" pitchFamily="34" charset="0"/>
              </a:defRPr>
            </a:lvl2pPr>
            <a:lvl3pPr marL="1143000" indent="-228600" eaLnBrk="0" hangingPunct="0">
              <a:spcBef>
                <a:spcPct val="20000"/>
              </a:spcBef>
              <a:buChar char="•"/>
              <a:defRPr b="1">
                <a:solidFill>
                  <a:srgbClr val="807D75"/>
                </a:solidFill>
                <a:latin typeface="Cambria" pitchFamily="18" charset="0"/>
                <a:ea typeface="Arial" pitchFamily="34" charset="0"/>
                <a:cs typeface="Arial" pitchFamily="34" charset="0"/>
              </a:defRPr>
            </a:lvl3pPr>
            <a:lvl4pPr marL="1600200" indent="-228600" eaLnBrk="0" hangingPunct="0">
              <a:spcBef>
                <a:spcPct val="20000"/>
              </a:spcBef>
              <a:buChar char="–"/>
              <a:defRPr sz="1600" b="1">
                <a:solidFill>
                  <a:srgbClr val="807D75"/>
                </a:solidFill>
                <a:latin typeface="Cambria" pitchFamily="18" charset="0"/>
                <a:ea typeface="Arial" pitchFamily="34" charset="0"/>
                <a:cs typeface="Arial" pitchFamily="34" charset="0"/>
              </a:defRPr>
            </a:lvl4pPr>
            <a:lvl5pPr marL="2057400" indent="-228600" eaLnBrk="0" hangingPunct="0">
              <a:spcBef>
                <a:spcPct val="20000"/>
              </a:spcBef>
              <a:buChar char="»"/>
              <a:defRPr sz="1600" b="1">
                <a:solidFill>
                  <a:srgbClr val="807D75"/>
                </a:solidFill>
                <a:latin typeface="Cambria" pitchFamily="18" charset="0"/>
                <a:ea typeface="Arial" pitchFamily="34" charset="0"/>
                <a:cs typeface="Arial" pitchFamily="34" charset="0"/>
              </a:defRPr>
            </a:lvl5pPr>
            <a:lvl6pPr marL="25146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6pPr>
            <a:lvl7pPr marL="29718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7pPr>
            <a:lvl8pPr marL="34290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8pPr>
            <a:lvl9pPr marL="38862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9pPr>
          </a:lstStyle>
          <a:p>
            <a:pPr eaLnBrk="1" hangingPunct="1">
              <a:spcBef>
                <a:spcPts val="575"/>
              </a:spcBef>
              <a:buClr>
                <a:srgbClr val="6C833B"/>
              </a:buClr>
              <a:buNone/>
            </a:pPr>
            <a:r>
              <a:rPr lang="en-US" altLang="en-US" sz="2000" b="0" dirty="0">
                <a:solidFill>
                  <a:srgbClr val="6C833B"/>
                </a:solidFill>
                <a:latin typeface="Source Han Sans JP" panose="020B0500000000000000" pitchFamily="34" charset="-128"/>
                <a:cs typeface="Arial" pitchFamily="34" charset="0"/>
              </a:rPr>
              <a:t>   </a:t>
            </a:r>
          </a:p>
        </p:txBody>
      </p:sp>
      <p:sp>
        <p:nvSpPr>
          <p:cNvPr id="9" name="Rectangle 8"/>
          <p:cNvSpPr/>
          <p:nvPr/>
        </p:nvSpPr>
        <p:spPr>
          <a:xfrm>
            <a:off x="6374245" y="1500622"/>
            <a:ext cx="1284326" cy="400110"/>
          </a:xfrm>
          <a:prstGeom prst="rect">
            <a:avLst/>
          </a:prstGeom>
        </p:spPr>
        <p:txBody>
          <a:bodyPr wrap="none">
            <a:spAutoFit/>
          </a:bodyPr>
          <a:lstStyle/>
          <a:p>
            <a:pPr>
              <a:spcBef>
                <a:spcPts val="575"/>
              </a:spcBef>
              <a:buClr>
                <a:srgbClr val="6C833B"/>
              </a:buClr>
            </a:pPr>
            <a:r>
              <a:rPr lang="en-US" sz="2000" dirty="0">
                <a:latin typeface="Source Han Sans JP" panose="020B0500000000000000" pitchFamily="34" charset="-128"/>
                <a:cs typeface="Arial" pitchFamily="34" charset="0"/>
              </a:rPr>
              <a:t> </a:t>
            </a:r>
            <a:r>
              <a:rPr lang="en-US" sz="2000" dirty="0" err="1">
                <a:latin typeface="Source Han Sans JP" panose="020B0500000000000000" pitchFamily="34" charset="-128"/>
                <a:cs typeface="Arial" pitchFamily="34" charset="0"/>
              </a:rPr>
              <a:t>メリット</a:t>
            </a:r>
            <a:endParaRPr lang="en-US" sz="2000" dirty="0">
              <a:latin typeface="Source Han Sans JP" panose="020B0500000000000000" pitchFamily="34" charset="-128"/>
              <a:cs typeface="Arial" pitchFamily="34" charset="0"/>
            </a:endParaRPr>
          </a:p>
        </p:txBody>
      </p:sp>
      <p:sp>
        <p:nvSpPr>
          <p:cNvPr id="14" name="Content Placeholder 4"/>
          <p:cNvSpPr txBox="1">
            <a:spLocks/>
          </p:cNvSpPr>
          <p:nvPr/>
        </p:nvSpPr>
        <p:spPr>
          <a:xfrm>
            <a:off x="1014262" y="2152680"/>
            <a:ext cx="4443262" cy="384517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575"/>
              </a:spcBef>
              <a:buClr>
                <a:srgbClr val="6C833B"/>
              </a:buClr>
            </a:pPr>
            <a:r>
              <a:rPr lang="ja-JP" altLang="es-ES" sz="2000">
                <a:latin typeface="Source Han Sans JP Normal" panose="020B0400000000000000" pitchFamily="34" charset="-128"/>
                <a:ea typeface="Source Han Sans JP Normal" panose="020B0400000000000000" pitchFamily="34" charset="-128"/>
                <a:cs typeface="Arial" pitchFamily="34" charset="0"/>
              </a:rPr>
              <a:t>研究で実証されたリーダーシップの特性とディメンションに基づいたアセスメント</a:t>
            </a:r>
          </a:p>
          <a:p>
            <a:pPr>
              <a:spcBef>
                <a:spcPts val="575"/>
              </a:spcBef>
              <a:buClr>
                <a:srgbClr val="6C833B"/>
              </a:buClr>
            </a:pPr>
            <a:r>
              <a:rPr lang="ja-JP" altLang="es-ES" sz="2000">
                <a:latin typeface="Source Han Sans JP Normal" panose="020B0400000000000000" pitchFamily="34" charset="-128"/>
                <a:ea typeface="Source Han Sans JP Normal" panose="020B0400000000000000" pitchFamily="34" charset="-128"/>
                <a:cs typeface="Arial" pitchFamily="34" charset="0"/>
              </a:rPr>
              <a:t> リーダー自身と他者からの評価</a:t>
            </a:r>
          </a:p>
          <a:p>
            <a:pPr>
              <a:spcBef>
                <a:spcPts val="575"/>
              </a:spcBef>
              <a:buClr>
                <a:srgbClr val="6C833B"/>
              </a:buClr>
            </a:pPr>
            <a:r>
              <a:rPr lang="ja-JP" altLang="es-ES" sz="2000">
                <a:latin typeface="Source Han Sans JP Normal" panose="020B0400000000000000" pitchFamily="34" charset="-128"/>
                <a:ea typeface="Source Han Sans JP Normal" panose="020B0400000000000000" pitchFamily="34" charset="-128"/>
                <a:cs typeface="Arial" pitchFamily="34" charset="0"/>
              </a:rPr>
              <a:t>機密保持されたフィードバック</a:t>
            </a:r>
          </a:p>
          <a:p>
            <a:pPr>
              <a:spcBef>
                <a:spcPts val="575"/>
              </a:spcBef>
              <a:buClr>
                <a:srgbClr val="6C833B"/>
              </a:buClr>
            </a:pPr>
            <a:r>
              <a:rPr lang="ja-JP" altLang="es-ES" sz="2000">
                <a:latin typeface="Source Han Sans JP Normal" panose="020B0400000000000000" pitchFamily="34" charset="-128"/>
                <a:ea typeface="Source Han Sans JP Normal" panose="020B0400000000000000" pitchFamily="34" charset="-128"/>
                <a:cs typeface="Arial" pitchFamily="34" charset="0"/>
              </a:rPr>
              <a:t>継続的なコーチングとリーダーシップ開発の基盤</a:t>
            </a:r>
          </a:p>
        </p:txBody>
      </p:sp>
      <p:sp>
        <p:nvSpPr>
          <p:cNvPr id="10" name="Rectangle 9"/>
          <p:cNvSpPr/>
          <p:nvPr/>
        </p:nvSpPr>
        <p:spPr>
          <a:xfrm>
            <a:off x="1014262" y="1500622"/>
            <a:ext cx="3946914" cy="400110"/>
          </a:xfrm>
          <a:prstGeom prst="rect">
            <a:avLst/>
          </a:prstGeom>
        </p:spPr>
        <p:txBody>
          <a:bodyPr wrap="none">
            <a:spAutoFit/>
          </a:bodyPr>
          <a:lstStyle/>
          <a:p>
            <a:pPr>
              <a:spcBef>
                <a:spcPts val="575"/>
              </a:spcBef>
              <a:buClr>
                <a:srgbClr val="6C833B"/>
              </a:buClr>
            </a:pPr>
            <a:r>
              <a:rPr lang="en-US" altLang="en-US" sz="2000" dirty="0">
                <a:latin typeface="Source Han Sans JP" panose="020B0500000000000000" pitchFamily="34" charset="-128"/>
                <a:cs typeface="Arial" pitchFamily="34" charset="0"/>
              </a:rPr>
              <a:t>360度アセスメントとはなにか？</a:t>
            </a:r>
          </a:p>
        </p:txBody>
      </p:sp>
      <p:sp>
        <p:nvSpPr>
          <p:cNvPr id="2" name="Footer Placeholder 1">
            <a:extLst>
              <a:ext uri="{FF2B5EF4-FFF2-40B4-BE49-F238E27FC236}">
                <a16:creationId xmlns:a16="http://schemas.microsoft.com/office/drawing/2014/main" id="{9D0CD36C-8B3E-98B4-444B-0187628763F5}"/>
              </a:ext>
            </a:extLst>
          </p:cNvPr>
          <p:cNvSpPr>
            <a:spLocks noGrp="1"/>
          </p:cNvSpPr>
          <p:nvPr>
            <p:ph type="ftr" sz="quarter" idx="10"/>
          </p:nvPr>
        </p:nvSpPr>
        <p:spPr/>
        <p:txBody>
          <a:bodyPr/>
          <a:lstStyle/>
          <a:p>
            <a:r>
              <a:rPr lang="en-US"/>
              <a:t>© Leadership Circle | All Rights Reserved</a:t>
            </a:r>
            <a:endParaRPr lang="en-US" dirty="0"/>
          </a:p>
        </p:txBody>
      </p:sp>
      <p:sp>
        <p:nvSpPr>
          <p:cNvPr id="3" name="Slide Number Placeholder 2">
            <a:extLst>
              <a:ext uri="{FF2B5EF4-FFF2-40B4-BE49-F238E27FC236}">
                <a16:creationId xmlns:a16="http://schemas.microsoft.com/office/drawing/2014/main" id="{BC8F0836-787D-56A0-DC2D-FF2F3FCB9470}"/>
              </a:ext>
            </a:extLst>
          </p:cNvPr>
          <p:cNvSpPr>
            <a:spLocks noGrp="1"/>
          </p:cNvSpPr>
          <p:nvPr>
            <p:ph type="sldNum" sz="quarter" idx="11"/>
          </p:nvPr>
        </p:nvSpPr>
        <p:spPr/>
        <p:txBody>
          <a:bodyPr/>
          <a:lstStyle/>
          <a:p>
            <a:fld id="{4E547FC5-224D-4B2B-AB96-D4331BB3CBEC}" type="slidenum">
              <a:rPr lang="en-US" smtClean="0"/>
              <a:pPr/>
              <a:t>4</a:t>
            </a:fld>
            <a:endParaRPr lang="en-US" dirty="0"/>
          </a:p>
        </p:txBody>
      </p:sp>
    </p:spTree>
    <p:custDataLst>
      <p:tags r:id="rId1"/>
    </p:custDataLst>
    <p:extLst>
      <p:ext uri="{BB962C8B-B14F-4D97-AF65-F5344CB8AC3E}">
        <p14:creationId xmlns:p14="http://schemas.microsoft.com/office/powerpoint/2010/main" val="73503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BBB067-4592-509E-F865-7496E8B25417}"/>
              </a:ext>
            </a:extLst>
          </p:cNvPr>
          <p:cNvPicPr>
            <a:picLocks noChangeAspect="1"/>
          </p:cNvPicPr>
          <p:nvPr/>
        </p:nvPicPr>
        <p:blipFill rotWithShape="1">
          <a:blip r:embed="rId3">
            <a:extLst>
              <a:ext uri="{28A0092B-C50C-407E-A947-70E740481C1C}">
                <a14:useLocalDpi xmlns:a14="http://schemas.microsoft.com/office/drawing/2010/main" val="0"/>
              </a:ext>
            </a:extLst>
          </a:blip>
          <a:srcRect l="17953" r="17184"/>
          <a:stretch/>
        </p:blipFill>
        <p:spPr>
          <a:xfrm>
            <a:off x="0" y="414256"/>
            <a:ext cx="6129342" cy="6114446"/>
          </a:xfrm>
          <a:prstGeom prst="rect">
            <a:avLst/>
          </a:prstGeom>
        </p:spPr>
      </p:pic>
      <p:pic>
        <p:nvPicPr>
          <p:cNvPr id="2" name="Imagen 1">
            <a:extLst>
              <a:ext uri="{FF2B5EF4-FFF2-40B4-BE49-F238E27FC236}">
                <a16:creationId xmlns:a16="http://schemas.microsoft.com/office/drawing/2014/main" id="{EEEB8951-D679-C8FD-E10D-4392D4F76AF9}"/>
              </a:ext>
            </a:extLst>
          </p:cNvPr>
          <p:cNvPicPr>
            <a:picLocks noChangeAspect="1"/>
          </p:cNvPicPr>
          <p:nvPr/>
        </p:nvPicPr>
        <p:blipFill>
          <a:blip r:embed="rId4"/>
          <a:stretch>
            <a:fillRect/>
          </a:stretch>
        </p:blipFill>
        <p:spPr>
          <a:xfrm>
            <a:off x="6129342" y="675431"/>
            <a:ext cx="5710687" cy="5610228"/>
          </a:xfrm>
          <a:prstGeom prst="rect">
            <a:avLst/>
          </a:prstGeom>
        </p:spPr>
      </p:pic>
      <p:sp>
        <p:nvSpPr>
          <p:cNvPr id="4" name="TextBox 11">
            <a:extLst>
              <a:ext uri="{FF2B5EF4-FFF2-40B4-BE49-F238E27FC236}">
                <a16:creationId xmlns:a16="http://schemas.microsoft.com/office/drawing/2014/main" id="{12091B60-106A-FF4E-96B3-A6A1F73DDE71}"/>
              </a:ext>
            </a:extLst>
          </p:cNvPr>
          <p:cNvSpPr txBox="1"/>
          <p:nvPr/>
        </p:nvSpPr>
        <p:spPr>
          <a:xfrm>
            <a:off x="10600273" y="1069976"/>
            <a:ext cx="1213597" cy="368752"/>
          </a:xfrm>
          <a:prstGeom prst="rect">
            <a:avLst/>
          </a:prstGeom>
          <a:noFill/>
          <a:ln cap="flat">
            <a:noFill/>
          </a:ln>
        </p:spPr>
        <p:txBody>
          <a:bodyPr vert="horz" wrap="none" lIns="60386" tIns="30193" rIns="60386" bIns="30193"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2000" u="none" strike="noStrike" kern="1200" cap="none" spc="0" normalizeH="0" baseline="0" noProof="0">
                <a:ln>
                  <a:noFill/>
                </a:ln>
                <a:solidFill>
                  <a:srgbClr val="414041"/>
                </a:solidFill>
                <a:effectLst/>
                <a:uLnTx/>
                <a:uFillTx/>
                <a:latin typeface="Source Han Sans JP" panose="020B0500000000000000" pitchFamily="34" charset="-128"/>
                <a:ea typeface="Source Han Sans JP" panose="020B0500000000000000" pitchFamily="34" charset="-128"/>
                <a:cs typeface="+mn-cs"/>
              </a:rPr>
              <a:t>上位</a:t>
            </a:r>
            <a:r>
              <a:rPr kumimoji="0" lang="en-US" sz="2000" u="none" strike="noStrike" kern="1200" cap="none" spc="0" normalizeH="0" baseline="0" noProof="0" dirty="0">
                <a:ln>
                  <a:noFill/>
                </a:ln>
                <a:solidFill>
                  <a:srgbClr val="414041"/>
                </a:solidFill>
                <a:effectLst/>
                <a:uLnTx/>
                <a:uFillTx/>
                <a:latin typeface="Source Han Sans JP" panose="020B0500000000000000" pitchFamily="34" charset="-128"/>
                <a:ea typeface="Source Han Sans JP" panose="020B0500000000000000" pitchFamily="34" charset="-128"/>
                <a:cs typeface="+mn-cs"/>
              </a:rPr>
              <a:t> 10%</a:t>
            </a:r>
          </a:p>
        </p:txBody>
      </p:sp>
      <p:sp>
        <p:nvSpPr>
          <p:cNvPr id="5" name="TextBox 12">
            <a:extLst>
              <a:ext uri="{FF2B5EF4-FFF2-40B4-BE49-F238E27FC236}">
                <a16:creationId xmlns:a16="http://schemas.microsoft.com/office/drawing/2014/main" id="{B3FA40C8-6391-93E7-8D33-EE6DD14A6EDA}"/>
              </a:ext>
            </a:extLst>
          </p:cNvPr>
          <p:cNvSpPr txBox="1"/>
          <p:nvPr/>
        </p:nvSpPr>
        <p:spPr>
          <a:xfrm>
            <a:off x="4874382" y="1069976"/>
            <a:ext cx="1213597" cy="368752"/>
          </a:xfrm>
          <a:prstGeom prst="rect">
            <a:avLst/>
          </a:prstGeom>
          <a:noFill/>
          <a:ln cap="flat">
            <a:noFill/>
          </a:ln>
        </p:spPr>
        <p:txBody>
          <a:bodyPr vert="horz" wrap="none" lIns="60386" tIns="30193" rIns="60386" bIns="30193"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2000" u="none" strike="noStrike" kern="1200" cap="none" spc="0" normalizeH="0" baseline="0" noProof="0">
                <a:ln>
                  <a:noFill/>
                </a:ln>
                <a:solidFill>
                  <a:srgbClr val="414041"/>
                </a:solidFill>
                <a:effectLst/>
                <a:uLnTx/>
                <a:uFillTx/>
                <a:latin typeface="Source Han Sans JP" panose="020B0500000000000000" pitchFamily="34" charset="-128"/>
                <a:ea typeface="Source Han Sans JP" panose="020B0500000000000000" pitchFamily="34" charset="-128"/>
                <a:cs typeface="+mn-cs"/>
              </a:rPr>
              <a:t>下位</a:t>
            </a:r>
            <a:r>
              <a:rPr kumimoji="0" lang="en-US" sz="2000" u="none" strike="noStrike" kern="1200" cap="none" spc="0" normalizeH="0" baseline="0" noProof="0" dirty="0">
                <a:ln>
                  <a:noFill/>
                </a:ln>
                <a:solidFill>
                  <a:srgbClr val="414041"/>
                </a:solidFill>
                <a:effectLst/>
                <a:uLnTx/>
                <a:uFillTx/>
                <a:latin typeface="Source Han Sans JP" panose="020B0500000000000000" pitchFamily="34" charset="-128"/>
                <a:ea typeface="Source Han Sans JP" panose="020B0500000000000000" pitchFamily="34" charset="-128"/>
                <a:cs typeface="+mn-cs"/>
              </a:rPr>
              <a:t> 10%</a:t>
            </a:r>
          </a:p>
        </p:txBody>
      </p:sp>
      <p:sp>
        <p:nvSpPr>
          <p:cNvPr id="6" name="Slide Number Placeholder 2">
            <a:extLst>
              <a:ext uri="{FF2B5EF4-FFF2-40B4-BE49-F238E27FC236}">
                <a16:creationId xmlns:a16="http://schemas.microsoft.com/office/drawing/2014/main" id="{58B99945-9016-9412-A3D3-1D27B54267EA}"/>
              </a:ext>
            </a:extLst>
          </p:cNvPr>
          <p:cNvSpPr txBox="1">
            <a:spLocks noGrp="1"/>
          </p:cNvSpPr>
          <p:nvPr>
            <p:ph type="sldNum" sz="quarter" idx="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CA017F4-4166-4E47-88CD-BFF4B3291C42}" type="slidenum">
              <a:rPr kumimoji="0" lang="en-US" sz="1200" u="none" strike="noStrike" kern="1200" cap="none" spc="0" normalizeH="0" baseline="0" noProof="0">
                <a:ln>
                  <a:noFill/>
                </a:ln>
                <a:solidFill>
                  <a:srgbClr val="939293"/>
                </a:solidFill>
                <a:effectLst/>
                <a:uLnTx/>
                <a:uFillTx/>
                <a:ea typeface="+mn-ea"/>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200" u="none" strike="noStrike" kern="1200" cap="none" spc="0" normalizeH="0" baseline="0" noProof="0" dirty="0">
              <a:ln>
                <a:noFill/>
              </a:ln>
              <a:solidFill>
                <a:srgbClr val="939293"/>
              </a:solidFill>
              <a:effectLst/>
              <a:uLnTx/>
              <a:uFillTx/>
              <a:ea typeface="+mn-ea"/>
            </a:endParaRPr>
          </a:p>
        </p:txBody>
      </p:sp>
      <p:sp>
        <p:nvSpPr>
          <p:cNvPr id="7" name="Footer Placeholder 1">
            <a:extLst>
              <a:ext uri="{FF2B5EF4-FFF2-40B4-BE49-F238E27FC236}">
                <a16:creationId xmlns:a16="http://schemas.microsoft.com/office/drawing/2014/main" id="{2C826C4A-4E75-1343-963E-3100711CD77E}"/>
              </a:ext>
            </a:extLst>
          </p:cNvPr>
          <p:cNvSpPr txBox="1">
            <a:spLocks noGrp="1"/>
          </p:cNvSpPr>
          <p:nvPr>
            <p:ph type="ftr" sz="quarter" idx="9"/>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u="none" strike="noStrike" kern="1200" cap="none" spc="0" normalizeH="0" baseline="0" noProof="0" dirty="0">
                <a:ln>
                  <a:noFill/>
                </a:ln>
                <a:solidFill>
                  <a:srgbClr val="BBBEC0"/>
                </a:solidFill>
                <a:effectLst/>
                <a:uLnTx/>
                <a:uFillTx/>
                <a:ea typeface="+mn-ea"/>
              </a:rPr>
              <a:t>© Leadership Circle | All Rights Reserved</a:t>
            </a:r>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ABE2D-1609-73A5-0707-1E81AC866C6D}"/>
              </a:ext>
            </a:extLst>
          </p:cNvPr>
          <p:cNvSpPr>
            <a:spLocks noGrp="1"/>
          </p:cNvSpPr>
          <p:nvPr>
            <p:ph type="title"/>
          </p:nvPr>
        </p:nvSpPr>
        <p:spPr>
          <a:xfrm>
            <a:off x="2554605" y="1997030"/>
            <a:ext cx="7082790" cy="2852737"/>
          </a:xfrm>
        </p:spPr>
        <p:txBody>
          <a:bodyPr/>
          <a:lstStyle/>
          <a:p>
            <a:pPr algn="ctr"/>
            <a:r>
              <a:rPr lang="en-US" dirty="0" err="1">
                <a:ea typeface="Source Han Sans JP" panose="020B0500000000000000" pitchFamily="34" charset="-128"/>
              </a:rPr>
              <a:t>追加のスライド</a:t>
            </a:r>
            <a:endParaRPr lang="en-US" dirty="0">
              <a:ea typeface="Source Han Sans JP" panose="020B0500000000000000" pitchFamily="34" charset="-128"/>
            </a:endParaRPr>
          </a:p>
        </p:txBody>
      </p:sp>
      <p:sp>
        <p:nvSpPr>
          <p:cNvPr id="3" name="Slide Number Placeholder 2">
            <a:extLst>
              <a:ext uri="{FF2B5EF4-FFF2-40B4-BE49-F238E27FC236}">
                <a16:creationId xmlns:a16="http://schemas.microsoft.com/office/drawing/2014/main" id="{0CAAC35D-F572-8B2D-0C4C-C866CD1137AD}"/>
              </a:ext>
            </a:extLst>
          </p:cNvPr>
          <p:cNvSpPr>
            <a:spLocks noGrp="1"/>
          </p:cNvSpPr>
          <p:nvPr>
            <p:ph type="sldNum" sz="quarter" idx="11"/>
          </p:nvPr>
        </p:nvSpPr>
        <p:spPr/>
        <p:txBody>
          <a:bodyPr/>
          <a:lstStyle/>
          <a:p>
            <a:fld id="{4E547FC5-224D-4B2B-AB96-D4331BB3CBEC}" type="slidenum">
              <a:rPr lang="en-US" smtClean="0"/>
              <a:pPr/>
              <a:t>41</a:t>
            </a:fld>
            <a:endParaRPr lang="en-US" dirty="0"/>
          </a:p>
        </p:txBody>
      </p:sp>
      <p:sp>
        <p:nvSpPr>
          <p:cNvPr id="4" name="Footer Placeholder 3">
            <a:extLst>
              <a:ext uri="{FF2B5EF4-FFF2-40B4-BE49-F238E27FC236}">
                <a16:creationId xmlns:a16="http://schemas.microsoft.com/office/drawing/2014/main" id="{81B60FAC-90CC-676D-A5C0-FDFF903B1D0B}"/>
              </a:ext>
            </a:extLst>
          </p:cNvPr>
          <p:cNvSpPr>
            <a:spLocks noGrp="1"/>
          </p:cNvSpPr>
          <p:nvPr>
            <p:ph type="ftr" sz="quarter" idx="10"/>
          </p:nvPr>
        </p:nvSpPr>
        <p:spPr/>
        <p:txBody>
          <a:bodyPr/>
          <a:lstStyle/>
          <a:p>
            <a:r>
              <a:rPr lang="en-US"/>
              <a:t>© Leadership Circle | All Rights Reserved</a:t>
            </a:r>
            <a:endParaRPr lang="en-US" dirty="0"/>
          </a:p>
        </p:txBody>
      </p:sp>
    </p:spTree>
    <p:extLst>
      <p:ext uri="{BB962C8B-B14F-4D97-AF65-F5344CB8AC3E}">
        <p14:creationId xmlns:p14="http://schemas.microsoft.com/office/powerpoint/2010/main" val="313011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5002D351-DA0C-96F3-CFB7-BA5B31C14F61}"/>
              </a:ext>
            </a:extLst>
          </p:cNvPr>
          <p:cNvSpPr txBox="1"/>
          <p:nvPr/>
        </p:nvSpPr>
        <p:spPr>
          <a:xfrm>
            <a:off x="5638803" y="6369509"/>
            <a:ext cx="914400" cy="365129"/>
          </a:xfrm>
          <a:prstGeom prst="rect">
            <a:avLst/>
          </a:prstGeom>
          <a:noFill/>
          <a:ln cap="flat">
            <a:noFill/>
          </a:ln>
        </p:spPr>
        <p:txBody>
          <a:bodyPr vert="horz" wrap="square" lIns="91440" tIns="45720" rIns="91440" bIns="45720" anchor="t"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4C908869-D84E-314E-B915-C26FF69821A3}"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42</a:t>
            </a:fld>
            <a:endParaRPr kumimoji="0" lang="en-US" sz="1200" u="none" strike="noStrike" kern="1200" cap="none" spc="0" normalizeH="0" baseline="0" noProof="0" dirty="0">
              <a:ln>
                <a:noFill/>
              </a:ln>
              <a:solidFill>
                <a:srgbClr val="939293"/>
              </a:solidFill>
              <a:effectLst/>
              <a:uLnTx/>
              <a:uFillTx/>
              <a:latin typeface="Source Han Sans JP" panose="020B0500000000000000" pitchFamily="34" charset="-128"/>
              <a:ea typeface="+mn-ea"/>
              <a:cs typeface="Gotham Medium" pitchFamily="2"/>
            </a:endParaRPr>
          </a:p>
        </p:txBody>
      </p:sp>
      <p:sp>
        <p:nvSpPr>
          <p:cNvPr id="3" name="Footer Placeholder 2">
            <a:extLst>
              <a:ext uri="{FF2B5EF4-FFF2-40B4-BE49-F238E27FC236}">
                <a16:creationId xmlns:a16="http://schemas.microsoft.com/office/drawing/2014/main" id="{7DD075A1-A017-A295-5DBD-E45AB9CADE5C}"/>
              </a:ext>
            </a:extLst>
          </p:cNvPr>
          <p:cNvSpPr txBox="1"/>
          <p:nvPr/>
        </p:nvSpPr>
        <p:spPr>
          <a:xfrm>
            <a:off x="4871722" y="6672129"/>
            <a:ext cx="2448562" cy="118963"/>
          </a:xfrm>
          <a:prstGeom prst="rect">
            <a:avLst/>
          </a:prstGeom>
          <a:noFill/>
          <a:ln cap="flat">
            <a:noFill/>
          </a:ln>
        </p:spPr>
        <p:txBody>
          <a:bodyPr vert="horz" wrap="square" lIns="91440" tIns="45720" rIns="91440" bIns="45720" anchor="t"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600" u="none" strike="noStrike" kern="1200" cap="none" spc="0" normalizeH="0" baseline="0" noProof="0" dirty="0">
                <a:ln>
                  <a:noFill/>
                </a:ln>
                <a:solidFill>
                  <a:srgbClr val="BBBEC0"/>
                </a:solidFill>
                <a:effectLst/>
                <a:uLnTx/>
                <a:uFillTx/>
                <a:latin typeface="Source Han Sans JP" panose="020B0500000000000000" pitchFamily="34" charset="-128"/>
                <a:ea typeface="+mn-ea"/>
                <a:cs typeface="Gotham Light" pitchFamily="2"/>
              </a:rPr>
              <a:t>© Leadership Circle | All Rights Reserved</a:t>
            </a:r>
          </a:p>
        </p:txBody>
      </p:sp>
      <p:sp>
        <p:nvSpPr>
          <p:cNvPr id="4" name="Rectangle 61">
            <a:extLst>
              <a:ext uri="{FF2B5EF4-FFF2-40B4-BE49-F238E27FC236}">
                <a16:creationId xmlns:a16="http://schemas.microsoft.com/office/drawing/2014/main" id="{E682433C-4B55-AA23-1D6A-284DC2FC236A}"/>
              </a:ext>
            </a:extLst>
          </p:cNvPr>
          <p:cNvSpPr/>
          <p:nvPr/>
        </p:nvSpPr>
        <p:spPr>
          <a:xfrm>
            <a:off x="4376903" y="2232754"/>
            <a:ext cx="3289901" cy="2103120"/>
          </a:xfrm>
          <a:prstGeom prst="rect">
            <a:avLst/>
          </a:prstGeom>
          <a:solidFill>
            <a:srgbClr val="92C0E9"/>
          </a:solidFill>
          <a:ln w="9528" cap="flat">
            <a:solidFill>
              <a:srgbClr val="F79E58">
                <a:alpha val="25000"/>
              </a:srgbClr>
            </a:solidFill>
            <a:prstDash val="solid"/>
          </a:ln>
        </p:spPr>
        <p:txBody>
          <a:bodyPr vert="horz" wrap="square" lIns="61548" tIns="30769" rIns="61548" bIns="3076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FFFFFF"/>
              </a:solidFill>
              <a:effectLst/>
              <a:uLnTx/>
              <a:uFillTx/>
              <a:latin typeface="+mn-lt"/>
              <a:ea typeface="+mn-ea"/>
              <a:cs typeface="+mn-cs"/>
            </a:endParaRPr>
          </a:p>
        </p:txBody>
      </p:sp>
      <p:cxnSp>
        <p:nvCxnSpPr>
          <p:cNvPr id="5" name="Straight Arrow Connector 62">
            <a:extLst>
              <a:ext uri="{FF2B5EF4-FFF2-40B4-BE49-F238E27FC236}">
                <a16:creationId xmlns:a16="http://schemas.microsoft.com/office/drawing/2014/main" id="{A8269DA5-EF94-CA96-2664-2FBF5A218DE7}"/>
              </a:ext>
            </a:extLst>
          </p:cNvPr>
          <p:cNvCxnSpPr/>
          <p:nvPr/>
        </p:nvCxnSpPr>
        <p:spPr>
          <a:xfrm>
            <a:off x="7666805" y="949375"/>
            <a:ext cx="0" cy="4957767"/>
          </a:xfrm>
          <a:prstGeom prst="straightConnector1">
            <a:avLst/>
          </a:prstGeom>
          <a:noFill/>
          <a:ln w="63495" cap="flat">
            <a:solidFill>
              <a:srgbClr val="F1A053"/>
            </a:solidFill>
            <a:prstDash val="solid"/>
            <a:miter/>
            <a:headEnd type="arrow"/>
            <a:tailEnd type="arrow"/>
          </a:ln>
        </p:spPr>
      </p:cxnSp>
      <p:cxnSp>
        <p:nvCxnSpPr>
          <p:cNvPr id="6" name="Straight Arrow Connector 63">
            <a:extLst>
              <a:ext uri="{FF2B5EF4-FFF2-40B4-BE49-F238E27FC236}">
                <a16:creationId xmlns:a16="http://schemas.microsoft.com/office/drawing/2014/main" id="{8BBB0531-AC13-9D4A-C4AC-EFE78D99F3ED}"/>
              </a:ext>
            </a:extLst>
          </p:cNvPr>
          <p:cNvCxnSpPr/>
          <p:nvPr/>
        </p:nvCxnSpPr>
        <p:spPr>
          <a:xfrm>
            <a:off x="4376903" y="949375"/>
            <a:ext cx="0" cy="4957767"/>
          </a:xfrm>
          <a:prstGeom prst="straightConnector1">
            <a:avLst/>
          </a:prstGeom>
          <a:noFill/>
          <a:ln w="63495" cap="rnd">
            <a:solidFill>
              <a:srgbClr val="A12B2A"/>
            </a:solidFill>
            <a:prstDash val="solid"/>
            <a:round/>
            <a:headEnd type="arrow"/>
            <a:tailEnd type="arrow"/>
          </a:ln>
        </p:spPr>
      </p:cxnSp>
      <p:grpSp>
        <p:nvGrpSpPr>
          <p:cNvPr id="7" name="Group 64">
            <a:extLst>
              <a:ext uri="{FF2B5EF4-FFF2-40B4-BE49-F238E27FC236}">
                <a16:creationId xmlns:a16="http://schemas.microsoft.com/office/drawing/2014/main" id="{4BE9F478-69CE-947C-1AA5-1E9A736E9CBF}"/>
              </a:ext>
            </a:extLst>
          </p:cNvPr>
          <p:cNvGrpSpPr/>
          <p:nvPr/>
        </p:nvGrpSpPr>
        <p:grpSpPr>
          <a:xfrm>
            <a:off x="4359264" y="2072039"/>
            <a:ext cx="3466847" cy="322673"/>
            <a:chOff x="4359264" y="2072039"/>
            <a:chExt cx="3466847" cy="322673"/>
          </a:xfrm>
        </p:grpSpPr>
        <p:cxnSp>
          <p:nvCxnSpPr>
            <p:cNvPr id="8" name="Straight Connector 65">
              <a:extLst>
                <a:ext uri="{FF2B5EF4-FFF2-40B4-BE49-F238E27FC236}">
                  <a16:creationId xmlns:a16="http://schemas.microsoft.com/office/drawing/2014/main" id="{CF18FA1B-F9CA-7E2A-8A78-61736A4DE9D2}"/>
                </a:ext>
              </a:extLst>
            </p:cNvPr>
            <p:cNvCxnSpPr/>
            <p:nvPr/>
          </p:nvCxnSpPr>
          <p:spPr>
            <a:xfrm>
              <a:off x="4359264" y="2233367"/>
              <a:ext cx="3289902" cy="0"/>
            </a:xfrm>
            <a:prstGeom prst="straightConnector1">
              <a:avLst/>
            </a:prstGeom>
            <a:noFill/>
            <a:ln w="50804" cap="rnd">
              <a:solidFill>
                <a:srgbClr val="004F51"/>
              </a:solidFill>
              <a:prstDash val="solid"/>
              <a:round/>
              <a:headEnd type="arrow"/>
            </a:ln>
          </p:spPr>
        </p:cxnSp>
        <p:sp>
          <p:nvSpPr>
            <p:cNvPr id="9" name="Oval 66">
              <a:extLst>
                <a:ext uri="{FF2B5EF4-FFF2-40B4-BE49-F238E27FC236}">
                  <a16:creationId xmlns:a16="http://schemas.microsoft.com/office/drawing/2014/main" id="{515504C8-13D3-673B-B99B-B7551B001A0F}"/>
                </a:ext>
              </a:extLst>
            </p:cNvPr>
            <p:cNvSpPr/>
            <p:nvPr/>
          </p:nvSpPr>
          <p:spPr>
            <a:xfrm>
              <a:off x="7493654" y="2072039"/>
              <a:ext cx="332457" cy="32267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B7CD96"/>
            </a:solidFill>
            <a:ln w="9528" cap="flat">
              <a:solidFill>
                <a:srgbClr val="004F51"/>
              </a:solidFill>
              <a:prstDash val="solid"/>
            </a:ln>
          </p:spPr>
          <p:txBody>
            <a:bodyPr vert="horz" wrap="square" lIns="61502" tIns="30751" rIns="61502" bIns="30751"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FFFFFF"/>
                </a:solidFill>
                <a:effectLst/>
                <a:uLnTx/>
                <a:uFillTx/>
                <a:latin typeface="+mn-lt"/>
                <a:ea typeface="+mn-ea"/>
                <a:cs typeface="+mn-cs"/>
              </a:endParaRPr>
            </a:p>
          </p:txBody>
        </p:sp>
      </p:grpSp>
      <p:pic>
        <p:nvPicPr>
          <p:cNvPr id="10" name="Picture 67">
            <a:extLst>
              <a:ext uri="{FF2B5EF4-FFF2-40B4-BE49-F238E27FC236}">
                <a16:creationId xmlns:a16="http://schemas.microsoft.com/office/drawing/2014/main" id="{2470878F-9253-A7C3-89B4-1D9362921E68}"/>
              </a:ext>
            </a:extLst>
          </p:cNvPr>
          <p:cNvPicPr>
            <a:picLocks noChangeAspect="1"/>
          </p:cNvPicPr>
          <p:nvPr/>
        </p:nvPicPr>
        <p:blipFill>
          <a:blip r:embed="rId3"/>
          <a:srcRect l="1631" t="1867" r="15" b="1336"/>
          <a:stretch>
            <a:fillRect/>
          </a:stretch>
        </p:blipFill>
        <p:spPr>
          <a:xfrm>
            <a:off x="4199345" y="1718660"/>
            <a:ext cx="3730642" cy="3611276"/>
          </a:xfrm>
          <a:prstGeom prst="rect">
            <a:avLst/>
          </a:prstGeom>
          <a:noFill/>
          <a:ln cap="flat">
            <a:noFill/>
          </a:ln>
        </p:spPr>
      </p:pic>
      <p:grpSp>
        <p:nvGrpSpPr>
          <p:cNvPr id="11" name="Group 68">
            <a:extLst>
              <a:ext uri="{FF2B5EF4-FFF2-40B4-BE49-F238E27FC236}">
                <a16:creationId xmlns:a16="http://schemas.microsoft.com/office/drawing/2014/main" id="{3BAC1179-D4C7-3E34-AA41-F75D4007924D}"/>
              </a:ext>
            </a:extLst>
          </p:cNvPr>
          <p:cNvGrpSpPr/>
          <p:nvPr/>
        </p:nvGrpSpPr>
        <p:grpSpPr>
          <a:xfrm>
            <a:off x="4203761" y="4167140"/>
            <a:ext cx="3463044" cy="322673"/>
            <a:chOff x="4203761" y="4167140"/>
            <a:chExt cx="3463044" cy="322673"/>
          </a:xfrm>
        </p:grpSpPr>
        <p:cxnSp>
          <p:nvCxnSpPr>
            <p:cNvPr id="12" name="Straight Connector 69">
              <a:extLst>
                <a:ext uri="{FF2B5EF4-FFF2-40B4-BE49-F238E27FC236}">
                  <a16:creationId xmlns:a16="http://schemas.microsoft.com/office/drawing/2014/main" id="{54667833-AB16-47C5-20A4-65EE50532D9D}"/>
                </a:ext>
              </a:extLst>
            </p:cNvPr>
            <p:cNvCxnSpPr/>
            <p:nvPr/>
          </p:nvCxnSpPr>
          <p:spPr>
            <a:xfrm>
              <a:off x="4376903" y="4335261"/>
              <a:ext cx="3289902" cy="0"/>
            </a:xfrm>
            <a:prstGeom prst="straightConnector1">
              <a:avLst/>
            </a:prstGeom>
            <a:noFill/>
            <a:ln w="50804" cap="rnd">
              <a:solidFill>
                <a:srgbClr val="414041"/>
              </a:solidFill>
              <a:custDash>
                <a:ds d="200000" sp="0"/>
              </a:custDash>
              <a:tailEnd type="arrow"/>
            </a:ln>
          </p:spPr>
        </p:cxnSp>
        <p:sp>
          <p:nvSpPr>
            <p:cNvPr id="13" name="Oval 70">
              <a:extLst>
                <a:ext uri="{FF2B5EF4-FFF2-40B4-BE49-F238E27FC236}">
                  <a16:creationId xmlns:a16="http://schemas.microsoft.com/office/drawing/2014/main" id="{9C0E1516-4A9C-9854-4068-39F8F9F9F061}"/>
                </a:ext>
              </a:extLst>
            </p:cNvPr>
            <p:cNvSpPr/>
            <p:nvPr/>
          </p:nvSpPr>
          <p:spPr>
            <a:xfrm>
              <a:off x="4203761" y="4167140"/>
              <a:ext cx="332457" cy="32267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414042"/>
            </a:solidFill>
            <a:ln cap="flat">
              <a:noFill/>
              <a:prstDash val="solid"/>
            </a:ln>
          </p:spPr>
          <p:txBody>
            <a:bodyPr vert="horz" wrap="square" lIns="61502" tIns="30751" rIns="61502" bIns="30751"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FFFFFF"/>
                </a:solidFill>
                <a:effectLst/>
                <a:uLnTx/>
                <a:uFillTx/>
                <a:latin typeface="+mn-lt"/>
                <a:ea typeface="+mn-ea"/>
                <a:cs typeface="+mn-cs"/>
              </a:endParaRPr>
            </a:p>
          </p:txBody>
        </p:sp>
      </p:grpSp>
      <p:sp>
        <p:nvSpPr>
          <p:cNvPr id="14" name="TextBox 71">
            <a:extLst>
              <a:ext uri="{FF2B5EF4-FFF2-40B4-BE49-F238E27FC236}">
                <a16:creationId xmlns:a16="http://schemas.microsoft.com/office/drawing/2014/main" id="{06636FB6-AFD5-D237-9F38-FA506D8DEE99}"/>
              </a:ext>
            </a:extLst>
          </p:cNvPr>
          <p:cNvSpPr txBox="1"/>
          <p:nvPr/>
        </p:nvSpPr>
        <p:spPr>
          <a:xfrm>
            <a:off x="7753389" y="865342"/>
            <a:ext cx="778227" cy="339096"/>
          </a:xfrm>
          <a:prstGeom prst="rect">
            <a:avLst/>
          </a:prstGeom>
          <a:noFill/>
          <a:ln cap="flat">
            <a:noFill/>
          </a:ln>
        </p:spPr>
        <p:txBody>
          <a:bodyPr vert="horz" wrap="none" lIns="61502" tIns="30751" rIns="61502" bIns="30751"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0" u="none" strike="noStrike" kern="1200" cap="none" spc="0" normalizeH="0" baseline="0" noProof="0">
                <a:ln>
                  <a:noFill/>
                </a:ln>
                <a:solidFill>
                  <a:srgbClr val="F9A25E"/>
                </a:solidFill>
                <a:effectLst/>
                <a:uLnTx/>
                <a:uFillTx/>
                <a:latin typeface="+mn-lt"/>
                <a:ea typeface="+mn-ea"/>
                <a:cs typeface="+mn-cs"/>
              </a:rPr>
              <a:t>VUCA</a:t>
            </a:r>
          </a:p>
        </p:txBody>
      </p:sp>
      <p:sp>
        <p:nvSpPr>
          <p:cNvPr id="15" name="TextBox 72">
            <a:extLst>
              <a:ext uri="{FF2B5EF4-FFF2-40B4-BE49-F238E27FC236}">
                <a16:creationId xmlns:a16="http://schemas.microsoft.com/office/drawing/2014/main" id="{F2FBFB90-E065-49E5-24AE-B8879086FC11}"/>
              </a:ext>
            </a:extLst>
          </p:cNvPr>
          <p:cNvSpPr txBox="1"/>
          <p:nvPr/>
        </p:nvSpPr>
        <p:spPr>
          <a:xfrm>
            <a:off x="7825380" y="5657219"/>
            <a:ext cx="765407" cy="339096"/>
          </a:xfrm>
          <a:prstGeom prst="rect">
            <a:avLst/>
          </a:prstGeom>
          <a:noFill/>
          <a:ln cap="flat">
            <a:noFill/>
          </a:ln>
        </p:spPr>
        <p:txBody>
          <a:bodyPr vert="horz" wrap="none" lIns="61502" tIns="30751" rIns="61502" bIns="30751"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0" u="none" strike="noStrike" kern="1200" cap="none" spc="0" normalizeH="0" baseline="0" noProof="0">
                <a:ln>
                  <a:noFill/>
                </a:ln>
                <a:solidFill>
                  <a:srgbClr val="F9A25E"/>
                </a:solidFill>
                <a:effectLst/>
                <a:uLnTx/>
                <a:uFillTx/>
                <a:latin typeface="+mn-lt"/>
                <a:ea typeface="+mn-ea"/>
                <a:cs typeface="+mn-cs"/>
              </a:rPr>
              <a:t>SCSC</a:t>
            </a:r>
          </a:p>
        </p:txBody>
      </p:sp>
      <p:grpSp>
        <p:nvGrpSpPr>
          <p:cNvPr id="16" name="Group 83">
            <a:extLst>
              <a:ext uri="{FF2B5EF4-FFF2-40B4-BE49-F238E27FC236}">
                <a16:creationId xmlns:a16="http://schemas.microsoft.com/office/drawing/2014/main" id="{3108D529-E65E-3ECF-0F42-96EBA9EB8066}"/>
              </a:ext>
            </a:extLst>
          </p:cNvPr>
          <p:cNvGrpSpPr/>
          <p:nvPr/>
        </p:nvGrpSpPr>
        <p:grpSpPr>
          <a:xfrm>
            <a:off x="5142292" y="2232754"/>
            <a:ext cx="1510887" cy="2098566"/>
            <a:chOff x="5142292" y="2232754"/>
            <a:chExt cx="1510887" cy="2098566"/>
          </a:xfrm>
        </p:grpSpPr>
        <p:cxnSp>
          <p:nvCxnSpPr>
            <p:cNvPr id="17" name="Straight Connector 84">
              <a:extLst>
                <a:ext uri="{FF2B5EF4-FFF2-40B4-BE49-F238E27FC236}">
                  <a16:creationId xmlns:a16="http://schemas.microsoft.com/office/drawing/2014/main" id="{0AD52414-4ED2-B3FD-04D6-16763FE8FA69}"/>
                </a:ext>
              </a:extLst>
            </p:cNvPr>
            <p:cNvCxnSpPr/>
            <p:nvPr/>
          </p:nvCxnSpPr>
          <p:spPr>
            <a:xfrm flipV="1">
              <a:off x="5142292" y="2232754"/>
              <a:ext cx="0" cy="2098566"/>
            </a:xfrm>
            <a:prstGeom prst="straightConnector1">
              <a:avLst/>
            </a:prstGeom>
            <a:noFill/>
            <a:ln w="50804" cap="rnd">
              <a:solidFill>
                <a:srgbClr val="FFFFFF"/>
              </a:solidFill>
              <a:custDash>
                <a:ds d="399982" sp="199982"/>
                <a:ds d="200000" sp="199982"/>
              </a:custDash>
              <a:headEnd type="arrow"/>
              <a:tailEnd type="arrow"/>
            </a:ln>
          </p:spPr>
        </p:cxnSp>
        <p:sp>
          <p:nvSpPr>
            <p:cNvPr id="18" name="TextBox 85">
              <a:extLst>
                <a:ext uri="{FF2B5EF4-FFF2-40B4-BE49-F238E27FC236}">
                  <a16:creationId xmlns:a16="http://schemas.microsoft.com/office/drawing/2014/main" id="{330BCF83-19BE-5A6C-738F-BEB265CBEEB5}"/>
                </a:ext>
              </a:extLst>
            </p:cNvPr>
            <p:cNvSpPr txBox="1"/>
            <p:nvPr/>
          </p:nvSpPr>
          <p:spPr>
            <a:xfrm>
              <a:off x="5366703" y="2655829"/>
              <a:ext cx="1286476" cy="339138"/>
            </a:xfrm>
            <a:prstGeom prst="rect">
              <a:avLst/>
            </a:prstGeom>
            <a:noFill/>
            <a:ln cap="flat">
              <a:noFill/>
            </a:ln>
          </p:spPr>
          <p:txBody>
            <a:bodyPr vert="horz" wrap="none" lIns="61548" tIns="30769" rIns="61548" bIns="30769"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0" u="none" strike="noStrike" kern="0" cap="none" spc="0" normalizeH="0" baseline="0" noProof="0" dirty="0" err="1">
                  <a:ln>
                    <a:noFill/>
                  </a:ln>
                  <a:solidFill>
                    <a:srgbClr val="FFFFFF"/>
                  </a:solidFill>
                  <a:effectLst/>
                  <a:uLnTx/>
                  <a:uFillTx/>
                  <a:latin typeface="+mn-lt"/>
                  <a:ea typeface="+mn-ea"/>
                  <a:cs typeface="+mn-cs"/>
                </a:rPr>
                <a:t>開発の課題</a:t>
              </a:r>
              <a:endParaRPr kumimoji="0" lang="en-US" sz="1800" b="1" i="0" u="none" strike="noStrike" kern="0" cap="none" spc="0" normalizeH="0" baseline="0" noProof="0" dirty="0">
                <a:ln>
                  <a:noFill/>
                </a:ln>
                <a:solidFill>
                  <a:srgbClr val="FFFFFF"/>
                </a:solidFill>
                <a:effectLst/>
                <a:uLnTx/>
                <a:uFillTx/>
                <a:latin typeface="+mn-lt"/>
                <a:ea typeface="+mn-ea"/>
                <a:cs typeface="+mn-cs"/>
              </a:endParaRPr>
            </a:p>
          </p:txBody>
        </p:sp>
      </p:grpSp>
      <p:sp>
        <p:nvSpPr>
          <p:cNvPr id="19" name="TextBox 86">
            <a:extLst>
              <a:ext uri="{FF2B5EF4-FFF2-40B4-BE49-F238E27FC236}">
                <a16:creationId xmlns:a16="http://schemas.microsoft.com/office/drawing/2014/main" id="{85C6468E-41C8-2172-4F26-9E94D4E21C1E}"/>
              </a:ext>
            </a:extLst>
          </p:cNvPr>
          <p:cNvSpPr txBox="1"/>
          <p:nvPr/>
        </p:nvSpPr>
        <p:spPr>
          <a:xfrm>
            <a:off x="4709022" y="4455313"/>
            <a:ext cx="2636014" cy="52321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1" i="0" u="none" strike="noStrike" kern="1200" cap="none" spc="0" normalizeH="0" baseline="0" noProof="0">
                <a:ln>
                  <a:noFill/>
                </a:ln>
                <a:solidFill>
                  <a:srgbClr val="414041"/>
                </a:solidFill>
                <a:effectLst/>
                <a:uLnTx/>
                <a:uFillTx/>
                <a:latin typeface="+mn-lt"/>
                <a:ea typeface="+mn-ea"/>
                <a:cs typeface="+mn-cs"/>
              </a:rPr>
              <a:t>Current Leadership Consciousness Threshold</a:t>
            </a:r>
          </a:p>
        </p:txBody>
      </p:sp>
      <p:sp>
        <p:nvSpPr>
          <p:cNvPr id="20" name="Title 1">
            <a:extLst>
              <a:ext uri="{FF2B5EF4-FFF2-40B4-BE49-F238E27FC236}">
                <a16:creationId xmlns:a16="http://schemas.microsoft.com/office/drawing/2014/main" id="{95813B17-4514-8BD3-442B-5AC7A5E3D68F}"/>
              </a:ext>
            </a:extLst>
          </p:cNvPr>
          <p:cNvSpPr txBox="1">
            <a:spLocks noGrp="1"/>
          </p:cNvSpPr>
          <p:nvPr>
            <p:ph type="title"/>
          </p:nvPr>
        </p:nvSpPr>
        <p:spPr/>
        <p:txBody>
          <a:bodyPr/>
          <a:lstStyle/>
          <a:p>
            <a:pPr lvl="0"/>
            <a:r>
              <a:rPr lang="en-US" dirty="0">
                <a:ea typeface="Source Han Sans JP" panose="020B0500000000000000" pitchFamily="34" charset="-128"/>
              </a:rPr>
              <a:t>LCP 360  </a:t>
            </a:r>
            <a:r>
              <a:rPr lang="mr-IN" dirty="0">
                <a:ea typeface="Source Han Sans JP" panose="020B0500000000000000" pitchFamily="34" charset="-128"/>
              </a:rPr>
              <a:t>–</a:t>
            </a:r>
            <a:r>
              <a:rPr lang="en-US" dirty="0">
                <a:ea typeface="Source Han Sans JP" panose="020B0500000000000000" pitchFamily="34" charset="-128"/>
              </a:rPr>
              <a:t> </a:t>
            </a:r>
            <a:r>
              <a:rPr lang="ja-JP" altLang="en-US">
                <a:ea typeface="Source Han Sans JP" panose="020B0500000000000000" pitchFamily="34" charset="-128"/>
              </a:rPr>
              <a:t>開発（成長）の</a:t>
            </a:r>
            <a:r>
              <a:rPr lang="en-US" dirty="0">
                <a:ea typeface="Source Han Sans JP" panose="020B0500000000000000" pitchFamily="34" charset="-128"/>
              </a:rPr>
              <a:t> </a:t>
            </a:r>
            <a:r>
              <a:rPr lang="en-US" dirty="0" err="1">
                <a:ea typeface="Source Han Sans JP" panose="020B0500000000000000" pitchFamily="34" charset="-128"/>
              </a:rPr>
              <a:t>ための「蓋」を開ける</a:t>
            </a:r>
            <a:endParaRPr lang="en-US" dirty="0">
              <a:ea typeface="Source Han Sans JP" panose="020B0500000000000000" pitchFamily="34" charset="-128"/>
            </a:endParaRPr>
          </a:p>
        </p:txBody>
      </p:sp>
      <p:sp>
        <p:nvSpPr>
          <p:cNvPr id="21" name="TextBox 33">
            <a:extLst>
              <a:ext uri="{FF2B5EF4-FFF2-40B4-BE49-F238E27FC236}">
                <a16:creationId xmlns:a16="http://schemas.microsoft.com/office/drawing/2014/main" id="{CA9B8243-32E1-79AF-61A2-BC59321918F6}"/>
              </a:ext>
            </a:extLst>
          </p:cNvPr>
          <p:cNvSpPr txBox="1"/>
          <p:nvPr/>
        </p:nvSpPr>
        <p:spPr>
          <a:xfrm>
            <a:off x="7753389" y="865342"/>
            <a:ext cx="778227" cy="339096"/>
          </a:xfrm>
          <a:prstGeom prst="rect">
            <a:avLst/>
          </a:prstGeom>
          <a:noFill/>
          <a:ln cap="flat">
            <a:noFill/>
          </a:ln>
        </p:spPr>
        <p:txBody>
          <a:bodyPr vert="horz" wrap="none" lIns="61502" tIns="30751" rIns="61502" bIns="30751"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0" u="none" strike="noStrike" kern="1200" cap="none" spc="0" normalizeH="0" baseline="0" noProof="0">
                <a:ln>
                  <a:noFill/>
                </a:ln>
                <a:solidFill>
                  <a:srgbClr val="F9A25E"/>
                </a:solidFill>
                <a:effectLst/>
                <a:uLnTx/>
                <a:uFillTx/>
                <a:latin typeface="+mn-lt"/>
                <a:ea typeface="+mn-ea"/>
                <a:cs typeface="+mn-cs"/>
              </a:rPr>
              <a:t>VUCA</a:t>
            </a:r>
          </a:p>
        </p:txBody>
      </p:sp>
      <p:sp>
        <p:nvSpPr>
          <p:cNvPr id="22" name="TextBox 34">
            <a:extLst>
              <a:ext uri="{FF2B5EF4-FFF2-40B4-BE49-F238E27FC236}">
                <a16:creationId xmlns:a16="http://schemas.microsoft.com/office/drawing/2014/main" id="{5C71299D-882A-2CB5-D519-1FFC774DB0C3}"/>
              </a:ext>
            </a:extLst>
          </p:cNvPr>
          <p:cNvSpPr txBox="1"/>
          <p:nvPr/>
        </p:nvSpPr>
        <p:spPr>
          <a:xfrm>
            <a:off x="7825380" y="5657219"/>
            <a:ext cx="765407" cy="339096"/>
          </a:xfrm>
          <a:prstGeom prst="rect">
            <a:avLst/>
          </a:prstGeom>
          <a:noFill/>
          <a:ln cap="flat">
            <a:noFill/>
          </a:ln>
        </p:spPr>
        <p:txBody>
          <a:bodyPr vert="horz" wrap="none" lIns="61502" tIns="30751" rIns="61502" bIns="30751"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0" u="none" strike="noStrike" kern="1200" cap="none" spc="0" normalizeH="0" baseline="0" noProof="0">
                <a:ln>
                  <a:noFill/>
                </a:ln>
                <a:solidFill>
                  <a:srgbClr val="F9A25E"/>
                </a:solidFill>
                <a:effectLst/>
                <a:uLnTx/>
                <a:uFillTx/>
                <a:latin typeface="+mn-lt"/>
                <a:ea typeface="+mn-ea"/>
                <a:cs typeface="+mn-cs"/>
              </a:rPr>
              <a:t>SCSC</a:t>
            </a:r>
          </a:p>
        </p:txBody>
      </p:sp>
      <p:sp>
        <p:nvSpPr>
          <p:cNvPr id="23" name="TextBox 36">
            <a:extLst>
              <a:ext uri="{FF2B5EF4-FFF2-40B4-BE49-F238E27FC236}">
                <a16:creationId xmlns:a16="http://schemas.microsoft.com/office/drawing/2014/main" id="{96126350-05B7-D594-3A0A-B53ECBCDF756}"/>
              </a:ext>
            </a:extLst>
          </p:cNvPr>
          <p:cNvSpPr txBox="1"/>
          <p:nvPr/>
        </p:nvSpPr>
        <p:spPr>
          <a:xfrm>
            <a:off x="8126720" y="2758360"/>
            <a:ext cx="3509747" cy="1170098"/>
          </a:xfrm>
          <a:prstGeom prst="rect">
            <a:avLst/>
          </a:prstGeom>
          <a:noFill/>
          <a:ln cap="flat">
            <a:noFill/>
          </a:ln>
        </p:spPr>
        <p:txBody>
          <a:bodyPr vert="horz" wrap="none" lIns="61502" tIns="30751" rIns="61502" bIns="30751"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2400" b="1" i="1" u="none" strike="noStrike" kern="1200" cap="none" spc="0" normalizeH="0" baseline="0" noProof="0">
                <a:ln>
                  <a:noFill/>
                </a:ln>
                <a:solidFill>
                  <a:srgbClr val="F9A25E"/>
                </a:solidFill>
                <a:effectLst/>
                <a:uLnTx/>
                <a:uFillTx/>
                <a:latin typeface="游ゴシック" panose="020B0400000000000000" pitchFamily="34" charset="-128"/>
                <a:ea typeface="游ゴシック" panose="020B0400000000000000" pitchFamily="34" charset="-128"/>
                <a:cs typeface="+mn-cs"/>
              </a:rPr>
              <a:t>コンテキスト</a:t>
            </a:r>
            <a:br>
              <a:rPr kumimoji="0" lang="en-US" sz="2400" b="1" i="1" u="none" strike="noStrike" kern="1200" cap="none" spc="0" normalizeH="0" baseline="0" noProof="0">
                <a:ln>
                  <a:noFill/>
                </a:ln>
                <a:solidFill>
                  <a:srgbClr val="F9A25E"/>
                </a:solidFill>
                <a:effectLst/>
                <a:uLnTx/>
                <a:uFillTx/>
                <a:latin typeface="+mn-lt"/>
                <a:ea typeface="+mn-ea"/>
                <a:cs typeface="+mn-cs"/>
              </a:rPr>
            </a:br>
            <a:r>
              <a:rPr kumimoji="0" lang="ja-JP" altLang="es-ES" sz="2400" b="1" i="1" u="none" strike="noStrike" kern="1200" cap="none" spc="0" normalizeH="0" baseline="0" noProof="0">
                <a:ln>
                  <a:noFill/>
                </a:ln>
                <a:solidFill>
                  <a:srgbClr val="F9A25E"/>
                </a:solidFill>
                <a:effectLst/>
                <a:uLnTx/>
                <a:uFillTx/>
                <a:latin typeface="游ゴシック" panose="020B0400000000000000" pitchFamily="34" charset="-128"/>
                <a:ea typeface="游ゴシック" panose="020B0400000000000000" pitchFamily="34" charset="-128"/>
                <a:cs typeface="+mn-cs"/>
              </a:rPr>
              <a:t>（置かれている状況）の</a:t>
            </a:r>
            <a:br>
              <a:rPr kumimoji="0" lang="en-US" sz="2400" b="1" i="1" u="none" strike="noStrike" kern="1200" cap="none" spc="0" normalizeH="0" baseline="0" noProof="0">
                <a:ln>
                  <a:noFill/>
                </a:ln>
                <a:solidFill>
                  <a:srgbClr val="F9A25E"/>
                </a:solidFill>
                <a:effectLst/>
                <a:uLnTx/>
                <a:uFillTx/>
                <a:latin typeface="+mn-lt"/>
                <a:ea typeface="+mn-ea"/>
                <a:cs typeface="+mn-cs"/>
              </a:rPr>
            </a:br>
            <a:r>
              <a:rPr kumimoji="0" lang="ja-JP" altLang="es-ES" sz="2400" b="1" i="1" u="none" strike="noStrike" kern="1200" cap="none" spc="0" normalizeH="0" baseline="0" noProof="0">
                <a:ln>
                  <a:noFill/>
                </a:ln>
                <a:solidFill>
                  <a:srgbClr val="F9A25E"/>
                </a:solidFill>
                <a:effectLst/>
                <a:uLnTx/>
                <a:uFillTx/>
                <a:latin typeface="游ゴシック" panose="020B0400000000000000" pitchFamily="34" charset="-128"/>
                <a:ea typeface="游ゴシック" panose="020B0400000000000000" pitchFamily="34" charset="-128"/>
                <a:cs typeface="+mn-cs"/>
              </a:rPr>
              <a:t>複雑性</a:t>
            </a:r>
            <a:endParaRPr kumimoji="0" lang="en-US" sz="2400" b="1" i="1" u="none" strike="noStrike" kern="1200" cap="none" spc="0" normalizeH="0" baseline="0" noProof="0">
              <a:ln>
                <a:noFill/>
              </a:ln>
              <a:solidFill>
                <a:srgbClr val="F9A25E"/>
              </a:solidFill>
              <a:effectLst/>
              <a:uLnTx/>
              <a:uFillTx/>
              <a:latin typeface="+mn-lt"/>
              <a:ea typeface="+mn-ea"/>
              <a:cs typeface="+mn-cs"/>
            </a:endParaRPr>
          </a:p>
        </p:txBody>
      </p:sp>
      <p:sp>
        <p:nvSpPr>
          <p:cNvPr id="24" name="TextBox 38">
            <a:extLst>
              <a:ext uri="{FF2B5EF4-FFF2-40B4-BE49-F238E27FC236}">
                <a16:creationId xmlns:a16="http://schemas.microsoft.com/office/drawing/2014/main" id="{D66F0A49-CB2D-1B52-FFEA-B921ABF725F4}"/>
              </a:ext>
            </a:extLst>
          </p:cNvPr>
          <p:cNvSpPr txBox="1"/>
          <p:nvPr/>
        </p:nvSpPr>
        <p:spPr>
          <a:xfrm>
            <a:off x="871379" y="3071542"/>
            <a:ext cx="1985067" cy="807857"/>
          </a:xfrm>
          <a:prstGeom prst="rect">
            <a:avLst/>
          </a:prstGeom>
          <a:noFill/>
          <a:ln cap="flat">
            <a:noFill/>
          </a:ln>
        </p:spPr>
        <p:txBody>
          <a:bodyPr vert="horz" wrap="none" lIns="68534" tIns="34262" rIns="68534" bIns="34262"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2400" b="1" i="1" u="none" strike="noStrike" kern="1200" cap="none" spc="0" normalizeH="0" baseline="0" noProof="0">
                <a:ln>
                  <a:noFill/>
                </a:ln>
                <a:solidFill>
                  <a:srgbClr val="4392D9"/>
                </a:solidFill>
                <a:effectLst/>
                <a:uLnTx/>
                <a:uFillTx/>
                <a:latin typeface="游ゴシック" panose="020B0400000000000000" pitchFamily="34" charset="-128"/>
                <a:ea typeface="游ゴシック" panose="020B0400000000000000" pitchFamily="34" charset="-128"/>
                <a:cs typeface="+mn-cs"/>
              </a:rPr>
              <a:t>自己における</a:t>
            </a:r>
            <a:br>
              <a:rPr kumimoji="0" lang="en-US" sz="2400" b="1" i="1" u="none" strike="noStrike" kern="1200" cap="none" spc="0" normalizeH="0" baseline="0" noProof="0" dirty="0">
                <a:ln>
                  <a:noFill/>
                </a:ln>
                <a:solidFill>
                  <a:srgbClr val="4392D9"/>
                </a:solidFill>
                <a:effectLst/>
                <a:uLnTx/>
                <a:uFillTx/>
                <a:latin typeface="+mn-lt"/>
                <a:ea typeface="+mn-ea"/>
                <a:cs typeface="+mn-cs"/>
              </a:rPr>
            </a:br>
            <a:r>
              <a:rPr kumimoji="0" lang="ja-JP" altLang="es-ES" sz="2400" b="1" i="1" u="none" strike="noStrike" kern="1200" cap="none" spc="0" normalizeH="0" baseline="0" noProof="0">
                <a:ln>
                  <a:noFill/>
                </a:ln>
                <a:solidFill>
                  <a:srgbClr val="4392D9"/>
                </a:solidFill>
                <a:effectLst/>
                <a:uLnTx/>
                <a:uFillTx/>
                <a:latin typeface="游ゴシック" panose="020B0400000000000000" pitchFamily="34" charset="-128"/>
                <a:ea typeface="游ゴシック" panose="020B0400000000000000" pitchFamily="34" charset="-128"/>
                <a:cs typeface="+mn-cs"/>
              </a:rPr>
              <a:t>複雑性</a:t>
            </a:r>
            <a:endParaRPr kumimoji="0" lang="en-US" sz="2400" b="1" i="1" u="none" strike="noStrike" kern="1200" cap="none" spc="0" normalizeH="0" baseline="0" noProof="0" dirty="0">
              <a:ln>
                <a:noFill/>
              </a:ln>
              <a:solidFill>
                <a:srgbClr val="4392D9"/>
              </a:solidFill>
              <a:effectLst/>
              <a:uLnTx/>
              <a:uFillTx/>
              <a:latin typeface="+mn-lt"/>
              <a:ea typeface="+mn-ea"/>
              <a:cs typeface="+mn-cs"/>
            </a:endParaRPr>
          </a:p>
        </p:txBody>
      </p:sp>
      <p:sp>
        <p:nvSpPr>
          <p:cNvPr id="25" name="TextBox 44">
            <a:extLst>
              <a:ext uri="{FF2B5EF4-FFF2-40B4-BE49-F238E27FC236}">
                <a16:creationId xmlns:a16="http://schemas.microsoft.com/office/drawing/2014/main" id="{4F04DCD5-A2AD-9C27-4264-E7D1B7D8AB2F}"/>
              </a:ext>
            </a:extLst>
          </p:cNvPr>
          <p:cNvSpPr txBox="1"/>
          <p:nvPr/>
        </p:nvSpPr>
        <p:spPr>
          <a:xfrm>
            <a:off x="4425366" y="4455313"/>
            <a:ext cx="3203326" cy="52321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0" i="0" u="none" strike="noStrike" kern="0" cap="none" spc="0" normalizeH="0" baseline="0" noProof="0">
                <a:ln>
                  <a:noFill/>
                </a:ln>
                <a:solidFill>
                  <a:srgbClr val="2A67A8"/>
                </a:solidFill>
                <a:effectLst/>
                <a:uLnTx/>
                <a:uFillTx/>
                <a:latin typeface="+mn-lt"/>
                <a:ea typeface="+mn-ea"/>
                <a:cs typeface="+mn-cs"/>
              </a:rPr>
              <a:t>Current Leadership Consciousness Threshold</a:t>
            </a:r>
          </a:p>
        </p:txBody>
      </p:sp>
      <p:grpSp>
        <p:nvGrpSpPr>
          <p:cNvPr id="26" name="Group 45">
            <a:extLst>
              <a:ext uri="{FF2B5EF4-FFF2-40B4-BE49-F238E27FC236}">
                <a16:creationId xmlns:a16="http://schemas.microsoft.com/office/drawing/2014/main" id="{902387F5-9028-AD9D-0BEC-546A59B21EE1}"/>
              </a:ext>
            </a:extLst>
          </p:cNvPr>
          <p:cNvGrpSpPr/>
          <p:nvPr/>
        </p:nvGrpSpPr>
        <p:grpSpPr>
          <a:xfrm>
            <a:off x="8558875" y="1207236"/>
            <a:ext cx="2379698" cy="4324416"/>
            <a:chOff x="8558875" y="1207236"/>
            <a:chExt cx="2379698" cy="4324416"/>
          </a:xfrm>
        </p:grpSpPr>
        <p:sp>
          <p:nvSpPr>
            <p:cNvPr id="27" name="TextBox 46">
              <a:extLst>
                <a:ext uri="{FF2B5EF4-FFF2-40B4-BE49-F238E27FC236}">
                  <a16:creationId xmlns:a16="http://schemas.microsoft.com/office/drawing/2014/main" id="{DA823050-E331-4713-5279-87758BDB085C}"/>
                </a:ext>
              </a:extLst>
            </p:cNvPr>
            <p:cNvSpPr txBox="1"/>
            <p:nvPr/>
          </p:nvSpPr>
          <p:spPr>
            <a:xfrm>
              <a:off x="8558875" y="1223000"/>
              <a:ext cx="1454243" cy="1200332"/>
            </a:xfrm>
            <a:prstGeom prst="rect">
              <a:avLst/>
            </a:prstGeom>
            <a:noFill/>
            <a:ln cap="flat">
              <a:noFill/>
            </a:ln>
          </p:spPr>
          <p:txBody>
            <a:bodyPr vert="horz" wrap="non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1" u="none" strike="noStrike" kern="1200" cap="none" spc="0" normalizeH="0" baseline="0" noProof="0">
                  <a:ln>
                    <a:noFill/>
                  </a:ln>
                  <a:solidFill>
                    <a:srgbClr val="F9A25E"/>
                  </a:solidFill>
                  <a:effectLst/>
                  <a:uLnTx/>
                  <a:uFillTx/>
                  <a:latin typeface="+mn-lt"/>
                  <a:ea typeface="+mn-ea"/>
                  <a:cs typeface="+mn-cs"/>
                </a:rPr>
                <a:t>Volatility</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1" u="none" strike="noStrike" kern="1200" cap="none" spc="0" normalizeH="0" baseline="0" noProof="0">
                  <a:ln>
                    <a:noFill/>
                  </a:ln>
                  <a:solidFill>
                    <a:srgbClr val="F9A25E"/>
                  </a:solidFill>
                  <a:effectLst/>
                  <a:uLnTx/>
                  <a:uFillTx/>
                  <a:latin typeface="+mn-lt"/>
                  <a:ea typeface="+mn-ea"/>
                  <a:cs typeface="+mn-cs"/>
                </a:rPr>
                <a:t>Uncertainty</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1" u="none" strike="noStrike" kern="1200" cap="none" spc="0" normalizeH="0" baseline="0" noProof="0">
                  <a:ln>
                    <a:noFill/>
                  </a:ln>
                  <a:solidFill>
                    <a:srgbClr val="F9A25E"/>
                  </a:solidFill>
                  <a:effectLst/>
                  <a:uLnTx/>
                  <a:uFillTx/>
                  <a:latin typeface="+mn-lt"/>
                  <a:ea typeface="+mn-ea"/>
                  <a:cs typeface="+mn-cs"/>
                </a:rPr>
                <a:t>Complexity</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1" u="none" strike="noStrike" kern="1200" cap="none" spc="0" normalizeH="0" baseline="0" noProof="0">
                  <a:ln>
                    <a:noFill/>
                  </a:ln>
                  <a:solidFill>
                    <a:srgbClr val="F9A25E"/>
                  </a:solidFill>
                  <a:effectLst/>
                  <a:uLnTx/>
                  <a:uFillTx/>
                  <a:latin typeface="+mn-lt"/>
                  <a:ea typeface="+mn-ea"/>
                  <a:cs typeface="+mn-cs"/>
                </a:rPr>
                <a:t>Ambiguity</a:t>
              </a:r>
            </a:p>
          </p:txBody>
        </p:sp>
        <p:sp>
          <p:nvSpPr>
            <p:cNvPr id="28" name="TextBox 47">
              <a:extLst>
                <a:ext uri="{FF2B5EF4-FFF2-40B4-BE49-F238E27FC236}">
                  <a16:creationId xmlns:a16="http://schemas.microsoft.com/office/drawing/2014/main" id="{5A4C7628-BBAF-18B8-BF6B-B21BEF820EEC}"/>
                </a:ext>
              </a:extLst>
            </p:cNvPr>
            <p:cNvSpPr txBox="1"/>
            <p:nvPr/>
          </p:nvSpPr>
          <p:spPr>
            <a:xfrm>
              <a:off x="8625132" y="4331320"/>
              <a:ext cx="1274710" cy="1200332"/>
            </a:xfrm>
            <a:prstGeom prst="rect">
              <a:avLst/>
            </a:prstGeom>
            <a:noFill/>
            <a:ln cap="flat">
              <a:noFill/>
            </a:ln>
          </p:spPr>
          <p:txBody>
            <a:bodyPr vert="horz" wrap="non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1" u="none" strike="noStrike" kern="1200" cap="none" spc="0" normalizeH="0" baseline="0" noProof="0">
                  <a:ln>
                    <a:noFill/>
                  </a:ln>
                  <a:solidFill>
                    <a:srgbClr val="F9A25E"/>
                  </a:solidFill>
                  <a:effectLst/>
                  <a:uLnTx/>
                  <a:uFillTx/>
                  <a:latin typeface="+mn-lt"/>
                  <a:ea typeface="+mn-ea"/>
                  <a:cs typeface="+mn-cs"/>
                </a:rPr>
                <a:t>Stability </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1" u="none" strike="noStrike" kern="1200" cap="none" spc="0" normalizeH="0" baseline="0" noProof="0">
                  <a:ln>
                    <a:noFill/>
                  </a:ln>
                  <a:solidFill>
                    <a:srgbClr val="F9A25E"/>
                  </a:solidFill>
                  <a:effectLst/>
                  <a:uLnTx/>
                  <a:uFillTx/>
                  <a:latin typeface="+mn-lt"/>
                  <a:ea typeface="+mn-ea"/>
                  <a:cs typeface="+mn-cs"/>
                </a:rPr>
                <a:t>Certainty</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1" u="none" strike="noStrike" kern="1200" cap="none" spc="0" normalizeH="0" baseline="0" noProof="0">
                  <a:ln>
                    <a:noFill/>
                  </a:ln>
                  <a:solidFill>
                    <a:srgbClr val="F9A25E"/>
                  </a:solidFill>
                  <a:effectLst/>
                  <a:uLnTx/>
                  <a:uFillTx/>
                  <a:latin typeface="+mn-lt"/>
                  <a:ea typeface="+mn-ea"/>
                  <a:cs typeface="+mn-cs"/>
                </a:rPr>
                <a:t>Simplicity</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1" u="none" strike="noStrike" kern="1200" cap="none" spc="0" normalizeH="0" baseline="0" noProof="0">
                  <a:ln>
                    <a:noFill/>
                  </a:ln>
                  <a:solidFill>
                    <a:srgbClr val="F9A25E"/>
                  </a:solidFill>
                  <a:effectLst/>
                  <a:uLnTx/>
                  <a:uFillTx/>
                  <a:latin typeface="+mn-lt"/>
                  <a:ea typeface="+mn-ea"/>
                  <a:cs typeface="+mn-cs"/>
                </a:rPr>
                <a:t>Clarity</a:t>
              </a:r>
            </a:p>
          </p:txBody>
        </p:sp>
        <p:sp>
          <p:nvSpPr>
            <p:cNvPr id="29" name="TextBox 46">
              <a:extLst>
                <a:ext uri="{FF2B5EF4-FFF2-40B4-BE49-F238E27FC236}">
                  <a16:creationId xmlns:a16="http://schemas.microsoft.com/office/drawing/2014/main" id="{7DC66684-B21F-66F6-362E-12CF11517E49}"/>
                </a:ext>
              </a:extLst>
            </p:cNvPr>
            <p:cNvSpPr txBox="1"/>
            <p:nvPr/>
          </p:nvSpPr>
          <p:spPr>
            <a:xfrm>
              <a:off x="10056598" y="1207236"/>
              <a:ext cx="881975" cy="1200332"/>
            </a:xfrm>
            <a:prstGeom prst="rect">
              <a:avLst/>
            </a:prstGeom>
            <a:noFill/>
            <a:ln cap="flat">
              <a:noFill/>
            </a:ln>
          </p:spPr>
          <p:txBody>
            <a:bodyPr vert="horz" wrap="non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1800" b="1" i="1" u="none" strike="noStrike" kern="1200" cap="none" spc="0" normalizeH="0" baseline="0" noProof="0">
                  <a:ln>
                    <a:noFill/>
                  </a:ln>
                  <a:solidFill>
                    <a:srgbClr val="F9A25E"/>
                  </a:solidFill>
                  <a:effectLst/>
                  <a:uLnTx/>
                  <a:uFillTx/>
                  <a:latin typeface="游ゴシック" panose="020B0400000000000000" pitchFamily="34" charset="-128"/>
                  <a:ea typeface="游ゴシック" panose="020B0400000000000000" pitchFamily="34" charset="-128"/>
                  <a:cs typeface="+mn-cs"/>
                </a:rPr>
                <a:t>変動</a:t>
              </a:r>
              <a:endParaRPr kumimoji="0" lang="en-US" sz="1800" b="1" i="1" u="none" strike="noStrike" kern="1200" cap="none" spc="0" normalizeH="0" baseline="0" noProof="0">
                <a:ln>
                  <a:noFill/>
                </a:ln>
                <a:solidFill>
                  <a:srgbClr val="F9A25E"/>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1800" b="1" i="1" u="none" strike="noStrike" kern="1200" cap="none" spc="0" normalizeH="0" baseline="0" noProof="0">
                  <a:ln>
                    <a:noFill/>
                  </a:ln>
                  <a:solidFill>
                    <a:srgbClr val="F9A25E"/>
                  </a:solidFill>
                  <a:effectLst/>
                  <a:uLnTx/>
                  <a:uFillTx/>
                  <a:latin typeface="游ゴシック" panose="020B0400000000000000" pitchFamily="34" charset="-128"/>
                  <a:ea typeface="游ゴシック" panose="020B0400000000000000" pitchFamily="34" charset="-128"/>
                  <a:cs typeface="+mn-cs"/>
                </a:rPr>
                <a:t>不確実</a:t>
              </a:r>
              <a:endParaRPr kumimoji="0" lang="en-US" sz="1800" b="1" i="1" u="none" strike="noStrike" kern="1200" cap="none" spc="0" normalizeH="0" baseline="0" noProof="0">
                <a:ln>
                  <a:noFill/>
                </a:ln>
                <a:solidFill>
                  <a:srgbClr val="F9A25E"/>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1800" b="1" i="1" u="none" strike="noStrike" kern="1200" cap="none" spc="0" normalizeH="0" baseline="0" noProof="0">
                  <a:ln>
                    <a:noFill/>
                  </a:ln>
                  <a:solidFill>
                    <a:srgbClr val="F9A25E"/>
                  </a:solidFill>
                  <a:effectLst/>
                  <a:uLnTx/>
                  <a:uFillTx/>
                  <a:latin typeface="游ゴシック" panose="020B0400000000000000" pitchFamily="34" charset="-128"/>
                  <a:ea typeface="游ゴシック" panose="020B0400000000000000" pitchFamily="34" charset="-128"/>
                  <a:cs typeface="+mn-cs"/>
                </a:rPr>
                <a:t>複雑</a:t>
              </a:r>
              <a:endParaRPr kumimoji="0" lang="en-US" sz="1800" b="1" i="1" u="none" strike="noStrike" kern="1200" cap="none" spc="0" normalizeH="0" baseline="0" noProof="0">
                <a:ln>
                  <a:noFill/>
                </a:ln>
                <a:solidFill>
                  <a:srgbClr val="F9A25E"/>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1800" b="1" i="1" u="none" strike="noStrike" kern="1200" cap="none" spc="0" normalizeH="0" baseline="0" noProof="0">
                  <a:ln>
                    <a:noFill/>
                  </a:ln>
                  <a:solidFill>
                    <a:srgbClr val="F9A25E"/>
                  </a:solidFill>
                  <a:effectLst/>
                  <a:uLnTx/>
                  <a:uFillTx/>
                  <a:latin typeface="游ゴシック" panose="020B0400000000000000" pitchFamily="34" charset="-128"/>
                  <a:ea typeface="游ゴシック" panose="020B0400000000000000" pitchFamily="34" charset="-128"/>
                  <a:cs typeface="+mn-cs"/>
                </a:rPr>
                <a:t>曖昧</a:t>
              </a:r>
              <a:endParaRPr kumimoji="0" lang="en-US" sz="1800" b="1" i="1" u="none" strike="noStrike" kern="1200" cap="none" spc="0" normalizeH="0" baseline="0" noProof="0">
                <a:ln>
                  <a:noFill/>
                </a:ln>
                <a:solidFill>
                  <a:srgbClr val="F9A25E"/>
                </a:solidFill>
                <a:effectLst/>
                <a:uLnTx/>
                <a:uFillTx/>
                <a:latin typeface="+mn-lt"/>
                <a:ea typeface="+mn-ea"/>
                <a:cs typeface="+mn-cs"/>
              </a:endParaRPr>
            </a:p>
          </p:txBody>
        </p:sp>
        <p:sp>
          <p:nvSpPr>
            <p:cNvPr id="30" name="TextBox 47">
              <a:extLst>
                <a:ext uri="{FF2B5EF4-FFF2-40B4-BE49-F238E27FC236}">
                  <a16:creationId xmlns:a16="http://schemas.microsoft.com/office/drawing/2014/main" id="{C987F0C6-2EA1-B545-7D9B-EEF621D9CB70}"/>
                </a:ext>
              </a:extLst>
            </p:cNvPr>
            <p:cNvSpPr txBox="1"/>
            <p:nvPr/>
          </p:nvSpPr>
          <p:spPr>
            <a:xfrm>
              <a:off x="9870609" y="4299783"/>
              <a:ext cx="646331" cy="1200329"/>
            </a:xfrm>
            <a:prstGeom prst="rect">
              <a:avLst/>
            </a:prstGeom>
            <a:noFill/>
            <a:ln cap="flat">
              <a:noFill/>
            </a:ln>
          </p:spPr>
          <p:txBody>
            <a:bodyPr vert="horz" wrap="non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1800" b="1" i="1" u="none" strike="noStrike" kern="1200" cap="none" spc="0" normalizeH="0" baseline="0" noProof="0">
                  <a:ln>
                    <a:noFill/>
                  </a:ln>
                  <a:solidFill>
                    <a:srgbClr val="F9A25E"/>
                  </a:solidFill>
                  <a:effectLst/>
                  <a:uLnTx/>
                  <a:uFillTx/>
                  <a:latin typeface="游ゴシック" panose="020B0400000000000000" pitchFamily="34" charset="-128"/>
                  <a:ea typeface="游ゴシック" panose="020B0400000000000000" pitchFamily="34" charset="-128"/>
                  <a:cs typeface="+mn-cs"/>
                </a:rPr>
                <a:t>安定</a:t>
              </a:r>
              <a:endParaRPr kumimoji="0" lang="en-US" sz="1800" b="1" i="1" u="none" strike="noStrike" kern="1200" cap="none" spc="0" normalizeH="0" baseline="0" noProof="0" dirty="0">
                <a:ln>
                  <a:noFill/>
                </a:ln>
                <a:solidFill>
                  <a:srgbClr val="F9A25E"/>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1800" b="1" i="1" u="none" strike="noStrike" kern="1200" cap="none" spc="0" normalizeH="0" baseline="0" noProof="0">
                  <a:ln>
                    <a:noFill/>
                  </a:ln>
                  <a:solidFill>
                    <a:srgbClr val="F9A25E"/>
                  </a:solidFill>
                  <a:effectLst/>
                  <a:uLnTx/>
                  <a:uFillTx/>
                  <a:latin typeface="游ゴシック" panose="020B0400000000000000" pitchFamily="34" charset="-128"/>
                  <a:ea typeface="游ゴシック" panose="020B0400000000000000" pitchFamily="34" charset="-128"/>
                  <a:cs typeface="+mn-cs"/>
                </a:rPr>
                <a:t>確実</a:t>
              </a:r>
              <a:endParaRPr kumimoji="0" lang="en-US" sz="1800" b="1" i="1" u="none" strike="noStrike" kern="1200" cap="none" spc="0" normalizeH="0" baseline="0" noProof="0" dirty="0">
                <a:ln>
                  <a:noFill/>
                </a:ln>
                <a:solidFill>
                  <a:srgbClr val="F9A25E"/>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1800" b="1" i="1" u="none" strike="noStrike" kern="1200" cap="none" spc="0" normalizeH="0" baseline="0" noProof="0">
                  <a:ln>
                    <a:noFill/>
                  </a:ln>
                  <a:solidFill>
                    <a:srgbClr val="F9A25E"/>
                  </a:solidFill>
                  <a:effectLst/>
                  <a:uLnTx/>
                  <a:uFillTx/>
                  <a:latin typeface="游ゴシック" panose="020B0400000000000000" pitchFamily="34" charset="-128"/>
                  <a:ea typeface="游ゴシック" panose="020B0400000000000000" pitchFamily="34" charset="-128"/>
                  <a:cs typeface="+mn-cs"/>
                </a:rPr>
                <a:t>単純</a:t>
              </a:r>
              <a:endParaRPr kumimoji="0" lang="en-US" sz="1800" b="1" i="1" u="none" strike="noStrike" kern="1200" cap="none" spc="0" normalizeH="0" baseline="0" noProof="0" dirty="0">
                <a:ln>
                  <a:noFill/>
                </a:ln>
                <a:solidFill>
                  <a:srgbClr val="F9A25E"/>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n-US" sz="1800" b="1" i="1" u="none" strike="noStrike" kern="1200" cap="none" spc="0" normalizeH="0" baseline="0" noProof="0">
                  <a:ln>
                    <a:noFill/>
                  </a:ln>
                  <a:solidFill>
                    <a:srgbClr val="F9A25E"/>
                  </a:solidFill>
                  <a:effectLst/>
                  <a:uLnTx/>
                  <a:uFillTx/>
                  <a:latin typeface="游ゴシック" panose="020B0400000000000000" pitchFamily="34" charset="-128"/>
                  <a:ea typeface="游ゴシック" panose="020B0400000000000000" pitchFamily="34" charset="-128"/>
                  <a:cs typeface="+mn-cs"/>
                </a:rPr>
                <a:t>明快</a:t>
              </a:r>
              <a:endParaRPr kumimoji="0" lang="en-US" sz="1800" b="1" i="1" u="none" strike="noStrike" kern="1200" cap="none" spc="0" normalizeH="0" baseline="0" noProof="0" dirty="0">
                <a:ln>
                  <a:noFill/>
                </a:ln>
                <a:solidFill>
                  <a:srgbClr val="F9A25E"/>
                </a:solidFill>
                <a:effectLst/>
                <a:uLnTx/>
                <a:uFillTx/>
                <a:latin typeface="+mn-lt"/>
                <a:ea typeface="+mn-ea"/>
                <a:cs typeface="+mn-cs"/>
              </a:endParaRPr>
            </a:p>
          </p:txBody>
        </p:sp>
      </p:grpSp>
      <p:grpSp>
        <p:nvGrpSpPr>
          <p:cNvPr id="31" name="Group 50">
            <a:extLst>
              <a:ext uri="{FF2B5EF4-FFF2-40B4-BE49-F238E27FC236}">
                <a16:creationId xmlns:a16="http://schemas.microsoft.com/office/drawing/2014/main" id="{6DDA35DD-98E2-1133-48C9-BA25D0FF5507}"/>
              </a:ext>
            </a:extLst>
          </p:cNvPr>
          <p:cNvGrpSpPr/>
          <p:nvPr/>
        </p:nvGrpSpPr>
        <p:grpSpPr>
          <a:xfrm>
            <a:off x="1927024" y="903829"/>
            <a:ext cx="2446785" cy="4901302"/>
            <a:chOff x="1927024" y="903829"/>
            <a:chExt cx="2446785" cy="4901302"/>
          </a:xfrm>
        </p:grpSpPr>
        <p:sp>
          <p:nvSpPr>
            <p:cNvPr id="32" name="TextBox 51">
              <a:extLst>
                <a:ext uri="{FF2B5EF4-FFF2-40B4-BE49-F238E27FC236}">
                  <a16:creationId xmlns:a16="http://schemas.microsoft.com/office/drawing/2014/main" id="{EF7391FF-14C7-E663-780F-CA953E2D9972}"/>
                </a:ext>
              </a:extLst>
            </p:cNvPr>
            <p:cNvSpPr txBox="1"/>
            <p:nvPr/>
          </p:nvSpPr>
          <p:spPr>
            <a:xfrm>
              <a:off x="2612998" y="5458903"/>
              <a:ext cx="1300642" cy="346228"/>
            </a:xfrm>
            <a:prstGeom prst="rect">
              <a:avLst/>
            </a:prstGeom>
            <a:noFill/>
            <a:ln cap="flat">
              <a:noFill/>
            </a:ln>
          </p:spPr>
          <p:txBody>
            <a:bodyPr vert="horz" wrap="none" lIns="68561" tIns="34280" rIns="68561" bIns="3428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1800" b="1" i="0" u="none" strike="noStrike" kern="1200" cap="none" spc="0" normalizeH="0" baseline="0" noProof="0">
                  <a:ln>
                    <a:noFill/>
                  </a:ln>
                  <a:solidFill>
                    <a:srgbClr val="4392D9"/>
                  </a:solidFill>
                  <a:effectLst/>
                  <a:uLnTx/>
                  <a:uFillTx/>
                  <a:latin typeface="游ゴシック" panose="020B0400000000000000" pitchFamily="34" charset="-128"/>
                  <a:ea typeface="游ゴシック" panose="020B0400000000000000" pitchFamily="34" charset="-128"/>
                  <a:cs typeface="+mn-cs"/>
                </a:rPr>
                <a:t>子供の段階</a:t>
              </a:r>
              <a:endParaRPr kumimoji="0" lang="en-US" sz="1800" b="1" i="0" u="none" strike="noStrike" kern="1200" cap="none" spc="0" normalizeH="0" baseline="0" noProof="0">
                <a:ln>
                  <a:noFill/>
                </a:ln>
                <a:solidFill>
                  <a:srgbClr val="4392D9"/>
                </a:solidFill>
                <a:effectLst/>
                <a:uLnTx/>
                <a:uFillTx/>
                <a:latin typeface="+mn-lt"/>
                <a:ea typeface="+mn-ea"/>
                <a:cs typeface="+mn-cs"/>
              </a:endParaRPr>
            </a:p>
          </p:txBody>
        </p:sp>
        <p:sp>
          <p:nvSpPr>
            <p:cNvPr id="33" name="TextBox 52">
              <a:extLst>
                <a:ext uri="{FF2B5EF4-FFF2-40B4-BE49-F238E27FC236}">
                  <a16:creationId xmlns:a16="http://schemas.microsoft.com/office/drawing/2014/main" id="{CDDA2A94-56E5-CB89-8881-FACACD23DC80}"/>
                </a:ext>
              </a:extLst>
            </p:cNvPr>
            <p:cNvSpPr txBox="1"/>
            <p:nvPr/>
          </p:nvSpPr>
          <p:spPr>
            <a:xfrm>
              <a:off x="3025301" y="903829"/>
              <a:ext cx="1068211" cy="346228"/>
            </a:xfrm>
            <a:prstGeom prst="rect">
              <a:avLst/>
            </a:prstGeom>
            <a:noFill/>
            <a:ln cap="flat">
              <a:noFill/>
            </a:ln>
          </p:spPr>
          <p:txBody>
            <a:bodyPr vert="horz" wrap="none" lIns="68561" tIns="34280" rIns="68561" bIns="3428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1800" b="1" i="0" u="none" strike="noStrike" kern="1200" cap="none" spc="0" normalizeH="0" baseline="0" noProof="0">
                  <a:ln>
                    <a:noFill/>
                  </a:ln>
                  <a:solidFill>
                    <a:srgbClr val="4392D9"/>
                  </a:solidFill>
                  <a:effectLst/>
                  <a:uLnTx/>
                  <a:uFillTx/>
                  <a:latin typeface="游ゴシック" panose="020B0400000000000000" pitchFamily="34" charset="-128"/>
                  <a:ea typeface="游ゴシック" panose="020B0400000000000000" pitchFamily="34" charset="-128"/>
                  <a:cs typeface="+mn-cs"/>
                </a:rPr>
                <a:t>自己変容</a:t>
              </a:r>
              <a:endParaRPr kumimoji="0" lang="en-US" sz="1800" b="1" i="0" u="none" strike="noStrike" kern="1200" cap="none" spc="0" normalizeH="0" baseline="0" noProof="0" dirty="0">
                <a:ln>
                  <a:noFill/>
                </a:ln>
                <a:solidFill>
                  <a:srgbClr val="4392D9"/>
                </a:solidFill>
                <a:effectLst/>
                <a:uLnTx/>
                <a:uFillTx/>
                <a:latin typeface="+mn-lt"/>
                <a:ea typeface="+mn-ea"/>
                <a:cs typeface="+mn-cs"/>
              </a:endParaRPr>
            </a:p>
          </p:txBody>
        </p:sp>
        <p:sp>
          <p:nvSpPr>
            <p:cNvPr id="34" name="TextBox 28">
              <a:extLst>
                <a:ext uri="{FF2B5EF4-FFF2-40B4-BE49-F238E27FC236}">
                  <a16:creationId xmlns:a16="http://schemas.microsoft.com/office/drawing/2014/main" id="{FBAC1D3A-2030-03BB-EBC2-960C57C69690}"/>
                </a:ext>
              </a:extLst>
            </p:cNvPr>
            <p:cNvSpPr txBox="1"/>
            <p:nvPr/>
          </p:nvSpPr>
          <p:spPr>
            <a:xfrm>
              <a:off x="2252337" y="2097661"/>
              <a:ext cx="1985120" cy="346228"/>
            </a:xfrm>
            <a:prstGeom prst="rect">
              <a:avLst/>
            </a:prstGeom>
            <a:noFill/>
            <a:ln cap="flat">
              <a:noFill/>
            </a:ln>
          </p:spPr>
          <p:txBody>
            <a:bodyPr vert="horz" wrap="none" lIns="68561" tIns="34280" rIns="68561" bIns="34280" anchor="t" anchorCtr="0" compatLnSpc="1">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1800" b="1" i="0" u="none" strike="noStrike" kern="1200" cap="none" spc="0" normalizeH="0" baseline="0" noProof="0">
                  <a:ln>
                    <a:noFill/>
                  </a:ln>
                  <a:solidFill>
                    <a:srgbClr val="4392D9"/>
                  </a:solidFill>
                  <a:effectLst/>
                  <a:uLnTx/>
                  <a:uFillTx/>
                  <a:latin typeface="游ゴシック" panose="020B0400000000000000" pitchFamily="34" charset="-128"/>
                  <a:ea typeface="游ゴシック" panose="020B0400000000000000" pitchFamily="34" charset="-128"/>
                  <a:cs typeface="+mn-cs"/>
                </a:rPr>
                <a:t>自己著述（主導）</a:t>
              </a:r>
              <a:endParaRPr kumimoji="0" lang="en-US" sz="1800" b="1" i="0" u="none" strike="noStrike" kern="1200" cap="none" spc="0" normalizeH="0" baseline="0" noProof="0" dirty="0">
                <a:ln>
                  <a:noFill/>
                </a:ln>
                <a:solidFill>
                  <a:srgbClr val="4392D9"/>
                </a:solidFill>
                <a:effectLst/>
                <a:uLnTx/>
                <a:uFillTx/>
                <a:latin typeface="+mn-lt"/>
                <a:ea typeface="+mn-ea"/>
                <a:cs typeface="+mn-cs"/>
              </a:endParaRPr>
            </a:p>
          </p:txBody>
        </p:sp>
        <p:sp>
          <p:nvSpPr>
            <p:cNvPr id="35" name="TextBox 55">
              <a:extLst>
                <a:ext uri="{FF2B5EF4-FFF2-40B4-BE49-F238E27FC236}">
                  <a16:creationId xmlns:a16="http://schemas.microsoft.com/office/drawing/2014/main" id="{57D7431F-FDB3-7052-8636-34FEF737E190}"/>
                </a:ext>
              </a:extLst>
            </p:cNvPr>
            <p:cNvSpPr txBox="1"/>
            <p:nvPr/>
          </p:nvSpPr>
          <p:spPr>
            <a:xfrm>
              <a:off x="1927024" y="4182913"/>
              <a:ext cx="2446785" cy="346228"/>
            </a:xfrm>
            <a:prstGeom prst="rect">
              <a:avLst/>
            </a:prstGeom>
            <a:noFill/>
            <a:ln cap="flat">
              <a:noFill/>
            </a:ln>
          </p:spPr>
          <p:txBody>
            <a:bodyPr vert="horz" wrap="none" lIns="68561" tIns="34280" rIns="68561" bIns="3428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1800" b="1" i="0" u="none" strike="noStrike" kern="1200" cap="none" spc="0" normalizeH="0" baseline="0" noProof="0">
                  <a:ln>
                    <a:noFill/>
                  </a:ln>
                  <a:solidFill>
                    <a:srgbClr val="4392D9"/>
                  </a:solidFill>
                  <a:effectLst/>
                  <a:uLnTx/>
                  <a:uFillTx/>
                  <a:latin typeface="游ゴシック" panose="020B0400000000000000" pitchFamily="34" charset="-128"/>
                  <a:ea typeface="游ゴシック" panose="020B0400000000000000" pitchFamily="34" charset="-128"/>
                  <a:cs typeface="+mn-cs"/>
                </a:rPr>
                <a:t>社会適応（環境順応）</a:t>
              </a:r>
              <a:endParaRPr kumimoji="0" lang="en-US" sz="1800" b="1" i="0" u="none" strike="noStrike" kern="1200" cap="none" spc="0" normalizeH="0" baseline="0" noProof="0">
                <a:ln>
                  <a:noFill/>
                </a:ln>
                <a:solidFill>
                  <a:srgbClr val="4392D9"/>
                </a:solidFill>
                <a:effectLst/>
                <a:uLnTx/>
                <a:uFillTx/>
                <a:latin typeface="+mn-lt"/>
                <a:ea typeface="+mn-ea"/>
                <a:cs typeface="+mn-cs"/>
              </a:endParaRPr>
            </a:p>
          </p:txBody>
        </p:sp>
      </p:grpSp>
      <p:sp>
        <p:nvSpPr>
          <p:cNvPr id="36" name="テキスト ボックス 2">
            <a:extLst>
              <a:ext uri="{FF2B5EF4-FFF2-40B4-BE49-F238E27FC236}">
                <a16:creationId xmlns:a16="http://schemas.microsoft.com/office/drawing/2014/main" id="{6E7B2A84-38FC-A937-0F97-49A30AFFDE5B}"/>
              </a:ext>
            </a:extLst>
          </p:cNvPr>
          <p:cNvSpPr txBox="1"/>
          <p:nvPr/>
        </p:nvSpPr>
        <p:spPr>
          <a:xfrm>
            <a:off x="4883968" y="1614455"/>
            <a:ext cx="2339102" cy="523220"/>
          </a:xfrm>
          <a:prstGeom prst="rect">
            <a:avLst/>
          </a:prstGeom>
          <a:solidFill>
            <a:srgbClr val="FFFFFF"/>
          </a:solidFill>
          <a:ln cap="flat">
            <a:noFill/>
          </a:ln>
        </p:spPr>
        <p:txBody>
          <a:bodyPr vert="horz" wrap="non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1400" b="1" i="0" u="none" strike="noStrike" kern="1200" cap="none" spc="0" normalizeH="0" baseline="0" noProof="0">
                <a:ln>
                  <a:noFill/>
                </a:ln>
                <a:solidFill>
                  <a:srgbClr val="004F51"/>
                </a:solidFill>
                <a:effectLst/>
                <a:uLnTx/>
                <a:uFillTx/>
                <a:latin typeface="游ゴシック" panose="020B0400000000000000" pitchFamily="34" charset="-128"/>
                <a:ea typeface="游ゴシック" panose="020B0400000000000000" pitchFamily="34" charset="-128"/>
                <a:cs typeface="+mn-cs"/>
              </a:rPr>
              <a:t>必要とされる</a:t>
            </a:r>
            <a:br>
              <a:rPr kumimoji="0" lang="en-US" sz="1400" b="1" i="0" u="none" strike="noStrike" kern="1200" cap="none" spc="0" normalizeH="0" baseline="0" noProof="0">
                <a:ln>
                  <a:noFill/>
                </a:ln>
                <a:solidFill>
                  <a:srgbClr val="004F51"/>
                </a:solidFill>
                <a:effectLst/>
                <a:uLnTx/>
                <a:uFillTx/>
                <a:latin typeface="+mn-lt"/>
                <a:ea typeface="+mn-ea"/>
                <a:cs typeface="+mn-cs"/>
              </a:rPr>
            </a:br>
            <a:r>
              <a:rPr kumimoji="0" lang="ja-JP" altLang="es-ES" sz="1400" b="1" i="0" u="none" strike="noStrike" kern="1200" cap="none" spc="0" normalizeH="0" baseline="0" noProof="0">
                <a:ln>
                  <a:noFill/>
                </a:ln>
                <a:solidFill>
                  <a:srgbClr val="004F51"/>
                </a:solidFill>
                <a:effectLst/>
                <a:uLnTx/>
                <a:uFillTx/>
                <a:latin typeface="游ゴシック" panose="020B0400000000000000" pitchFamily="34" charset="-128"/>
                <a:ea typeface="游ゴシック" panose="020B0400000000000000" pitchFamily="34" charset="-128"/>
                <a:cs typeface="+mn-cs"/>
              </a:rPr>
              <a:t>　　マインドの複雑性　　</a:t>
            </a:r>
          </a:p>
        </p:txBody>
      </p:sp>
      <p:sp>
        <p:nvSpPr>
          <p:cNvPr id="37" name="テキスト ボックス 57">
            <a:extLst>
              <a:ext uri="{FF2B5EF4-FFF2-40B4-BE49-F238E27FC236}">
                <a16:creationId xmlns:a16="http://schemas.microsoft.com/office/drawing/2014/main" id="{B118B2C2-A9FE-3B2D-6F59-7C99DF820CA1}"/>
              </a:ext>
            </a:extLst>
          </p:cNvPr>
          <p:cNvSpPr txBox="1"/>
          <p:nvPr/>
        </p:nvSpPr>
        <p:spPr>
          <a:xfrm>
            <a:off x="4457835" y="4494687"/>
            <a:ext cx="3163898" cy="523220"/>
          </a:xfrm>
          <a:prstGeom prst="rect">
            <a:avLst/>
          </a:prstGeom>
          <a:solidFill>
            <a:srgbClr val="FFFFFF"/>
          </a:solid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1400" b="0" i="0" u="none" strike="noStrike" kern="1200" cap="none" spc="0" normalizeH="0" baseline="0" noProof="0">
                <a:ln>
                  <a:noFill/>
                </a:ln>
                <a:solidFill>
                  <a:srgbClr val="2A67A8"/>
                </a:solidFill>
                <a:effectLst/>
                <a:uLnTx/>
                <a:uFillTx/>
                <a:latin typeface="游ゴシック" panose="020B0400000000000000" pitchFamily="34" charset="-128"/>
                <a:ea typeface="游ゴシック" panose="020B0400000000000000" pitchFamily="34" charset="-128"/>
                <a:cs typeface="+mn-cs"/>
              </a:rPr>
              <a:t>　</a:t>
            </a:r>
            <a:r>
              <a:rPr kumimoji="0" lang="ja-JP" altLang="es-ES" sz="1400" b="1" i="0" u="none" strike="noStrike" kern="1200" cap="none" spc="0" normalizeH="0" baseline="0" noProof="0">
                <a:ln>
                  <a:noFill/>
                </a:ln>
                <a:solidFill>
                  <a:srgbClr val="2A67A8"/>
                </a:solidFill>
                <a:effectLst/>
                <a:uLnTx/>
                <a:uFillTx/>
                <a:latin typeface="游ゴシック" panose="020B0400000000000000" pitchFamily="34" charset="-128"/>
                <a:ea typeface="游ゴシック" panose="020B0400000000000000" pitchFamily="34" charset="-128"/>
                <a:cs typeface="+mn-cs"/>
              </a:rPr>
              <a:t>　</a:t>
            </a:r>
            <a:r>
              <a:rPr kumimoji="0" lang="ja-JP" altLang="es-ES" sz="1400" b="1" i="0" u="none" strike="noStrike" kern="1200" cap="none" spc="0" normalizeH="0" baseline="0" noProof="0">
                <a:ln>
                  <a:noFill/>
                </a:ln>
                <a:solidFill>
                  <a:srgbClr val="5B5F62"/>
                </a:solidFill>
                <a:effectLst/>
                <a:uLnTx/>
                <a:uFillTx/>
                <a:latin typeface="游ゴシック" panose="020B0400000000000000" pitchFamily="34" charset="-128"/>
                <a:ea typeface="游ゴシック" panose="020B0400000000000000" pitchFamily="34" charset="-128"/>
                <a:cs typeface="+mn-cs"/>
              </a:rPr>
              <a:t>現状のリーダーシップの意識の　　</a:t>
            </a:r>
            <a:br>
              <a:rPr kumimoji="0" lang="en-US" sz="1400" b="1" i="0" u="none" strike="noStrike" kern="1200" cap="none" spc="0" normalizeH="0" baseline="0" noProof="0" dirty="0">
                <a:ln>
                  <a:noFill/>
                </a:ln>
                <a:solidFill>
                  <a:srgbClr val="5B5F62"/>
                </a:solidFill>
                <a:effectLst/>
                <a:uLnTx/>
                <a:uFillTx/>
                <a:latin typeface="+mn-lt"/>
                <a:ea typeface="+mn-ea"/>
                <a:cs typeface="+mn-cs"/>
              </a:rPr>
            </a:br>
            <a:r>
              <a:rPr kumimoji="0" lang="ja-JP" altLang="es-ES" sz="1400" b="1" i="0" u="none" strike="noStrike" kern="1200" cap="none" spc="0" normalizeH="0" baseline="0" noProof="0">
                <a:ln>
                  <a:noFill/>
                </a:ln>
                <a:solidFill>
                  <a:srgbClr val="5B5F62"/>
                </a:solidFill>
                <a:effectLst/>
                <a:uLnTx/>
                <a:uFillTx/>
                <a:latin typeface="游ゴシック" panose="020B0400000000000000" pitchFamily="34" charset="-128"/>
                <a:ea typeface="游ゴシック" panose="020B0400000000000000" pitchFamily="34" charset="-128"/>
                <a:cs typeface="+mn-cs"/>
              </a:rPr>
              <a:t>限界値</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2000" fill="hold"/>
                                        <p:tgtEl>
                                          <p:spTgt spid="10"/>
                                        </p:tgtEl>
                                        <p:attrNameLst>
                                          <p:attrName>ppt_w</p:attrName>
                                        </p:attrNameLst>
                                      </p:cBhvr>
                                      <p:tavLst>
                                        <p:tav tm="0">
                                          <p:val>
                                            <p:strVal val="0"/>
                                          </p:val>
                                        </p:tav>
                                        <p:tav tm="100000">
                                          <p:val>
                                            <p:strVal val="#ppt_w"/>
                                          </p:val>
                                        </p:tav>
                                      </p:tavLst>
                                    </p:anim>
                                    <p:anim calcmode="lin" valueType="num">
                                      <p:cBhvr>
                                        <p:cTn id="30" dur="2000" fill="hold"/>
                                        <p:tgtEl>
                                          <p:spTgt spid="1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0" dirty="0" err="1">
                <a:latin typeface="Source Han Sans JP Medium" panose="020B0500000000000000" pitchFamily="34" charset="-128"/>
                <a:ea typeface="Source Han Sans JP Medium" panose="020B0500000000000000" pitchFamily="34" charset="-128"/>
              </a:rPr>
              <a:t>ゼンガーの</a:t>
            </a:r>
            <a:br>
              <a:rPr lang="en-US" b="0" dirty="0">
                <a:latin typeface="Source Han Sans JP Medium" panose="020B0500000000000000" pitchFamily="34" charset="-128"/>
                <a:ea typeface="Source Han Sans JP Medium" panose="020B0500000000000000" pitchFamily="34" charset="-128"/>
              </a:rPr>
            </a:br>
            <a:r>
              <a:rPr lang="en-US" b="0" dirty="0" err="1">
                <a:latin typeface="Source Han Sans JP Medium" panose="020B0500000000000000" pitchFamily="34" charset="-128"/>
                <a:ea typeface="Source Han Sans JP Medium" panose="020B0500000000000000" pitchFamily="34" charset="-128"/>
              </a:rPr>
              <a:t>リーダーシップ・コンピテンシーと業績の関係</a:t>
            </a:r>
            <a:endParaRPr lang="en-US" dirty="0"/>
          </a:p>
        </p:txBody>
      </p:sp>
      <p:grpSp>
        <p:nvGrpSpPr>
          <p:cNvPr id="26" name="Group 25"/>
          <p:cNvGrpSpPr/>
          <p:nvPr/>
        </p:nvGrpSpPr>
        <p:grpSpPr>
          <a:xfrm>
            <a:off x="3170919" y="1671844"/>
            <a:ext cx="5198067" cy="4624955"/>
            <a:chOff x="1853580" y="2138706"/>
            <a:chExt cx="5198067" cy="4624956"/>
          </a:xfrm>
        </p:grpSpPr>
        <p:sp>
          <p:nvSpPr>
            <p:cNvPr id="27" name="Rectangle 10"/>
            <p:cNvSpPr>
              <a:spLocks noChangeArrowheads="1"/>
            </p:cNvSpPr>
            <p:nvPr/>
          </p:nvSpPr>
          <p:spPr bwMode="auto">
            <a:xfrm>
              <a:off x="5884550" y="2472159"/>
              <a:ext cx="1000369" cy="1778436"/>
            </a:xfrm>
            <a:prstGeom prst="rect">
              <a:avLst/>
            </a:prstGeom>
            <a:solidFill>
              <a:schemeClr val="accent5"/>
            </a:solidFill>
            <a:ln w="9525">
              <a:noFill/>
              <a:miter lim="800000"/>
              <a:headEnd/>
              <a:tailEnd/>
            </a:ln>
          </p:spPr>
          <p:txBody>
            <a:bodyPr wrap="none" anchor="ctr">
              <a:prstTxWarp prst="textNoShape">
                <a:avLst/>
              </a:prstTxWarp>
            </a:bodyPr>
            <a:lstStyle/>
            <a:p>
              <a:endParaRPr lang="en-AU" sz="2400" dirty="0">
                <a:solidFill>
                  <a:schemeClr val="bg1"/>
                </a:solidFill>
                <a:latin typeface="Source Han Sans JP" panose="020B0500000000000000" pitchFamily="34" charset="-128"/>
                <a:cs typeface="Arial"/>
                <a:sym typeface="Times" pitchFamily="-20" charset="0"/>
              </a:endParaRPr>
            </a:p>
          </p:txBody>
        </p:sp>
        <p:sp>
          <p:nvSpPr>
            <p:cNvPr id="28" name="Text Box 6"/>
            <p:cNvSpPr txBox="1">
              <a:spLocks noChangeArrowheads="1"/>
            </p:cNvSpPr>
            <p:nvPr/>
          </p:nvSpPr>
          <p:spPr bwMode="auto">
            <a:xfrm flipV="1">
              <a:off x="1853580" y="2759304"/>
              <a:ext cx="492443" cy="2552870"/>
            </a:xfrm>
            <a:prstGeom prst="rect">
              <a:avLst/>
            </a:prstGeom>
            <a:solidFill>
              <a:schemeClr val="bg1"/>
            </a:solidFill>
            <a:ln w="9525">
              <a:noFill/>
              <a:miter lim="800000"/>
              <a:headEnd/>
              <a:tailEnd/>
            </a:ln>
          </p:spPr>
          <p:txBody>
            <a:bodyPr vert="vert270" wrap="square" anchor="b">
              <a:prstTxWarp prst="textNoShape">
                <a:avLst/>
              </a:prstTxWarp>
              <a:spAutoFit/>
            </a:bodyPr>
            <a:lstStyle/>
            <a:p>
              <a:r>
                <a:rPr lang="en-US" sz="2000" dirty="0" err="1">
                  <a:solidFill>
                    <a:srgbClr val="000000"/>
                  </a:solidFill>
                  <a:latin typeface="Source Han Sans JP" panose="020B0500000000000000" pitchFamily="34" charset="-128"/>
                  <a:cs typeface="Arial"/>
                  <a:sym typeface="Times" pitchFamily="-20" charset="0"/>
                </a:rPr>
                <a:t>業績</a:t>
              </a:r>
              <a:r>
                <a:rPr lang="en-US" sz="2000" dirty="0">
                  <a:solidFill>
                    <a:srgbClr val="000000"/>
                  </a:solidFill>
                  <a:latin typeface="Source Han Sans JP" panose="020B0500000000000000" pitchFamily="34" charset="-128"/>
                  <a:cs typeface="Arial"/>
                  <a:sym typeface="Times" pitchFamily="-20" charset="0"/>
                </a:rPr>
                <a:t>—ROI</a:t>
              </a:r>
            </a:p>
          </p:txBody>
        </p:sp>
        <p:sp>
          <p:nvSpPr>
            <p:cNvPr id="30" name="Text Box 7"/>
            <p:cNvSpPr txBox="1">
              <a:spLocks noChangeArrowheads="1"/>
            </p:cNvSpPr>
            <p:nvPr/>
          </p:nvSpPr>
          <p:spPr bwMode="auto">
            <a:xfrm>
              <a:off x="3383624" y="6086554"/>
              <a:ext cx="3668022" cy="677108"/>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2000" dirty="0">
                  <a:solidFill>
                    <a:srgbClr val="000000"/>
                  </a:solidFill>
                  <a:latin typeface="Source Han Sans JP" panose="020B0500000000000000" pitchFamily="34" charset="-128"/>
                  <a:cs typeface="Arial"/>
                  <a:sym typeface="Times" pitchFamily="-20" charset="0"/>
                </a:rPr>
                <a:t>360° </a:t>
              </a:r>
              <a:r>
                <a:rPr lang="en-US" sz="2000" dirty="0" err="1">
                  <a:solidFill>
                    <a:srgbClr val="000000"/>
                  </a:solidFill>
                  <a:latin typeface="Source Han Sans JP" panose="020B0500000000000000" pitchFamily="34" charset="-128"/>
                  <a:cs typeface="Arial"/>
                  <a:sym typeface="Times" pitchFamily="-20" charset="0"/>
                </a:rPr>
                <a:t>フィードバックの総計</a:t>
              </a:r>
              <a:endParaRPr lang="en-US" sz="2000" dirty="0">
                <a:solidFill>
                  <a:srgbClr val="000000"/>
                </a:solidFill>
                <a:latin typeface="Source Han Sans JP" panose="020B0500000000000000" pitchFamily="34" charset="-128"/>
                <a:cs typeface="Arial"/>
                <a:sym typeface="Times" pitchFamily="-20" charset="0"/>
              </a:endParaRPr>
            </a:p>
            <a:p>
              <a:pPr algn="ctr"/>
              <a:endParaRPr lang="en-US" dirty="0">
                <a:solidFill>
                  <a:srgbClr val="000000"/>
                </a:solidFill>
                <a:latin typeface="Source Han Sans JP" panose="020B0500000000000000" pitchFamily="34" charset="-128"/>
                <a:cs typeface="Arial"/>
                <a:sym typeface="Times" pitchFamily="-20" charset="0"/>
              </a:endParaRPr>
            </a:p>
          </p:txBody>
        </p:sp>
        <p:sp>
          <p:nvSpPr>
            <p:cNvPr id="31" name="Text Box 9"/>
            <p:cNvSpPr txBox="1">
              <a:spLocks noChangeArrowheads="1"/>
            </p:cNvSpPr>
            <p:nvPr/>
          </p:nvSpPr>
          <p:spPr bwMode="auto">
            <a:xfrm>
              <a:off x="5717821" y="3912041"/>
              <a:ext cx="1333826" cy="338554"/>
            </a:xfrm>
            <a:prstGeom prst="rect">
              <a:avLst/>
            </a:prstGeom>
            <a:noFill/>
            <a:ln w="9525">
              <a:noFill/>
              <a:miter lim="800000"/>
              <a:headEnd/>
              <a:tailEnd/>
            </a:ln>
          </p:spPr>
          <p:txBody>
            <a:bodyPr>
              <a:prstTxWarp prst="textNoShape">
                <a:avLst/>
              </a:prstTxWarp>
              <a:spAutoFit/>
            </a:bodyPr>
            <a:lstStyle/>
            <a:p>
              <a:pPr algn="ctr"/>
              <a:r>
                <a:rPr lang="en-US" sz="1600" dirty="0">
                  <a:solidFill>
                    <a:schemeClr val="bg1"/>
                  </a:solidFill>
                  <a:latin typeface="Source Han Sans JP" panose="020B0500000000000000" pitchFamily="34" charset="-128"/>
                  <a:cs typeface="Arial"/>
                  <a:sym typeface="Times" pitchFamily="-20" charset="0"/>
                </a:rPr>
                <a:t>Top 20%</a:t>
              </a:r>
              <a:endParaRPr lang="en-US" sz="1400" dirty="0">
                <a:solidFill>
                  <a:schemeClr val="bg1"/>
                </a:solidFill>
                <a:latin typeface="Source Han Sans JP" panose="020B0500000000000000" pitchFamily="34" charset="-128"/>
                <a:cs typeface="Arial"/>
                <a:sym typeface="Times" pitchFamily="-20" charset="0"/>
              </a:endParaRPr>
            </a:p>
          </p:txBody>
        </p:sp>
        <p:sp>
          <p:nvSpPr>
            <p:cNvPr id="32" name="Rectangle 11"/>
            <p:cNvSpPr>
              <a:spLocks noChangeArrowheads="1"/>
            </p:cNvSpPr>
            <p:nvPr/>
          </p:nvSpPr>
          <p:spPr bwMode="auto">
            <a:xfrm>
              <a:off x="3717083" y="3361377"/>
              <a:ext cx="2167467" cy="889218"/>
            </a:xfrm>
            <a:prstGeom prst="rect">
              <a:avLst/>
            </a:prstGeom>
            <a:solidFill>
              <a:schemeClr val="tx2"/>
            </a:solidFill>
            <a:ln w="9525">
              <a:noFill/>
              <a:miter lim="800000"/>
              <a:headEnd/>
              <a:tailEnd/>
            </a:ln>
            <a:effectLst/>
          </p:spPr>
          <p:txBody>
            <a:bodyPr wrap="none" anchor="ctr">
              <a:prstTxWarp prst="textNoShape">
                <a:avLst/>
              </a:prstTxWarp>
            </a:bodyPr>
            <a:lstStyle/>
            <a:p>
              <a:endParaRPr lang="en-US" sz="2400" dirty="0">
                <a:solidFill>
                  <a:srgbClr val="000000"/>
                </a:solidFill>
                <a:latin typeface="Source Han Sans JP" panose="020B0500000000000000" pitchFamily="34" charset="-128"/>
                <a:cs typeface="Arial"/>
                <a:sym typeface="Times" pitchFamily="-20" charset="0"/>
              </a:endParaRPr>
            </a:p>
          </p:txBody>
        </p:sp>
        <p:sp>
          <p:nvSpPr>
            <p:cNvPr id="33" name="Rectangle 12"/>
            <p:cNvSpPr>
              <a:spLocks noChangeArrowheads="1"/>
            </p:cNvSpPr>
            <p:nvPr/>
          </p:nvSpPr>
          <p:spPr bwMode="auto">
            <a:xfrm>
              <a:off x="2827866" y="4250597"/>
              <a:ext cx="889217" cy="889217"/>
            </a:xfrm>
            <a:prstGeom prst="rect">
              <a:avLst/>
            </a:prstGeom>
            <a:solidFill>
              <a:schemeClr val="accent1"/>
            </a:solidFill>
            <a:ln w="9525">
              <a:noFill/>
              <a:miter lim="800000"/>
              <a:headEnd/>
              <a:tailEnd/>
            </a:ln>
          </p:spPr>
          <p:txBody>
            <a:bodyPr wrap="none" anchor="ctr">
              <a:prstTxWarp prst="textNoShape">
                <a:avLst/>
              </a:prstTxWarp>
            </a:bodyPr>
            <a:lstStyle/>
            <a:p>
              <a:endParaRPr lang="en-AU" sz="2400" dirty="0">
                <a:solidFill>
                  <a:srgbClr val="000000"/>
                </a:solidFill>
                <a:latin typeface="Source Han Sans JP" panose="020B0500000000000000" pitchFamily="34" charset="-128"/>
                <a:cs typeface="Arial"/>
                <a:sym typeface="Times" pitchFamily="-20" charset="0"/>
              </a:endParaRPr>
            </a:p>
          </p:txBody>
        </p:sp>
        <p:sp>
          <p:nvSpPr>
            <p:cNvPr id="34" name="Line 13"/>
            <p:cNvSpPr>
              <a:spLocks noChangeShapeType="1"/>
            </p:cNvSpPr>
            <p:nvPr/>
          </p:nvSpPr>
          <p:spPr bwMode="auto">
            <a:xfrm>
              <a:off x="2716713" y="4250597"/>
              <a:ext cx="4334933" cy="0"/>
            </a:xfrm>
            <a:prstGeom prst="line">
              <a:avLst/>
            </a:prstGeom>
            <a:noFill/>
            <a:ln w="28575">
              <a:solidFill>
                <a:schemeClr val="tx1"/>
              </a:solidFill>
              <a:round/>
              <a:headEnd/>
              <a:tailEnd/>
            </a:ln>
          </p:spPr>
          <p:txBody>
            <a:bodyPr wrap="none" anchor="ctr">
              <a:prstTxWarp prst="textNoShape">
                <a:avLst/>
              </a:prstTxWarp>
            </a:bodyPr>
            <a:lstStyle/>
            <a:p>
              <a:endParaRPr lang="en-US" sz="2400" dirty="0">
                <a:solidFill>
                  <a:srgbClr val="000000"/>
                </a:solidFill>
                <a:latin typeface="Source Han Sans JP" panose="020B0500000000000000" pitchFamily="34" charset="-128"/>
                <a:cs typeface="Arial"/>
                <a:sym typeface="Times" pitchFamily="-20" charset="0"/>
              </a:endParaRPr>
            </a:p>
          </p:txBody>
        </p:sp>
        <p:sp>
          <p:nvSpPr>
            <p:cNvPr id="35" name="Rectangle 14"/>
            <p:cNvSpPr>
              <a:spLocks noChangeArrowheads="1"/>
            </p:cNvSpPr>
            <p:nvPr/>
          </p:nvSpPr>
          <p:spPr bwMode="auto">
            <a:xfrm>
              <a:off x="2383258" y="4639629"/>
              <a:ext cx="452368" cy="1015663"/>
            </a:xfrm>
            <a:prstGeom prst="rect">
              <a:avLst/>
            </a:prstGeom>
            <a:noFill/>
            <a:ln w="9525">
              <a:noFill/>
              <a:miter lim="800000"/>
              <a:headEnd/>
              <a:tailEnd/>
            </a:ln>
          </p:spPr>
          <p:txBody>
            <a:bodyPr wrap="none">
              <a:prstTxWarp prst="textNoShape">
                <a:avLst/>
              </a:prstTxWarp>
              <a:spAutoFit/>
            </a:bodyPr>
            <a:lstStyle/>
            <a:p>
              <a:r>
                <a:rPr lang="en-US" sz="6000" dirty="0">
                  <a:solidFill>
                    <a:srgbClr val="000000"/>
                  </a:solidFill>
                  <a:latin typeface="Source Han Sans JP" panose="020B0500000000000000" pitchFamily="34" charset="-128"/>
                  <a:cs typeface="Arial"/>
                  <a:sym typeface="Times" pitchFamily="-20" charset="0"/>
                </a:rPr>
                <a:t>-</a:t>
              </a:r>
              <a:endParaRPr lang="en-US" sz="2400" dirty="0">
                <a:solidFill>
                  <a:srgbClr val="000000"/>
                </a:solidFill>
                <a:latin typeface="Source Han Sans JP" panose="020B0500000000000000" pitchFamily="34" charset="-128"/>
                <a:cs typeface="Arial"/>
                <a:sym typeface="Times" pitchFamily="-20" charset="0"/>
              </a:endParaRPr>
            </a:p>
          </p:txBody>
        </p:sp>
        <p:sp>
          <p:nvSpPr>
            <p:cNvPr id="36" name="Rectangle 15"/>
            <p:cNvSpPr>
              <a:spLocks noChangeArrowheads="1"/>
            </p:cNvSpPr>
            <p:nvPr/>
          </p:nvSpPr>
          <p:spPr bwMode="auto">
            <a:xfrm>
              <a:off x="2438834" y="2138706"/>
              <a:ext cx="425116" cy="584775"/>
            </a:xfrm>
            <a:prstGeom prst="rect">
              <a:avLst/>
            </a:prstGeom>
            <a:noFill/>
            <a:ln w="9525">
              <a:noFill/>
              <a:miter lim="800000"/>
              <a:headEnd/>
              <a:tailEnd/>
            </a:ln>
          </p:spPr>
          <p:txBody>
            <a:bodyPr wrap="none">
              <a:prstTxWarp prst="textNoShape">
                <a:avLst/>
              </a:prstTxWarp>
              <a:spAutoFit/>
            </a:bodyPr>
            <a:lstStyle/>
            <a:p>
              <a:r>
                <a:rPr lang="en-US" sz="3200" dirty="0">
                  <a:solidFill>
                    <a:srgbClr val="000000"/>
                  </a:solidFill>
                  <a:latin typeface="Source Han Sans JP" panose="020B0500000000000000" pitchFamily="34" charset="-128"/>
                  <a:cs typeface="Arial"/>
                  <a:sym typeface="Times" pitchFamily="-20" charset="0"/>
                </a:rPr>
                <a:t>+</a:t>
              </a:r>
            </a:p>
          </p:txBody>
        </p:sp>
        <p:sp>
          <p:nvSpPr>
            <p:cNvPr id="37" name="Rectangle 16"/>
            <p:cNvSpPr>
              <a:spLocks noChangeArrowheads="1"/>
            </p:cNvSpPr>
            <p:nvPr/>
          </p:nvSpPr>
          <p:spPr bwMode="auto">
            <a:xfrm>
              <a:off x="2383258" y="4083868"/>
              <a:ext cx="356188"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00"/>
                  </a:solidFill>
                  <a:latin typeface="Source Han Sans JP" panose="020B0500000000000000" pitchFamily="34" charset="-128"/>
                  <a:cs typeface="Arial"/>
                  <a:sym typeface="Times" pitchFamily="-20" charset="0"/>
                </a:rPr>
                <a:t>0</a:t>
              </a:r>
            </a:p>
          </p:txBody>
        </p:sp>
        <p:sp>
          <p:nvSpPr>
            <p:cNvPr id="38" name="Rectangle 17"/>
            <p:cNvSpPr>
              <a:spLocks noChangeArrowheads="1"/>
            </p:cNvSpPr>
            <p:nvPr/>
          </p:nvSpPr>
          <p:spPr bwMode="auto">
            <a:xfrm>
              <a:off x="2494410" y="2759305"/>
              <a:ext cx="310300" cy="461665"/>
            </a:xfrm>
            <a:prstGeom prst="rect">
              <a:avLst/>
            </a:prstGeom>
            <a:noFill/>
            <a:ln w="9525">
              <a:noFill/>
              <a:miter lim="800000"/>
              <a:headEnd/>
              <a:tailEnd/>
            </a:ln>
          </p:spPr>
          <p:txBody>
            <a:bodyPr>
              <a:prstTxWarp prst="textNoShape">
                <a:avLst/>
              </a:prstTxWarp>
              <a:spAutoFit/>
            </a:bodyPr>
            <a:lstStyle/>
            <a:p>
              <a:endParaRPr lang="en-AU" sz="2400" dirty="0">
                <a:solidFill>
                  <a:srgbClr val="000000"/>
                </a:solidFill>
                <a:latin typeface="Source Han Sans JP" panose="020B0500000000000000" pitchFamily="34" charset="-128"/>
                <a:cs typeface="Arial"/>
                <a:sym typeface="Times" pitchFamily="-20" charset="0"/>
              </a:endParaRPr>
            </a:p>
          </p:txBody>
        </p:sp>
        <p:sp>
          <p:nvSpPr>
            <p:cNvPr id="39" name="Rectangle 18"/>
            <p:cNvSpPr>
              <a:spLocks noChangeArrowheads="1"/>
            </p:cNvSpPr>
            <p:nvPr/>
          </p:nvSpPr>
          <p:spPr bwMode="auto">
            <a:xfrm>
              <a:off x="2968545" y="4314701"/>
              <a:ext cx="681597" cy="461665"/>
            </a:xfrm>
            <a:prstGeom prst="rect">
              <a:avLst/>
            </a:prstGeom>
            <a:noFill/>
            <a:ln w="9525">
              <a:noFill/>
              <a:miter lim="800000"/>
              <a:headEnd/>
              <a:tailEnd/>
            </a:ln>
          </p:spPr>
          <p:txBody>
            <a:bodyPr wrap="none">
              <a:prstTxWarp prst="textNoShape">
                <a:avLst/>
              </a:prstTxWarp>
              <a:spAutoFit/>
            </a:bodyPr>
            <a:lstStyle/>
            <a:p>
              <a:r>
                <a:rPr lang="en-US" sz="2400" dirty="0">
                  <a:solidFill>
                    <a:schemeClr val="bg1"/>
                  </a:solidFill>
                  <a:latin typeface="Source Han Sans JP" panose="020B0500000000000000" pitchFamily="34" charset="-128"/>
                  <a:cs typeface="Arial"/>
                  <a:sym typeface="Times" pitchFamily="-20" charset="0"/>
                </a:rPr>
                <a:t>-1K</a:t>
              </a:r>
            </a:p>
          </p:txBody>
        </p:sp>
        <p:sp>
          <p:nvSpPr>
            <p:cNvPr id="40" name="Rectangle 19"/>
            <p:cNvSpPr>
              <a:spLocks noChangeArrowheads="1"/>
            </p:cNvSpPr>
            <p:nvPr/>
          </p:nvSpPr>
          <p:spPr bwMode="auto">
            <a:xfrm>
              <a:off x="4469686" y="3681208"/>
              <a:ext cx="726481" cy="461665"/>
            </a:xfrm>
            <a:prstGeom prst="rect">
              <a:avLst/>
            </a:prstGeom>
            <a:noFill/>
            <a:ln w="9525">
              <a:noFill/>
              <a:miter lim="800000"/>
              <a:headEnd/>
              <a:tailEnd/>
            </a:ln>
          </p:spPr>
          <p:txBody>
            <a:bodyPr wrap="none">
              <a:prstTxWarp prst="textNoShape">
                <a:avLst/>
              </a:prstTxWarp>
              <a:spAutoFit/>
            </a:bodyPr>
            <a:lstStyle/>
            <a:p>
              <a:r>
                <a:rPr lang="en-US" sz="2400" dirty="0">
                  <a:solidFill>
                    <a:schemeClr val="bg1"/>
                  </a:solidFill>
                  <a:latin typeface="Source Han Sans JP" panose="020B0500000000000000" pitchFamily="34" charset="-128"/>
                  <a:cs typeface="Arial"/>
                  <a:sym typeface="Times" pitchFamily="-20" charset="0"/>
                </a:rPr>
                <a:t>+1K</a:t>
              </a:r>
            </a:p>
          </p:txBody>
        </p:sp>
        <p:sp>
          <p:nvSpPr>
            <p:cNvPr id="41" name="Rectangle 20"/>
            <p:cNvSpPr>
              <a:spLocks noChangeArrowheads="1"/>
            </p:cNvSpPr>
            <p:nvPr/>
          </p:nvSpPr>
          <p:spPr bwMode="auto">
            <a:xfrm>
              <a:off x="5884550" y="3344321"/>
              <a:ext cx="1000369" cy="461665"/>
            </a:xfrm>
            <a:prstGeom prst="rect">
              <a:avLst/>
            </a:prstGeom>
            <a:noFill/>
            <a:ln w="9525">
              <a:noFill/>
              <a:miter lim="800000"/>
              <a:headEnd/>
              <a:tailEnd/>
            </a:ln>
          </p:spPr>
          <p:txBody>
            <a:bodyPr>
              <a:prstTxWarp prst="textNoShape">
                <a:avLst/>
              </a:prstTxWarp>
              <a:spAutoFit/>
            </a:bodyPr>
            <a:lstStyle/>
            <a:p>
              <a:pPr algn="ctr"/>
              <a:r>
                <a:rPr lang="en-US" sz="2400" dirty="0">
                  <a:solidFill>
                    <a:schemeClr val="bg1"/>
                  </a:solidFill>
                  <a:latin typeface="Source Han Sans JP" panose="020B0500000000000000" pitchFamily="34" charset="-128"/>
                  <a:cs typeface="Arial"/>
                  <a:sym typeface="Times" pitchFamily="-20" charset="0"/>
                </a:rPr>
                <a:t>+2K </a:t>
              </a:r>
            </a:p>
          </p:txBody>
        </p:sp>
        <p:sp>
          <p:nvSpPr>
            <p:cNvPr id="42" name="Text Box 21"/>
            <p:cNvSpPr txBox="1">
              <a:spLocks noChangeArrowheads="1"/>
            </p:cNvSpPr>
            <p:nvPr/>
          </p:nvSpPr>
          <p:spPr bwMode="auto">
            <a:xfrm>
              <a:off x="4475242" y="5601460"/>
              <a:ext cx="762000" cy="338554"/>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1600" dirty="0">
                  <a:solidFill>
                    <a:srgbClr val="000000"/>
                  </a:solidFill>
                  <a:latin typeface="Source Han Sans JP" panose="020B0500000000000000" pitchFamily="34" charset="-128"/>
                  <a:cs typeface="Arial"/>
                  <a:sym typeface="Times" pitchFamily="-20" charset="0"/>
                </a:rPr>
                <a:t>50%</a:t>
              </a:r>
              <a:endParaRPr lang="en-US" sz="1200" dirty="0">
                <a:solidFill>
                  <a:srgbClr val="000000"/>
                </a:solidFill>
                <a:latin typeface="Source Han Sans JP" panose="020B0500000000000000" pitchFamily="34" charset="-128"/>
                <a:cs typeface="Arial"/>
                <a:sym typeface="Times" pitchFamily="-20" charset="0"/>
              </a:endParaRPr>
            </a:p>
          </p:txBody>
        </p:sp>
        <p:sp>
          <p:nvSpPr>
            <p:cNvPr id="43" name="Text Box 22"/>
            <p:cNvSpPr txBox="1">
              <a:spLocks noChangeArrowheads="1"/>
            </p:cNvSpPr>
            <p:nvPr/>
          </p:nvSpPr>
          <p:spPr bwMode="auto">
            <a:xfrm>
              <a:off x="5589311" y="5601460"/>
              <a:ext cx="762000" cy="338554"/>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1600" dirty="0">
                  <a:solidFill>
                    <a:srgbClr val="000000"/>
                  </a:solidFill>
                  <a:latin typeface="Source Han Sans JP" panose="020B0500000000000000" pitchFamily="34" charset="-128"/>
                  <a:cs typeface="Arial"/>
                  <a:sym typeface="Times" pitchFamily="-20" charset="0"/>
                </a:rPr>
                <a:t>80%</a:t>
              </a:r>
              <a:endParaRPr lang="en-US" sz="1200" dirty="0">
                <a:solidFill>
                  <a:srgbClr val="000000"/>
                </a:solidFill>
                <a:latin typeface="Source Han Sans JP" panose="020B0500000000000000" pitchFamily="34" charset="-128"/>
                <a:cs typeface="Arial"/>
                <a:sym typeface="Times" pitchFamily="-20" charset="0"/>
              </a:endParaRPr>
            </a:p>
          </p:txBody>
        </p:sp>
        <p:sp>
          <p:nvSpPr>
            <p:cNvPr id="44" name="Text Box 23"/>
            <p:cNvSpPr txBox="1">
              <a:spLocks noChangeArrowheads="1"/>
            </p:cNvSpPr>
            <p:nvPr/>
          </p:nvSpPr>
          <p:spPr bwMode="auto">
            <a:xfrm>
              <a:off x="3407073" y="5601460"/>
              <a:ext cx="609600" cy="338554"/>
            </a:xfrm>
            <a:prstGeom prst="rect">
              <a:avLst/>
            </a:prstGeom>
            <a:solidFill>
              <a:schemeClr val="bg1"/>
            </a:solidFill>
            <a:ln w="9525">
              <a:noFill/>
              <a:miter lim="800000"/>
              <a:headEnd/>
              <a:tailEnd/>
            </a:ln>
          </p:spPr>
          <p:txBody>
            <a:bodyPr wrap="square">
              <a:prstTxWarp prst="textNoShape">
                <a:avLst/>
              </a:prstTxWarp>
              <a:spAutoFit/>
            </a:bodyPr>
            <a:lstStyle/>
            <a:p>
              <a:pPr algn="r"/>
              <a:r>
                <a:rPr lang="en-US" sz="1600" dirty="0">
                  <a:solidFill>
                    <a:srgbClr val="000000"/>
                  </a:solidFill>
                  <a:latin typeface="Source Han Sans JP" panose="020B0500000000000000" pitchFamily="34" charset="-128"/>
                  <a:cs typeface="Arial"/>
                  <a:sym typeface="Times" pitchFamily="-20" charset="0"/>
                </a:rPr>
                <a:t>20%</a:t>
              </a:r>
              <a:endParaRPr lang="en-US" sz="1200" dirty="0">
                <a:solidFill>
                  <a:srgbClr val="000000"/>
                </a:solidFill>
                <a:latin typeface="Source Han Sans JP" panose="020B0500000000000000" pitchFamily="34" charset="-128"/>
                <a:cs typeface="Arial"/>
                <a:sym typeface="Times" pitchFamily="-20" charset="0"/>
              </a:endParaRPr>
            </a:p>
          </p:txBody>
        </p:sp>
        <p:sp>
          <p:nvSpPr>
            <p:cNvPr id="45" name="Line 25"/>
            <p:cNvSpPr>
              <a:spLocks noChangeShapeType="1"/>
            </p:cNvSpPr>
            <p:nvPr/>
          </p:nvSpPr>
          <p:spPr bwMode="auto">
            <a:xfrm>
              <a:off x="5884550" y="4250597"/>
              <a:ext cx="0" cy="1193683"/>
            </a:xfrm>
            <a:prstGeom prst="line">
              <a:avLst/>
            </a:prstGeom>
            <a:noFill/>
            <a:ln w="9525" cap="rnd">
              <a:solidFill>
                <a:schemeClr val="tx1"/>
              </a:solidFill>
              <a:prstDash val="sysDot"/>
              <a:round/>
              <a:headEnd/>
              <a:tailEnd/>
            </a:ln>
          </p:spPr>
          <p:txBody>
            <a:bodyPr wrap="none" anchor="ctr">
              <a:prstTxWarp prst="textNoShape">
                <a:avLst/>
              </a:prstTxWarp>
            </a:bodyPr>
            <a:lstStyle/>
            <a:p>
              <a:endParaRPr lang="en-US" sz="2400" dirty="0">
                <a:solidFill>
                  <a:srgbClr val="000000"/>
                </a:solidFill>
                <a:latin typeface="Source Han Sans JP" panose="020B0500000000000000" pitchFamily="34" charset="-128"/>
                <a:cs typeface="Arial"/>
                <a:sym typeface="Times" pitchFamily="-20" charset="0"/>
              </a:endParaRPr>
            </a:p>
          </p:txBody>
        </p:sp>
        <p:sp>
          <p:nvSpPr>
            <p:cNvPr id="46" name="Line 25"/>
            <p:cNvSpPr>
              <a:spLocks noChangeShapeType="1"/>
            </p:cNvSpPr>
            <p:nvPr/>
          </p:nvSpPr>
          <p:spPr bwMode="auto">
            <a:xfrm>
              <a:off x="3717083" y="4250597"/>
              <a:ext cx="0" cy="1193683"/>
            </a:xfrm>
            <a:prstGeom prst="line">
              <a:avLst/>
            </a:prstGeom>
            <a:noFill/>
            <a:ln w="9525" cap="rnd">
              <a:solidFill>
                <a:schemeClr val="tx1"/>
              </a:solidFill>
              <a:prstDash val="sysDot"/>
              <a:round/>
              <a:headEnd/>
              <a:tailEnd/>
            </a:ln>
          </p:spPr>
          <p:txBody>
            <a:bodyPr wrap="none" anchor="ctr">
              <a:prstTxWarp prst="textNoShape">
                <a:avLst/>
              </a:prstTxWarp>
            </a:bodyPr>
            <a:lstStyle/>
            <a:p>
              <a:endParaRPr lang="en-US" sz="2400" dirty="0">
                <a:solidFill>
                  <a:srgbClr val="000000"/>
                </a:solidFill>
                <a:latin typeface="Source Han Sans JP" panose="020B0500000000000000" pitchFamily="34" charset="-128"/>
                <a:cs typeface="Arial"/>
                <a:sym typeface="Times" pitchFamily="-20" charset="0"/>
              </a:endParaRPr>
            </a:p>
          </p:txBody>
        </p:sp>
      </p:grpSp>
      <p:sp>
        <p:nvSpPr>
          <p:cNvPr id="2" name="Footer Placeholder 1">
            <a:extLst>
              <a:ext uri="{FF2B5EF4-FFF2-40B4-BE49-F238E27FC236}">
                <a16:creationId xmlns:a16="http://schemas.microsoft.com/office/drawing/2014/main" id="{9D22CBC8-BDD7-F50A-1065-07CC7B265BF0}"/>
              </a:ext>
            </a:extLst>
          </p:cNvPr>
          <p:cNvSpPr>
            <a:spLocks noGrp="1"/>
          </p:cNvSpPr>
          <p:nvPr>
            <p:ph type="ftr" sz="quarter" idx="10"/>
          </p:nvPr>
        </p:nvSpPr>
        <p:spPr/>
        <p:txBody>
          <a:bodyPr/>
          <a:lstStyle/>
          <a:p>
            <a:r>
              <a:rPr lang="en-US"/>
              <a:t>© Leadership Circle | All Rights Reserved</a:t>
            </a:r>
            <a:endParaRPr lang="en-US" dirty="0"/>
          </a:p>
        </p:txBody>
      </p:sp>
      <p:sp>
        <p:nvSpPr>
          <p:cNvPr id="3" name="Slide Number Placeholder 2">
            <a:extLst>
              <a:ext uri="{FF2B5EF4-FFF2-40B4-BE49-F238E27FC236}">
                <a16:creationId xmlns:a16="http://schemas.microsoft.com/office/drawing/2014/main" id="{B404E5BB-3A26-33EB-11DC-B2DBF047FCA5}"/>
              </a:ext>
            </a:extLst>
          </p:cNvPr>
          <p:cNvSpPr>
            <a:spLocks noGrp="1"/>
          </p:cNvSpPr>
          <p:nvPr>
            <p:ph type="sldNum" sz="quarter" idx="11"/>
          </p:nvPr>
        </p:nvSpPr>
        <p:spPr/>
        <p:txBody>
          <a:bodyPr/>
          <a:lstStyle/>
          <a:p>
            <a:fld id="{4E547FC5-224D-4B2B-AB96-D4331BB3CBEC}" type="slidenum">
              <a:rPr lang="en-US" smtClean="0"/>
              <a:pPr/>
              <a:t>43</a:t>
            </a:fld>
            <a:endParaRPr lang="en-US" dirty="0"/>
          </a:p>
        </p:txBody>
      </p:sp>
    </p:spTree>
    <p:extLst>
      <p:ext uri="{BB962C8B-B14F-4D97-AF65-F5344CB8AC3E}">
        <p14:creationId xmlns:p14="http://schemas.microsoft.com/office/powerpoint/2010/main" val="380048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0" dirty="0" err="1">
                <a:latin typeface="Source Han Sans JP Medium" panose="020B0500000000000000" pitchFamily="34" charset="-128"/>
                <a:ea typeface="Source Han Sans JP Medium" panose="020B0500000000000000" pitchFamily="34" charset="-128"/>
              </a:rPr>
              <a:t>ゼンガーの</a:t>
            </a:r>
            <a:br>
              <a:rPr lang="en-US" b="0" dirty="0">
                <a:latin typeface="Source Han Sans JP Medium" panose="020B0500000000000000" pitchFamily="34" charset="-128"/>
                <a:ea typeface="Source Han Sans JP Medium" panose="020B0500000000000000" pitchFamily="34" charset="-128"/>
              </a:rPr>
            </a:br>
            <a:r>
              <a:rPr lang="en-US" b="0" dirty="0" err="1">
                <a:latin typeface="Source Han Sans JP Medium" panose="020B0500000000000000" pitchFamily="34" charset="-128"/>
                <a:ea typeface="Source Han Sans JP Medium" panose="020B0500000000000000" pitchFamily="34" charset="-128"/>
              </a:rPr>
              <a:t>リーダーシップ・コンピテンシーと業績の関係</a:t>
            </a:r>
            <a:endParaRPr lang="en-US" b="0" dirty="0">
              <a:latin typeface="Source Han Sans JP Medium" panose="020B0500000000000000" pitchFamily="34" charset="-128"/>
              <a:ea typeface="Source Han Sans JP Medium" panose="020B0500000000000000" pitchFamily="34" charset="-128"/>
            </a:endParaRPr>
          </a:p>
        </p:txBody>
      </p:sp>
      <p:grpSp>
        <p:nvGrpSpPr>
          <p:cNvPr id="26" name="Group 25"/>
          <p:cNvGrpSpPr/>
          <p:nvPr/>
        </p:nvGrpSpPr>
        <p:grpSpPr>
          <a:xfrm>
            <a:off x="3700597" y="1671844"/>
            <a:ext cx="4668389" cy="3801307"/>
            <a:chOff x="2383258" y="2138706"/>
            <a:chExt cx="4668389" cy="3801308"/>
          </a:xfrm>
        </p:grpSpPr>
        <p:sp>
          <p:nvSpPr>
            <p:cNvPr id="27" name="Rectangle 10"/>
            <p:cNvSpPr>
              <a:spLocks noChangeArrowheads="1"/>
            </p:cNvSpPr>
            <p:nvPr/>
          </p:nvSpPr>
          <p:spPr bwMode="auto">
            <a:xfrm>
              <a:off x="5884550" y="2472159"/>
              <a:ext cx="1000369" cy="1778436"/>
            </a:xfrm>
            <a:prstGeom prst="rect">
              <a:avLst/>
            </a:prstGeom>
            <a:solidFill>
              <a:schemeClr val="accent5"/>
            </a:solidFill>
            <a:ln w="9525">
              <a:noFill/>
              <a:miter lim="800000"/>
              <a:headEnd/>
              <a:tailEnd/>
            </a:ln>
          </p:spPr>
          <p:txBody>
            <a:bodyPr wrap="none" anchor="ctr">
              <a:prstTxWarp prst="textNoShape">
                <a:avLst/>
              </a:prstTxWarp>
            </a:bodyPr>
            <a:lstStyle/>
            <a:p>
              <a:endParaRPr lang="en-AU" sz="2400" dirty="0">
                <a:solidFill>
                  <a:schemeClr val="bg1"/>
                </a:solidFill>
                <a:latin typeface="Source Han Sans JP" panose="020B0500000000000000" pitchFamily="34" charset="-128"/>
                <a:cs typeface="Arial"/>
                <a:sym typeface="Times" pitchFamily="-20" charset="0"/>
              </a:endParaRPr>
            </a:p>
          </p:txBody>
        </p:sp>
        <p:sp>
          <p:nvSpPr>
            <p:cNvPr id="31" name="Text Box 9"/>
            <p:cNvSpPr txBox="1">
              <a:spLocks noChangeArrowheads="1"/>
            </p:cNvSpPr>
            <p:nvPr/>
          </p:nvSpPr>
          <p:spPr bwMode="auto">
            <a:xfrm>
              <a:off x="5717821" y="3912041"/>
              <a:ext cx="1333826" cy="338554"/>
            </a:xfrm>
            <a:prstGeom prst="rect">
              <a:avLst/>
            </a:prstGeom>
            <a:noFill/>
            <a:ln w="9525">
              <a:noFill/>
              <a:miter lim="800000"/>
              <a:headEnd/>
              <a:tailEnd/>
            </a:ln>
          </p:spPr>
          <p:txBody>
            <a:bodyPr>
              <a:prstTxWarp prst="textNoShape">
                <a:avLst/>
              </a:prstTxWarp>
              <a:spAutoFit/>
            </a:bodyPr>
            <a:lstStyle/>
            <a:p>
              <a:pPr algn="ctr"/>
              <a:r>
                <a:rPr lang="en-US" sz="1600" dirty="0">
                  <a:solidFill>
                    <a:schemeClr val="bg1"/>
                  </a:solidFill>
                  <a:latin typeface="Source Han Sans JP" panose="020B0500000000000000" pitchFamily="34" charset="-128"/>
                  <a:cs typeface="Arial"/>
                  <a:sym typeface="Times" pitchFamily="-20" charset="0"/>
                </a:rPr>
                <a:t>Top 20%</a:t>
              </a:r>
              <a:endParaRPr lang="en-US" sz="1400" dirty="0">
                <a:solidFill>
                  <a:schemeClr val="bg1"/>
                </a:solidFill>
                <a:latin typeface="Source Han Sans JP" panose="020B0500000000000000" pitchFamily="34" charset="-128"/>
                <a:cs typeface="Arial"/>
                <a:sym typeface="Times" pitchFamily="-20" charset="0"/>
              </a:endParaRPr>
            </a:p>
          </p:txBody>
        </p:sp>
        <p:sp>
          <p:nvSpPr>
            <p:cNvPr id="32" name="Rectangle 11"/>
            <p:cNvSpPr>
              <a:spLocks noChangeArrowheads="1"/>
            </p:cNvSpPr>
            <p:nvPr/>
          </p:nvSpPr>
          <p:spPr bwMode="auto">
            <a:xfrm>
              <a:off x="3717083" y="3361377"/>
              <a:ext cx="2167467" cy="889218"/>
            </a:xfrm>
            <a:prstGeom prst="rect">
              <a:avLst/>
            </a:prstGeom>
            <a:solidFill>
              <a:schemeClr val="tx2"/>
            </a:solidFill>
            <a:ln w="9525">
              <a:noFill/>
              <a:miter lim="800000"/>
              <a:headEnd/>
              <a:tailEnd/>
            </a:ln>
            <a:effectLst/>
          </p:spPr>
          <p:txBody>
            <a:bodyPr wrap="none" anchor="ctr">
              <a:prstTxWarp prst="textNoShape">
                <a:avLst/>
              </a:prstTxWarp>
            </a:bodyPr>
            <a:lstStyle/>
            <a:p>
              <a:endParaRPr lang="en-US" sz="2400" dirty="0">
                <a:solidFill>
                  <a:srgbClr val="000000"/>
                </a:solidFill>
                <a:latin typeface="Source Han Sans JP" panose="020B0500000000000000" pitchFamily="34" charset="-128"/>
                <a:cs typeface="Arial"/>
                <a:sym typeface="Times" pitchFamily="-20" charset="0"/>
              </a:endParaRPr>
            </a:p>
          </p:txBody>
        </p:sp>
        <p:sp>
          <p:nvSpPr>
            <p:cNvPr id="33" name="Rectangle 12"/>
            <p:cNvSpPr>
              <a:spLocks noChangeArrowheads="1"/>
            </p:cNvSpPr>
            <p:nvPr/>
          </p:nvSpPr>
          <p:spPr bwMode="auto">
            <a:xfrm>
              <a:off x="2827866" y="4250597"/>
              <a:ext cx="889217" cy="889217"/>
            </a:xfrm>
            <a:prstGeom prst="rect">
              <a:avLst/>
            </a:prstGeom>
            <a:solidFill>
              <a:schemeClr val="accent1"/>
            </a:solidFill>
            <a:ln w="9525">
              <a:noFill/>
              <a:miter lim="800000"/>
              <a:headEnd/>
              <a:tailEnd/>
            </a:ln>
          </p:spPr>
          <p:txBody>
            <a:bodyPr wrap="none" anchor="ctr">
              <a:prstTxWarp prst="textNoShape">
                <a:avLst/>
              </a:prstTxWarp>
            </a:bodyPr>
            <a:lstStyle/>
            <a:p>
              <a:endParaRPr lang="en-AU" sz="2400" dirty="0">
                <a:solidFill>
                  <a:srgbClr val="000000"/>
                </a:solidFill>
                <a:latin typeface="Source Han Sans JP" panose="020B0500000000000000" pitchFamily="34" charset="-128"/>
                <a:cs typeface="Arial"/>
                <a:sym typeface="Times" pitchFamily="-20" charset="0"/>
              </a:endParaRPr>
            </a:p>
          </p:txBody>
        </p:sp>
        <p:sp>
          <p:nvSpPr>
            <p:cNvPr id="34" name="Line 13"/>
            <p:cNvSpPr>
              <a:spLocks noChangeShapeType="1"/>
            </p:cNvSpPr>
            <p:nvPr/>
          </p:nvSpPr>
          <p:spPr bwMode="auto">
            <a:xfrm>
              <a:off x="2716713" y="4250597"/>
              <a:ext cx="4334933" cy="0"/>
            </a:xfrm>
            <a:prstGeom prst="line">
              <a:avLst/>
            </a:prstGeom>
            <a:noFill/>
            <a:ln w="28575">
              <a:solidFill>
                <a:schemeClr val="tx1"/>
              </a:solidFill>
              <a:round/>
              <a:headEnd/>
              <a:tailEnd/>
            </a:ln>
          </p:spPr>
          <p:txBody>
            <a:bodyPr wrap="none" anchor="ctr">
              <a:prstTxWarp prst="textNoShape">
                <a:avLst/>
              </a:prstTxWarp>
            </a:bodyPr>
            <a:lstStyle/>
            <a:p>
              <a:endParaRPr lang="en-US" sz="2400" dirty="0">
                <a:solidFill>
                  <a:srgbClr val="000000"/>
                </a:solidFill>
                <a:latin typeface="Source Han Sans JP" panose="020B0500000000000000" pitchFamily="34" charset="-128"/>
                <a:cs typeface="Arial"/>
                <a:sym typeface="Times" pitchFamily="-20" charset="0"/>
              </a:endParaRPr>
            </a:p>
          </p:txBody>
        </p:sp>
        <p:sp>
          <p:nvSpPr>
            <p:cNvPr id="35" name="Rectangle 14"/>
            <p:cNvSpPr>
              <a:spLocks noChangeArrowheads="1"/>
            </p:cNvSpPr>
            <p:nvPr/>
          </p:nvSpPr>
          <p:spPr bwMode="auto">
            <a:xfrm>
              <a:off x="2383258" y="4639629"/>
              <a:ext cx="452368" cy="1015663"/>
            </a:xfrm>
            <a:prstGeom prst="rect">
              <a:avLst/>
            </a:prstGeom>
            <a:noFill/>
            <a:ln w="9525">
              <a:noFill/>
              <a:miter lim="800000"/>
              <a:headEnd/>
              <a:tailEnd/>
            </a:ln>
          </p:spPr>
          <p:txBody>
            <a:bodyPr wrap="none">
              <a:prstTxWarp prst="textNoShape">
                <a:avLst/>
              </a:prstTxWarp>
              <a:spAutoFit/>
            </a:bodyPr>
            <a:lstStyle/>
            <a:p>
              <a:r>
                <a:rPr lang="en-US" sz="6000" dirty="0">
                  <a:solidFill>
                    <a:srgbClr val="000000"/>
                  </a:solidFill>
                  <a:latin typeface="Source Han Sans JP" panose="020B0500000000000000" pitchFamily="34" charset="-128"/>
                  <a:cs typeface="Arial"/>
                  <a:sym typeface="Times" pitchFamily="-20" charset="0"/>
                </a:rPr>
                <a:t>-</a:t>
              </a:r>
              <a:endParaRPr lang="en-US" sz="2400" dirty="0">
                <a:solidFill>
                  <a:srgbClr val="000000"/>
                </a:solidFill>
                <a:latin typeface="Source Han Sans JP" panose="020B0500000000000000" pitchFamily="34" charset="-128"/>
                <a:cs typeface="Arial"/>
                <a:sym typeface="Times" pitchFamily="-20" charset="0"/>
              </a:endParaRPr>
            </a:p>
          </p:txBody>
        </p:sp>
        <p:sp>
          <p:nvSpPr>
            <p:cNvPr id="36" name="Rectangle 15"/>
            <p:cNvSpPr>
              <a:spLocks noChangeArrowheads="1"/>
            </p:cNvSpPr>
            <p:nvPr/>
          </p:nvSpPr>
          <p:spPr bwMode="auto">
            <a:xfrm>
              <a:off x="2438834" y="2138706"/>
              <a:ext cx="425116" cy="584775"/>
            </a:xfrm>
            <a:prstGeom prst="rect">
              <a:avLst/>
            </a:prstGeom>
            <a:noFill/>
            <a:ln w="9525">
              <a:noFill/>
              <a:miter lim="800000"/>
              <a:headEnd/>
              <a:tailEnd/>
            </a:ln>
          </p:spPr>
          <p:txBody>
            <a:bodyPr wrap="none">
              <a:prstTxWarp prst="textNoShape">
                <a:avLst/>
              </a:prstTxWarp>
              <a:spAutoFit/>
            </a:bodyPr>
            <a:lstStyle/>
            <a:p>
              <a:r>
                <a:rPr lang="en-US" sz="3200" dirty="0">
                  <a:solidFill>
                    <a:srgbClr val="000000"/>
                  </a:solidFill>
                  <a:latin typeface="Source Han Sans JP" panose="020B0500000000000000" pitchFamily="34" charset="-128"/>
                  <a:cs typeface="Arial"/>
                  <a:sym typeface="Times" pitchFamily="-20" charset="0"/>
                </a:rPr>
                <a:t>+</a:t>
              </a:r>
            </a:p>
          </p:txBody>
        </p:sp>
        <p:sp>
          <p:nvSpPr>
            <p:cNvPr id="37" name="Rectangle 16"/>
            <p:cNvSpPr>
              <a:spLocks noChangeArrowheads="1"/>
            </p:cNvSpPr>
            <p:nvPr/>
          </p:nvSpPr>
          <p:spPr bwMode="auto">
            <a:xfrm>
              <a:off x="2383258" y="4083868"/>
              <a:ext cx="356188"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00"/>
                  </a:solidFill>
                  <a:latin typeface="Source Han Sans JP" panose="020B0500000000000000" pitchFamily="34" charset="-128"/>
                  <a:cs typeface="Arial"/>
                  <a:sym typeface="Times" pitchFamily="-20" charset="0"/>
                </a:rPr>
                <a:t>0</a:t>
              </a:r>
            </a:p>
          </p:txBody>
        </p:sp>
        <p:sp>
          <p:nvSpPr>
            <p:cNvPr id="38" name="Rectangle 17"/>
            <p:cNvSpPr>
              <a:spLocks noChangeArrowheads="1"/>
            </p:cNvSpPr>
            <p:nvPr/>
          </p:nvSpPr>
          <p:spPr bwMode="auto">
            <a:xfrm>
              <a:off x="2494410" y="2759305"/>
              <a:ext cx="310300" cy="461665"/>
            </a:xfrm>
            <a:prstGeom prst="rect">
              <a:avLst/>
            </a:prstGeom>
            <a:noFill/>
            <a:ln w="9525">
              <a:noFill/>
              <a:miter lim="800000"/>
              <a:headEnd/>
              <a:tailEnd/>
            </a:ln>
          </p:spPr>
          <p:txBody>
            <a:bodyPr>
              <a:prstTxWarp prst="textNoShape">
                <a:avLst/>
              </a:prstTxWarp>
              <a:spAutoFit/>
            </a:bodyPr>
            <a:lstStyle/>
            <a:p>
              <a:endParaRPr lang="en-AU" sz="2400" dirty="0">
                <a:solidFill>
                  <a:srgbClr val="000000"/>
                </a:solidFill>
                <a:latin typeface="Source Han Sans JP" panose="020B0500000000000000" pitchFamily="34" charset="-128"/>
                <a:cs typeface="Arial"/>
                <a:sym typeface="Times" pitchFamily="-20" charset="0"/>
              </a:endParaRPr>
            </a:p>
          </p:txBody>
        </p:sp>
        <p:sp>
          <p:nvSpPr>
            <p:cNvPr id="39" name="Rectangle 18"/>
            <p:cNvSpPr>
              <a:spLocks noChangeArrowheads="1"/>
            </p:cNvSpPr>
            <p:nvPr/>
          </p:nvSpPr>
          <p:spPr bwMode="auto">
            <a:xfrm>
              <a:off x="2968545" y="4314701"/>
              <a:ext cx="681597" cy="461665"/>
            </a:xfrm>
            <a:prstGeom prst="rect">
              <a:avLst/>
            </a:prstGeom>
            <a:noFill/>
            <a:ln w="9525">
              <a:noFill/>
              <a:miter lim="800000"/>
              <a:headEnd/>
              <a:tailEnd/>
            </a:ln>
          </p:spPr>
          <p:txBody>
            <a:bodyPr wrap="none">
              <a:prstTxWarp prst="textNoShape">
                <a:avLst/>
              </a:prstTxWarp>
              <a:spAutoFit/>
            </a:bodyPr>
            <a:lstStyle/>
            <a:p>
              <a:r>
                <a:rPr lang="en-US" sz="2400" dirty="0">
                  <a:solidFill>
                    <a:schemeClr val="bg1"/>
                  </a:solidFill>
                  <a:latin typeface="Source Han Sans JP" panose="020B0500000000000000" pitchFamily="34" charset="-128"/>
                  <a:cs typeface="Arial"/>
                  <a:sym typeface="Times" pitchFamily="-20" charset="0"/>
                </a:rPr>
                <a:t>-1K</a:t>
              </a:r>
            </a:p>
          </p:txBody>
        </p:sp>
        <p:sp>
          <p:nvSpPr>
            <p:cNvPr id="40" name="Rectangle 19"/>
            <p:cNvSpPr>
              <a:spLocks noChangeArrowheads="1"/>
            </p:cNvSpPr>
            <p:nvPr/>
          </p:nvSpPr>
          <p:spPr bwMode="auto">
            <a:xfrm>
              <a:off x="4469686" y="3681208"/>
              <a:ext cx="726481" cy="461665"/>
            </a:xfrm>
            <a:prstGeom prst="rect">
              <a:avLst/>
            </a:prstGeom>
            <a:noFill/>
            <a:ln w="9525">
              <a:noFill/>
              <a:miter lim="800000"/>
              <a:headEnd/>
              <a:tailEnd/>
            </a:ln>
          </p:spPr>
          <p:txBody>
            <a:bodyPr wrap="none">
              <a:prstTxWarp prst="textNoShape">
                <a:avLst/>
              </a:prstTxWarp>
              <a:spAutoFit/>
            </a:bodyPr>
            <a:lstStyle/>
            <a:p>
              <a:r>
                <a:rPr lang="en-US" sz="2400" dirty="0">
                  <a:solidFill>
                    <a:schemeClr val="bg1"/>
                  </a:solidFill>
                  <a:latin typeface="Source Han Sans JP" panose="020B0500000000000000" pitchFamily="34" charset="-128"/>
                  <a:cs typeface="Arial"/>
                  <a:sym typeface="Times" pitchFamily="-20" charset="0"/>
                </a:rPr>
                <a:t>+1K</a:t>
              </a:r>
            </a:p>
          </p:txBody>
        </p:sp>
        <p:sp>
          <p:nvSpPr>
            <p:cNvPr id="41" name="Rectangle 20"/>
            <p:cNvSpPr>
              <a:spLocks noChangeArrowheads="1"/>
            </p:cNvSpPr>
            <p:nvPr/>
          </p:nvSpPr>
          <p:spPr bwMode="auto">
            <a:xfrm>
              <a:off x="5884550" y="3344321"/>
              <a:ext cx="1000369" cy="461665"/>
            </a:xfrm>
            <a:prstGeom prst="rect">
              <a:avLst/>
            </a:prstGeom>
            <a:noFill/>
            <a:ln w="9525">
              <a:noFill/>
              <a:miter lim="800000"/>
              <a:headEnd/>
              <a:tailEnd/>
            </a:ln>
          </p:spPr>
          <p:txBody>
            <a:bodyPr>
              <a:prstTxWarp prst="textNoShape">
                <a:avLst/>
              </a:prstTxWarp>
              <a:spAutoFit/>
            </a:bodyPr>
            <a:lstStyle/>
            <a:p>
              <a:pPr algn="ctr"/>
              <a:r>
                <a:rPr lang="en-US" sz="2400" dirty="0">
                  <a:solidFill>
                    <a:schemeClr val="bg1"/>
                  </a:solidFill>
                  <a:latin typeface="Source Han Sans JP" panose="020B0500000000000000" pitchFamily="34" charset="-128"/>
                  <a:cs typeface="Arial"/>
                  <a:sym typeface="Times" pitchFamily="-20" charset="0"/>
                </a:rPr>
                <a:t>+2K </a:t>
              </a:r>
            </a:p>
          </p:txBody>
        </p:sp>
        <p:sp>
          <p:nvSpPr>
            <p:cNvPr id="42" name="Text Box 21"/>
            <p:cNvSpPr txBox="1">
              <a:spLocks noChangeArrowheads="1"/>
            </p:cNvSpPr>
            <p:nvPr/>
          </p:nvSpPr>
          <p:spPr bwMode="auto">
            <a:xfrm>
              <a:off x="4475242" y="5601460"/>
              <a:ext cx="762000" cy="338554"/>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1600" dirty="0">
                  <a:solidFill>
                    <a:srgbClr val="000000"/>
                  </a:solidFill>
                  <a:latin typeface="Source Han Sans JP" panose="020B0500000000000000" pitchFamily="34" charset="-128"/>
                  <a:cs typeface="Arial"/>
                  <a:sym typeface="Times" pitchFamily="-20" charset="0"/>
                </a:rPr>
                <a:t>50%</a:t>
              </a:r>
              <a:endParaRPr lang="en-US" sz="1200" dirty="0">
                <a:solidFill>
                  <a:srgbClr val="000000"/>
                </a:solidFill>
                <a:latin typeface="Source Han Sans JP" panose="020B0500000000000000" pitchFamily="34" charset="-128"/>
                <a:cs typeface="Arial"/>
                <a:sym typeface="Times" pitchFamily="-20" charset="0"/>
              </a:endParaRPr>
            </a:p>
          </p:txBody>
        </p:sp>
        <p:sp>
          <p:nvSpPr>
            <p:cNvPr id="43" name="Text Box 22"/>
            <p:cNvSpPr txBox="1">
              <a:spLocks noChangeArrowheads="1"/>
            </p:cNvSpPr>
            <p:nvPr/>
          </p:nvSpPr>
          <p:spPr bwMode="auto">
            <a:xfrm>
              <a:off x="5589311" y="5601460"/>
              <a:ext cx="762000" cy="338554"/>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1600" dirty="0">
                  <a:solidFill>
                    <a:srgbClr val="000000"/>
                  </a:solidFill>
                  <a:latin typeface="Source Han Sans JP" panose="020B0500000000000000" pitchFamily="34" charset="-128"/>
                  <a:cs typeface="Arial"/>
                  <a:sym typeface="Times" pitchFamily="-20" charset="0"/>
                </a:rPr>
                <a:t>80%</a:t>
              </a:r>
              <a:endParaRPr lang="en-US" sz="1200" dirty="0">
                <a:solidFill>
                  <a:srgbClr val="000000"/>
                </a:solidFill>
                <a:latin typeface="Source Han Sans JP" panose="020B0500000000000000" pitchFamily="34" charset="-128"/>
                <a:cs typeface="Arial"/>
                <a:sym typeface="Times" pitchFamily="-20" charset="0"/>
              </a:endParaRPr>
            </a:p>
          </p:txBody>
        </p:sp>
        <p:sp>
          <p:nvSpPr>
            <p:cNvPr id="44" name="Text Box 23"/>
            <p:cNvSpPr txBox="1">
              <a:spLocks noChangeArrowheads="1"/>
            </p:cNvSpPr>
            <p:nvPr/>
          </p:nvSpPr>
          <p:spPr bwMode="auto">
            <a:xfrm>
              <a:off x="3407073" y="5601460"/>
              <a:ext cx="609600" cy="338554"/>
            </a:xfrm>
            <a:prstGeom prst="rect">
              <a:avLst/>
            </a:prstGeom>
            <a:solidFill>
              <a:schemeClr val="bg1"/>
            </a:solidFill>
            <a:ln w="9525">
              <a:noFill/>
              <a:miter lim="800000"/>
              <a:headEnd/>
              <a:tailEnd/>
            </a:ln>
          </p:spPr>
          <p:txBody>
            <a:bodyPr wrap="square">
              <a:prstTxWarp prst="textNoShape">
                <a:avLst/>
              </a:prstTxWarp>
              <a:spAutoFit/>
            </a:bodyPr>
            <a:lstStyle/>
            <a:p>
              <a:pPr algn="r"/>
              <a:r>
                <a:rPr lang="en-US" sz="1600" dirty="0">
                  <a:solidFill>
                    <a:srgbClr val="000000"/>
                  </a:solidFill>
                  <a:latin typeface="Source Han Sans JP" panose="020B0500000000000000" pitchFamily="34" charset="-128"/>
                  <a:cs typeface="Arial"/>
                  <a:sym typeface="Times" pitchFamily="-20" charset="0"/>
                </a:rPr>
                <a:t>20%</a:t>
              </a:r>
              <a:endParaRPr lang="en-US" sz="1200" dirty="0">
                <a:solidFill>
                  <a:srgbClr val="000000"/>
                </a:solidFill>
                <a:latin typeface="Source Han Sans JP" panose="020B0500000000000000" pitchFamily="34" charset="-128"/>
                <a:cs typeface="Arial"/>
                <a:sym typeface="Times" pitchFamily="-20" charset="0"/>
              </a:endParaRPr>
            </a:p>
          </p:txBody>
        </p:sp>
        <p:sp>
          <p:nvSpPr>
            <p:cNvPr id="45" name="Line 25"/>
            <p:cNvSpPr>
              <a:spLocks noChangeShapeType="1"/>
            </p:cNvSpPr>
            <p:nvPr/>
          </p:nvSpPr>
          <p:spPr bwMode="auto">
            <a:xfrm>
              <a:off x="5884550" y="4250597"/>
              <a:ext cx="0" cy="1193683"/>
            </a:xfrm>
            <a:prstGeom prst="line">
              <a:avLst/>
            </a:prstGeom>
            <a:noFill/>
            <a:ln w="9525" cap="rnd">
              <a:solidFill>
                <a:schemeClr val="tx1"/>
              </a:solidFill>
              <a:prstDash val="sysDot"/>
              <a:round/>
              <a:headEnd/>
              <a:tailEnd/>
            </a:ln>
          </p:spPr>
          <p:txBody>
            <a:bodyPr wrap="none" anchor="ctr">
              <a:prstTxWarp prst="textNoShape">
                <a:avLst/>
              </a:prstTxWarp>
            </a:bodyPr>
            <a:lstStyle/>
            <a:p>
              <a:endParaRPr lang="en-US" sz="2400" dirty="0">
                <a:solidFill>
                  <a:srgbClr val="000000"/>
                </a:solidFill>
                <a:latin typeface="Source Han Sans JP" panose="020B0500000000000000" pitchFamily="34" charset="-128"/>
                <a:cs typeface="Arial"/>
                <a:sym typeface="Times" pitchFamily="-20" charset="0"/>
              </a:endParaRPr>
            </a:p>
          </p:txBody>
        </p:sp>
        <p:sp>
          <p:nvSpPr>
            <p:cNvPr id="46" name="Line 25"/>
            <p:cNvSpPr>
              <a:spLocks noChangeShapeType="1"/>
            </p:cNvSpPr>
            <p:nvPr/>
          </p:nvSpPr>
          <p:spPr bwMode="auto">
            <a:xfrm>
              <a:off x="3717083" y="4250597"/>
              <a:ext cx="0" cy="1193683"/>
            </a:xfrm>
            <a:prstGeom prst="line">
              <a:avLst/>
            </a:prstGeom>
            <a:noFill/>
            <a:ln w="9525" cap="rnd">
              <a:solidFill>
                <a:schemeClr val="tx1"/>
              </a:solidFill>
              <a:prstDash val="sysDot"/>
              <a:round/>
              <a:headEnd/>
              <a:tailEnd/>
            </a:ln>
          </p:spPr>
          <p:txBody>
            <a:bodyPr wrap="none" anchor="ctr">
              <a:prstTxWarp prst="textNoShape">
                <a:avLst/>
              </a:prstTxWarp>
            </a:bodyPr>
            <a:lstStyle/>
            <a:p>
              <a:endParaRPr lang="en-US" sz="2400" dirty="0">
                <a:solidFill>
                  <a:srgbClr val="000000"/>
                </a:solidFill>
                <a:latin typeface="Source Han Sans JP" panose="020B0500000000000000" pitchFamily="34" charset="-128"/>
                <a:cs typeface="Arial"/>
                <a:sym typeface="Times" pitchFamily="-20" charset="0"/>
              </a:endParaRPr>
            </a:p>
          </p:txBody>
        </p:sp>
      </p:grpSp>
      <p:sp>
        <p:nvSpPr>
          <p:cNvPr id="25" name="Freeform 24"/>
          <p:cNvSpPr/>
          <p:nvPr/>
        </p:nvSpPr>
        <p:spPr>
          <a:xfrm>
            <a:off x="4352444" y="2057400"/>
            <a:ext cx="3419957" cy="2514600"/>
          </a:xfrm>
          <a:custGeom>
            <a:avLst/>
            <a:gdLst>
              <a:gd name="connsiteX0" fmla="*/ 0 w 3799268"/>
              <a:gd name="connsiteY0" fmla="*/ 2820474 h 2820474"/>
              <a:gd name="connsiteX1" fmla="*/ 528034 w 3799268"/>
              <a:gd name="connsiteY1" fmla="*/ 2112136 h 2820474"/>
              <a:gd name="connsiteX2" fmla="*/ 2588654 w 3799268"/>
              <a:gd name="connsiteY2" fmla="*/ 1622738 h 2820474"/>
              <a:gd name="connsiteX3" fmla="*/ 3799268 w 3799268"/>
              <a:gd name="connsiteY3" fmla="*/ 0 h 2820474"/>
              <a:gd name="connsiteX0" fmla="*/ 0 w 3799268"/>
              <a:gd name="connsiteY0" fmla="*/ 2820474 h 2820474"/>
              <a:gd name="connsiteX1" fmla="*/ 579549 w 3799268"/>
              <a:gd name="connsiteY1" fmla="*/ 2047741 h 2820474"/>
              <a:gd name="connsiteX2" fmla="*/ 2588654 w 3799268"/>
              <a:gd name="connsiteY2" fmla="*/ 1622738 h 2820474"/>
              <a:gd name="connsiteX3" fmla="*/ 3799268 w 3799268"/>
              <a:gd name="connsiteY3" fmla="*/ 0 h 2820474"/>
              <a:gd name="connsiteX0" fmla="*/ 0 w 3799268"/>
              <a:gd name="connsiteY0" fmla="*/ 2820474 h 2820474"/>
              <a:gd name="connsiteX1" fmla="*/ 695459 w 3799268"/>
              <a:gd name="connsiteY1" fmla="*/ 2176530 h 2820474"/>
              <a:gd name="connsiteX2" fmla="*/ 2588654 w 3799268"/>
              <a:gd name="connsiteY2" fmla="*/ 1622738 h 2820474"/>
              <a:gd name="connsiteX3" fmla="*/ 3799268 w 3799268"/>
              <a:gd name="connsiteY3" fmla="*/ 0 h 2820474"/>
              <a:gd name="connsiteX0" fmla="*/ 0 w 3799268"/>
              <a:gd name="connsiteY0" fmla="*/ 2820474 h 2820474"/>
              <a:gd name="connsiteX1" fmla="*/ 695459 w 3799268"/>
              <a:gd name="connsiteY1" fmla="*/ 2176530 h 2820474"/>
              <a:gd name="connsiteX2" fmla="*/ 2871989 w 3799268"/>
              <a:gd name="connsiteY2" fmla="*/ 1571223 h 2820474"/>
              <a:gd name="connsiteX3" fmla="*/ 3799268 w 3799268"/>
              <a:gd name="connsiteY3" fmla="*/ 0 h 2820474"/>
              <a:gd name="connsiteX0" fmla="*/ 0 w 3915178"/>
              <a:gd name="connsiteY0" fmla="*/ 2768958 h 2768958"/>
              <a:gd name="connsiteX1" fmla="*/ 695459 w 3915178"/>
              <a:gd name="connsiteY1" fmla="*/ 2125014 h 2768958"/>
              <a:gd name="connsiteX2" fmla="*/ 2871989 w 3915178"/>
              <a:gd name="connsiteY2" fmla="*/ 1519707 h 2768958"/>
              <a:gd name="connsiteX3" fmla="*/ 3915178 w 3915178"/>
              <a:gd name="connsiteY3" fmla="*/ 0 h 2768958"/>
              <a:gd name="connsiteX0" fmla="*/ 0 w 3915178"/>
              <a:gd name="connsiteY0" fmla="*/ 2769369 h 2769369"/>
              <a:gd name="connsiteX1" fmla="*/ 695459 w 3915178"/>
              <a:gd name="connsiteY1" fmla="*/ 2125425 h 2769369"/>
              <a:gd name="connsiteX2" fmla="*/ 2871989 w 3915178"/>
              <a:gd name="connsiteY2" fmla="*/ 1520118 h 2769369"/>
              <a:gd name="connsiteX3" fmla="*/ 3915178 w 3915178"/>
              <a:gd name="connsiteY3" fmla="*/ 411 h 2769369"/>
              <a:gd name="connsiteX0" fmla="*/ 0 w 3915178"/>
              <a:gd name="connsiteY0" fmla="*/ 2769369 h 2769369"/>
              <a:gd name="connsiteX1" fmla="*/ 655118 w 3915178"/>
              <a:gd name="connsiteY1" fmla="*/ 2105254 h 2769369"/>
              <a:gd name="connsiteX2" fmla="*/ 2871989 w 3915178"/>
              <a:gd name="connsiteY2" fmla="*/ 1520118 h 2769369"/>
              <a:gd name="connsiteX3" fmla="*/ 3915178 w 3915178"/>
              <a:gd name="connsiteY3" fmla="*/ 411 h 2769369"/>
              <a:gd name="connsiteX0" fmla="*/ 0 w 3915178"/>
              <a:gd name="connsiteY0" fmla="*/ 2769332 h 2769332"/>
              <a:gd name="connsiteX1" fmla="*/ 655118 w 3915178"/>
              <a:gd name="connsiteY1" fmla="*/ 2105217 h 2769332"/>
              <a:gd name="connsiteX2" fmla="*/ 2925777 w 3915178"/>
              <a:gd name="connsiteY2" fmla="*/ 1641104 h 2769332"/>
              <a:gd name="connsiteX3" fmla="*/ 3915178 w 3915178"/>
              <a:gd name="connsiteY3" fmla="*/ 374 h 2769332"/>
              <a:gd name="connsiteX0" fmla="*/ 0 w 3915178"/>
              <a:gd name="connsiteY0" fmla="*/ 2769330 h 2769330"/>
              <a:gd name="connsiteX1" fmla="*/ 641671 w 3915178"/>
              <a:gd name="connsiteY1" fmla="*/ 2078321 h 2769330"/>
              <a:gd name="connsiteX2" fmla="*/ 2925777 w 3915178"/>
              <a:gd name="connsiteY2" fmla="*/ 1641102 h 2769330"/>
              <a:gd name="connsiteX3" fmla="*/ 3915178 w 3915178"/>
              <a:gd name="connsiteY3" fmla="*/ 372 h 2769330"/>
              <a:gd name="connsiteX0" fmla="*/ 0 w 3915178"/>
              <a:gd name="connsiteY0" fmla="*/ 2769316 h 2769316"/>
              <a:gd name="connsiteX1" fmla="*/ 641671 w 3915178"/>
              <a:gd name="connsiteY1" fmla="*/ 2078307 h 2769316"/>
              <a:gd name="connsiteX2" fmla="*/ 2952671 w 3915178"/>
              <a:gd name="connsiteY2" fmla="*/ 1694876 h 2769316"/>
              <a:gd name="connsiteX3" fmla="*/ 3915178 w 3915178"/>
              <a:gd name="connsiteY3" fmla="*/ 358 h 2769316"/>
              <a:gd name="connsiteX0" fmla="*/ 0 w 4140810"/>
              <a:gd name="connsiteY0" fmla="*/ 2603101 h 2603101"/>
              <a:gd name="connsiteX1" fmla="*/ 641671 w 4140810"/>
              <a:gd name="connsiteY1" fmla="*/ 1912092 h 2603101"/>
              <a:gd name="connsiteX2" fmla="*/ 2952671 w 4140810"/>
              <a:gd name="connsiteY2" fmla="*/ 1528661 h 2603101"/>
              <a:gd name="connsiteX3" fmla="*/ 4140810 w 4140810"/>
              <a:gd name="connsiteY3" fmla="*/ 397 h 2603101"/>
              <a:gd name="connsiteX0" fmla="*/ 0 w 4140810"/>
              <a:gd name="connsiteY0" fmla="*/ 2603101 h 2603101"/>
              <a:gd name="connsiteX1" fmla="*/ 1116684 w 4140810"/>
              <a:gd name="connsiteY1" fmla="*/ 1912092 h 2603101"/>
              <a:gd name="connsiteX2" fmla="*/ 2952671 w 4140810"/>
              <a:gd name="connsiteY2" fmla="*/ 1528661 h 2603101"/>
              <a:gd name="connsiteX3" fmla="*/ 4140810 w 4140810"/>
              <a:gd name="connsiteY3" fmla="*/ 397 h 2603101"/>
              <a:gd name="connsiteX0" fmla="*/ 0 w 3808301"/>
              <a:gd name="connsiteY0" fmla="*/ 2721854 h 2721854"/>
              <a:gd name="connsiteX1" fmla="*/ 784175 w 3808301"/>
              <a:gd name="connsiteY1" fmla="*/ 1912092 h 2721854"/>
              <a:gd name="connsiteX2" fmla="*/ 2620162 w 3808301"/>
              <a:gd name="connsiteY2" fmla="*/ 1528661 h 2721854"/>
              <a:gd name="connsiteX3" fmla="*/ 3808301 w 3808301"/>
              <a:gd name="connsiteY3" fmla="*/ 397 h 2721854"/>
              <a:gd name="connsiteX0" fmla="*/ 0 w 3808301"/>
              <a:gd name="connsiteY0" fmla="*/ 2721852 h 2721852"/>
              <a:gd name="connsiteX1" fmla="*/ 855427 w 3808301"/>
              <a:gd name="connsiteY1" fmla="*/ 1864589 h 2721852"/>
              <a:gd name="connsiteX2" fmla="*/ 2620162 w 3808301"/>
              <a:gd name="connsiteY2" fmla="*/ 1528659 h 2721852"/>
              <a:gd name="connsiteX3" fmla="*/ 3808301 w 3808301"/>
              <a:gd name="connsiteY3" fmla="*/ 395 h 2721852"/>
              <a:gd name="connsiteX0" fmla="*/ 0 w 3808301"/>
              <a:gd name="connsiteY0" fmla="*/ 2721866 h 2721866"/>
              <a:gd name="connsiteX1" fmla="*/ 855427 w 3808301"/>
              <a:gd name="connsiteY1" fmla="*/ 1864603 h 2721866"/>
              <a:gd name="connsiteX2" fmla="*/ 2691414 w 3808301"/>
              <a:gd name="connsiteY2" fmla="*/ 1481172 h 2721866"/>
              <a:gd name="connsiteX3" fmla="*/ 3808301 w 3808301"/>
              <a:gd name="connsiteY3" fmla="*/ 409 h 2721866"/>
              <a:gd name="connsiteX0" fmla="*/ 0 w 3808301"/>
              <a:gd name="connsiteY0" fmla="*/ 2721868 h 2721868"/>
              <a:gd name="connsiteX1" fmla="*/ 748549 w 3808301"/>
              <a:gd name="connsiteY1" fmla="*/ 1888356 h 2721868"/>
              <a:gd name="connsiteX2" fmla="*/ 2691414 w 3808301"/>
              <a:gd name="connsiteY2" fmla="*/ 1481174 h 2721868"/>
              <a:gd name="connsiteX3" fmla="*/ 3808301 w 3808301"/>
              <a:gd name="connsiteY3" fmla="*/ 411 h 2721868"/>
              <a:gd name="connsiteX0" fmla="*/ 0 w 3808301"/>
              <a:gd name="connsiteY0" fmla="*/ 2721886 h 2721886"/>
              <a:gd name="connsiteX1" fmla="*/ 748549 w 3808301"/>
              <a:gd name="connsiteY1" fmla="*/ 1888374 h 2721886"/>
              <a:gd name="connsiteX2" fmla="*/ 2755808 w 3808301"/>
              <a:gd name="connsiteY2" fmla="*/ 1429676 h 2721886"/>
              <a:gd name="connsiteX3" fmla="*/ 3808301 w 3808301"/>
              <a:gd name="connsiteY3" fmla="*/ 429 h 2721886"/>
            </a:gdLst>
            <a:ahLst/>
            <a:cxnLst>
              <a:cxn ang="0">
                <a:pos x="connsiteX0" y="connsiteY0"/>
              </a:cxn>
              <a:cxn ang="0">
                <a:pos x="connsiteX1" y="connsiteY1"/>
              </a:cxn>
              <a:cxn ang="0">
                <a:pos x="connsiteX2" y="connsiteY2"/>
              </a:cxn>
              <a:cxn ang="0">
                <a:pos x="connsiteX3" y="connsiteY3"/>
              </a:cxn>
            </a:cxnLst>
            <a:rect l="l" t="t" r="r" b="b"/>
            <a:pathLst>
              <a:path w="3808301" h="2721886">
                <a:moveTo>
                  <a:pt x="0" y="2721886"/>
                </a:moveTo>
                <a:cubicBezTo>
                  <a:pt x="48296" y="2467528"/>
                  <a:pt x="289248" y="2103742"/>
                  <a:pt x="748549" y="1888374"/>
                </a:cubicBezTo>
                <a:cubicBezTo>
                  <a:pt x="1207850" y="1673006"/>
                  <a:pt x="2245849" y="1744333"/>
                  <a:pt x="2755808" y="1429676"/>
                </a:cubicBezTo>
                <a:cubicBezTo>
                  <a:pt x="3265767" y="1115019"/>
                  <a:pt x="3791130" y="-25329"/>
                  <a:pt x="3808301" y="429"/>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Han Sans JP" panose="020B0500000000000000" pitchFamily="34" charset="-128"/>
            </a:endParaRPr>
          </a:p>
        </p:txBody>
      </p:sp>
      <p:sp>
        <p:nvSpPr>
          <p:cNvPr id="2" name="Text Box 7">
            <a:extLst>
              <a:ext uri="{FF2B5EF4-FFF2-40B4-BE49-F238E27FC236}">
                <a16:creationId xmlns:a16="http://schemas.microsoft.com/office/drawing/2014/main" id="{90464247-7DA1-F9E3-B419-3C761381C2CD}"/>
              </a:ext>
            </a:extLst>
          </p:cNvPr>
          <p:cNvSpPr txBox="1">
            <a:spLocks noChangeArrowheads="1"/>
          </p:cNvSpPr>
          <p:nvPr/>
        </p:nvSpPr>
        <p:spPr bwMode="auto">
          <a:xfrm>
            <a:off x="4700963" y="5619691"/>
            <a:ext cx="3945732" cy="400110"/>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2000" dirty="0">
                <a:solidFill>
                  <a:srgbClr val="000000"/>
                </a:solidFill>
                <a:latin typeface="Source Han Sans JP" panose="020B0500000000000000" pitchFamily="34" charset="-128"/>
                <a:cs typeface="Arial"/>
                <a:sym typeface="Times" pitchFamily="-20" charset="0"/>
              </a:rPr>
              <a:t>360° </a:t>
            </a:r>
            <a:r>
              <a:rPr lang="en-US" sz="2000" dirty="0" err="1">
                <a:solidFill>
                  <a:srgbClr val="000000"/>
                </a:solidFill>
                <a:latin typeface="Source Han Sans JP" panose="020B0500000000000000" pitchFamily="34" charset="-128"/>
                <a:cs typeface="Arial"/>
                <a:sym typeface="Times" pitchFamily="-20" charset="0"/>
              </a:rPr>
              <a:t>フィードバックの総計</a:t>
            </a:r>
            <a:endParaRPr lang="en-US" sz="2000" dirty="0">
              <a:solidFill>
                <a:srgbClr val="000000"/>
              </a:solidFill>
              <a:latin typeface="Source Han Sans JP" panose="020B0500000000000000" pitchFamily="34" charset="-128"/>
              <a:cs typeface="Arial"/>
              <a:sym typeface="Times" pitchFamily="-20" charset="0"/>
            </a:endParaRPr>
          </a:p>
        </p:txBody>
      </p:sp>
      <p:sp>
        <p:nvSpPr>
          <p:cNvPr id="3" name="Footer Placeholder 2">
            <a:extLst>
              <a:ext uri="{FF2B5EF4-FFF2-40B4-BE49-F238E27FC236}">
                <a16:creationId xmlns:a16="http://schemas.microsoft.com/office/drawing/2014/main" id="{128FD80E-17DD-6E29-BE76-56EF5602FE03}"/>
              </a:ext>
            </a:extLst>
          </p:cNvPr>
          <p:cNvSpPr>
            <a:spLocks noGrp="1"/>
          </p:cNvSpPr>
          <p:nvPr>
            <p:ph type="ftr" sz="quarter" idx="10"/>
          </p:nvPr>
        </p:nvSpPr>
        <p:spPr/>
        <p:txBody>
          <a:bodyPr/>
          <a:lstStyle/>
          <a:p>
            <a:r>
              <a:rPr lang="en-US"/>
              <a:t>© Leadership Circle | All Rights Reserved</a:t>
            </a:r>
            <a:endParaRPr lang="en-US" dirty="0"/>
          </a:p>
        </p:txBody>
      </p:sp>
      <p:sp>
        <p:nvSpPr>
          <p:cNvPr id="4" name="Slide Number Placeholder 3">
            <a:extLst>
              <a:ext uri="{FF2B5EF4-FFF2-40B4-BE49-F238E27FC236}">
                <a16:creationId xmlns:a16="http://schemas.microsoft.com/office/drawing/2014/main" id="{30CCA70D-B1CD-1606-E050-6DA6B885C537}"/>
              </a:ext>
            </a:extLst>
          </p:cNvPr>
          <p:cNvSpPr>
            <a:spLocks noGrp="1"/>
          </p:cNvSpPr>
          <p:nvPr>
            <p:ph type="sldNum" sz="quarter" idx="11"/>
          </p:nvPr>
        </p:nvSpPr>
        <p:spPr/>
        <p:txBody>
          <a:bodyPr/>
          <a:lstStyle/>
          <a:p>
            <a:fld id="{4E547FC5-224D-4B2B-AB96-D4331BB3CBEC}" type="slidenum">
              <a:rPr lang="en-US" smtClean="0"/>
              <a:pPr/>
              <a:t>44</a:t>
            </a:fld>
            <a:endParaRPr lang="en-US" dirty="0"/>
          </a:p>
        </p:txBody>
      </p:sp>
      <p:sp>
        <p:nvSpPr>
          <p:cNvPr id="6" name="Text Box 6">
            <a:extLst>
              <a:ext uri="{FF2B5EF4-FFF2-40B4-BE49-F238E27FC236}">
                <a16:creationId xmlns:a16="http://schemas.microsoft.com/office/drawing/2014/main" id="{9C55951A-D6BF-60A5-C83F-C6601A35B0AC}"/>
              </a:ext>
            </a:extLst>
          </p:cNvPr>
          <p:cNvSpPr txBox="1">
            <a:spLocks noChangeArrowheads="1"/>
          </p:cNvSpPr>
          <p:nvPr/>
        </p:nvSpPr>
        <p:spPr bwMode="auto">
          <a:xfrm flipV="1">
            <a:off x="3033685" y="2555569"/>
            <a:ext cx="492443" cy="2552869"/>
          </a:xfrm>
          <a:prstGeom prst="rect">
            <a:avLst/>
          </a:prstGeom>
          <a:solidFill>
            <a:schemeClr val="bg1"/>
          </a:solidFill>
          <a:ln w="9525">
            <a:noFill/>
            <a:miter lim="800000"/>
            <a:headEnd/>
            <a:tailEnd/>
          </a:ln>
        </p:spPr>
        <p:txBody>
          <a:bodyPr vert="vert270" wrap="square" anchor="b">
            <a:prstTxWarp prst="textNoShape">
              <a:avLst/>
            </a:prstTxWarp>
            <a:spAutoFit/>
          </a:bodyPr>
          <a:lstStyle/>
          <a:p>
            <a:r>
              <a:rPr lang="en-US" sz="2000" dirty="0" err="1">
                <a:solidFill>
                  <a:srgbClr val="000000"/>
                </a:solidFill>
                <a:latin typeface="Source Han Sans JP" panose="020B0500000000000000" pitchFamily="34" charset="-128"/>
                <a:cs typeface="Arial"/>
                <a:sym typeface="Times" pitchFamily="-20" charset="0"/>
              </a:rPr>
              <a:t>業績</a:t>
            </a:r>
            <a:r>
              <a:rPr lang="en-US" sz="2000" dirty="0">
                <a:solidFill>
                  <a:srgbClr val="000000"/>
                </a:solidFill>
                <a:latin typeface="Source Han Sans JP" panose="020B0500000000000000" pitchFamily="34" charset="-128"/>
                <a:cs typeface="Arial"/>
                <a:sym typeface="Times" pitchFamily="-20" charset="0"/>
              </a:rPr>
              <a:t>—ROI</a:t>
            </a:r>
          </a:p>
        </p:txBody>
      </p:sp>
    </p:spTree>
    <p:extLst>
      <p:ext uri="{BB962C8B-B14F-4D97-AF65-F5344CB8AC3E}">
        <p14:creationId xmlns:p14="http://schemas.microsoft.com/office/powerpoint/2010/main" val="74311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03405F-4228-294B-C7FB-4FB3B0DCC7DE}"/>
              </a:ext>
            </a:extLst>
          </p:cNvPr>
          <p:cNvSpPr>
            <a:spLocks noGrp="1"/>
          </p:cNvSpPr>
          <p:nvPr>
            <p:ph type="sldNum" sz="quarter" idx="11"/>
          </p:nvPr>
        </p:nvSpPr>
        <p:spPr/>
        <p:txBody>
          <a:bodyPr/>
          <a:lstStyle/>
          <a:p>
            <a:fld id="{4E547FC5-224D-4B2B-AB96-D4331BB3CBEC}" type="slidenum">
              <a:rPr lang="en-US" smtClean="0"/>
              <a:pPr/>
              <a:t>45</a:t>
            </a:fld>
            <a:endParaRPr lang="en-US" dirty="0"/>
          </a:p>
        </p:txBody>
      </p:sp>
      <p:sp>
        <p:nvSpPr>
          <p:cNvPr id="4" name="Footer Placeholder 3">
            <a:extLst>
              <a:ext uri="{FF2B5EF4-FFF2-40B4-BE49-F238E27FC236}">
                <a16:creationId xmlns:a16="http://schemas.microsoft.com/office/drawing/2014/main" id="{33C8D6BC-6E48-FDBF-6129-57AA89A5CC6B}"/>
              </a:ext>
            </a:extLst>
          </p:cNvPr>
          <p:cNvSpPr>
            <a:spLocks noGrp="1"/>
          </p:cNvSpPr>
          <p:nvPr>
            <p:ph type="ftr" sz="quarter" idx="10"/>
          </p:nvPr>
        </p:nvSpPr>
        <p:spPr/>
        <p:txBody>
          <a:bodyPr/>
          <a:lstStyle/>
          <a:p>
            <a:r>
              <a:rPr lang="en-US"/>
              <a:t>© Leadership Circle | All Rights Reserved</a:t>
            </a:r>
            <a:endParaRPr lang="en-US" dirty="0"/>
          </a:p>
        </p:txBody>
      </p:sp>
      <p:sp>
        <p:nvSpPr>
          <p:cNvPr id="5" name="Title 4">
            <a:extLst>
              <a:ext uri="{FF2B5EF4-FFF2-40B4-BE49-F238E27FC236}">
                <a16:creationId xmlns:a16="http://schemas.microsoft.com/office/drawing/2014/main" id="{ADEA6DF6-A53F-3A6E-D57B-A4854B64718C}"/>
              </a:ext>
            </a:extLst>
          </p:cNvPr>
          <p:cNvSpPr>
            <a:spLocks noGrp="1"/>
          </p:cNvSpPr>
          <p:nvPr>
            <p:ph type="title"/>
          </p:nvPr>
        </p:nvSpPr>
        <p:spPr/>
        <p:txBody>
          <a:bodyPr/>
          <a:lstStyle/>
          <a:p>
            <a:r>
              <a:rPr lang="en-US" b="0" dirty="0">
                <a:latin typeface="Source Han Sans JP Medium" panose="020B0500000000000000" pitchFamily="34" charset="-128"/>
                <a:ea typeface="Source Han Sans JP Medium" panose="020B0500000000000000" pitchFamily="34" charset="-128"/>
              </a:rPr>
              <a:t>360º </a:t>
            </a:r>
            <a:r>
              <a:rPr lang="en-US" b="0" dirty="0" err="1">
                <a:latin typeface="Source Han Sans JP Medium" panose="020B0500000000000000" pitchFamily="34" charset="-128"/>
                <a:ea typeface="Source Han Sans JP Medium" panose="020B0500000000000000" pitchFamily="34" charset="-128"/>
              </a:rPr>
              <a:t>アセスメントのメリット</a:t>
            </a:r>
            <a:endParaRPr lang="en-US" b="0" dirty="0">
              <a:latin typeface="Source Han Sans JP Medium" panose="020B0500000000000000" pitchFamily="34" charset="-128"/>
              <a:ea typeface="Source Han Sans JP Medium" panose="020B0500000000000000" pitchFamily="34" charset="-128"/>
            </a:endParaRPr>
          </a:p>
        </p:txBody>
      </p:sp>
      <p:sp>
        <p:nvSpPr>
          <p:cNvPr id="6" name="Content Placeholder 5">
            <a:extLst>
              <a:ext uri="{FF2B5EF4-FFF2-40B4-BE49-F238E27FC236}">
                <a16:creationId xmlns:a16="http://schemas.microsoft.com/office/drawing/2014/main" id="{827EFBD3-8054-AA41-0F5B-0CEE4F08596A}"/>
              </a:ext>
            </a:extLst>
          </p:cNvPr>
          <p:cNvSpPr>
            <a:spLocks noGrp="1"/>
          </p:cNvSpPr>
          <p:nvPr>
            <p:ph sz="quarter" idx="12"/>
          </p:nvPr>
        </p:nvSpPr>
        <p:spPr/>
        <p:txBody>
          <a:bodyPr/>
          <a:lstStyle/>
          <a:p>
            <a:r>
              <a:rPr lang="en-US" dirty="0" err="1">
                <a:solidFill>
                  <a:srgbClr val="000000"/>
                </a:solidFill>
                <a:latin typeface="Source Han Sans JP Light" panose="020B0300000000000000" pitchFamily="34" charset="-128"/>
                <a:ea typeface="Source Han Sans JP Light" panose="020B0300000000000000" pitchFamily="34" charset="-128"/>
              </a:rPr>
              <a:t>重要な開発項目に焦点をあてる</a:t>
            </a:r>
            <a:endParaRPr lang="en-US" dirty="0">
              <a:solidFill>
                <a:srgbClr val="000000"/>
              </a:solidFill>
              <a:latin typeface="Source Han Sans JP Light" panose="020B0300000000000000" pitchFamily="34" charset="-128"/>
              <a:ea typeface="Source Han Sans JP Light" panose="020B0300000000000000" pitchFamily="34" charset="-128"/>
            </a:endParaRPr>
          </a:p>
          <a:p>
            <a:r>
              <a:rPr lang="en-US" dirty="0" err="1">
                <a:solidFill>
                  <a:srgbClr val="000000"/>
                </a:solidFill>
                <a:latin typeface="Source Han Sans JP Light" panose="020B0300000000000000" pitchFamily="34" charset="-128"/>
                <a:ea typeface="Source Han Sans JP Light" panose="020B0300000000000000" pitchFamily="34" charset="-128"/>
              </a:rPr>
              <a:t>更に強化する強みを特定する</a:t>
            </a:r>
            <a:endParaRPr lang="en-US" dirty="0">
              <a:solidFill>
                <a:srgbClr val="000000"/>
              </a:solidFill>
              <a:latin typeface="Source Han Sans JP Light" panose="020B0300000000000000" pitchFamily="34" charset="-128"/>
              <a:ea typeface="Source Han Sans JP Light" panose="020B0300000000000000" pitchFamily="34" charset="-128"/>
            </a:endParaRPr>
          </a:p>
          <a:p>
            <a:r>
              <a:rPr lang="en-US" dirty="0" err="1">
                <a:solidFill>
                  <a:srgbClr val="000000"/>
                </a:solidFill>
                <a:latin typeface="Source Han Sans JP Light" panose="020B0300000000000000" pitchFamily="34" charset="-128"/>
                <a:ea typeface="Source Han Sans JP Light" panose="020B0300000000000000" pitchFamily="34" charset="-128"/>
              </a:rPr>
              <a:t>他者に与えるリーダーシップスタイルの影響を示す</a:t>
            </a:r>
            <a:endParaRPr lang="en-US" dirty="0">
              <a:solidFill>
                <a:srgbClr val="000000"/>
              </a:solidFill>
              <a:latin typeface="Source Han Sans JP Light" panose="020B0300000000000000" pitchFamily="34" charset="-128"/>
              <a:ea typeface="Source Han Sans JP Light" panose="020B0300000000000000" pitchFamily="34" charset="-128"/>
            </a:endParaRPr>
          </a:p>
          <a:p>
            <a:r>
              <a:rPr lang="en-US" dirty="0" err="1">
                <a:solidFill>
                  <a:srgbClr val="000000"/>
                </a:solidFill>
                <a:latin typeface="Source Han Sans JP Light" panose="020B0300000000000000" pitchFamily="34" charset="-128"/>
                <a:ea typeface="Source Han Sans JP Light" panose="020B0300000000000000" pitchFamily="34" charset="-128"/>
              </a:rPr>
              <a:t>認識のギャップを浮き彫りにする</a:t>
            </a:r>
            <a:endParaRPr lang="en-US" dirty="0">
              <a:solidFill>
                <a:srgbClr val="000000"/>
              </a:solidFill>
              <a:latin typeface="Source Han Sans JP Light" panose="020B0300000000000000" pitchFamily="34" charset="-128"/>
              <a:ea typeface="Source Han Sans JP Light" panose="020B0300000000000000" pitchFamily="34" charset="-128"/>
            </a:endParaRPr>
          </a:p>
          <a:p>
            <a:r>
              <a:rPr lang="en-US" dirty="0" err="1">
                <a:solidFill>
                  <a:srgbClr val="000000"/>
                </a:solidFill>
                <a:latin typeface="Source Han Sans JP Light" panose="020B0300000000000000" pitchFamily="34" charset="-128"/>
                <a:ea typeface="Source Han Sans JP Light" panose="020B0300000000000000" pitchFamily="34" charset="-128"/>
              </a:rPr>
              <a:t>思考と行動をつなげる</a:t>
            </a:r>
            <a:endParaRPr lang="en-US" dirty="0">
              <a:solidFill>
                <a:srgbClr val="000000"/>
              </a:solidFill>
              <a:latin typeface="Source Han Sans JP Light" panose="020B0300000000000000" pitchFamily="34" charset="-128"/>
              <a:ea typeface="Source Han Sans JP Light" panose="020B0300000000000000" pitchFamily="34" charset="-128"/>
            </a:endParaRPr>
          </a:p>
          <a:p>
            <a:r>
              <a:rPr lang="en-US" dirty="0" err="1">
                <a:solidFill>
                  <a:srgbClr val="000000"/>
                </a:solidFill>
                <a:latin typeface="Source Han Sans JP Light" panose="020B0300000000000000" pitchFamily="34" charset="-128"/>
                <a:ea typeface="Source Han Sans JP Light" panose="020B0300000000000000" pitchFamily="34" charset="-128"/>
              </a:rPr>
              <a:t>脱線するリスクを軽減する</a:t>
            </a:r>
            <a:endParaRPr lang="en-US" dirty="0">
              <a:solidFill>
                <a:srgbClr val="000000"/>
              </a:solidFill>
              <a:latin typeface="Source Han Sans JP Light" panose="020B0300000000000000" pitchFamily="34" charset="-128"/>
              <a:ea typeface="Source Han Sans JP Light" panose="020B0300000000000000" pitchFamily="34" charset="-128"/>
            </a:endParaRPr>
          </a:p>
        </p:txBody>
      </p:sp>
    </p:spTree>
    <p:extLst>
      <p:ext uri="{BB962C8B-B14F-4D97-AF65-F5344CB8AC3E}">
        <p14:creationId xmlns:p14="http://schemas.microsoft.com/office/powerpoint/2010/main" val="401208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A69C4D-A707-41FA-EC01-453F7B9D59A3}"/>
              </a:ext>
            </a:extLst>
          </p:cNvPr>
          <p:cNvSpPr>
            <a:spLocks noGrp="1"/>
          </p:cNvSpPr>
          <p:nvPr>
            <p:ph type="sldNum" sz="quarter" idx="11"/>
          </p:nvPr>
        </p:nvSpPr>
        <p:spPr/>
        <p:txBody>
          <a:bodyPr/>
          <a:lstStyle/>
          <a:p>
            <a:fld id="{4E547FC5-224D-4B2B-AB96-D4331BB3CBEC}" type="slidenum">
              <a:rPr lang="en-US" smtClean="0"/>
              <a:pPr/>
              <a:t>46</a:t>
            </a:fld>
            <a:endParaRPr lang="en-US" dirty="0"/>
          </a:p>
        </p:txBody>
      </p:sp>
      <p:sp>
        <p:nvSpPr>
          <p:cNvPr id="3" name="Footer Placeholder 2">
            <a:extLst>
              <a:ext uri="{FF2B5EF4-FFF2-40B4-BE49-F238E27FC236}">
                <a16:creationId xmlns:a16="http://schemas.microsoft.com/office/drawing/2014/main" id="{D686E625-72CE-E86C-6E24-43F40F3B4837}"/>
              </a:ext>
            </a:extLst>
          </p:cNvPr>
          <p:cNvSpPr>
            <a:spLocks noGrp="1"/>
          </p:cNvSpPr>
          <p:nvPr>
            <p:ph type="ftr" sz="quarter" idx="10"/>
          </p:nvPr>
        </p:nvSpPr>
        <p:spPr/>
        <p:txBody>
          <a:bodyPr/>
          <a:lstStyle/>
          <a:p>
            <a:r>
              <a:rPr lang="en-US"/>
              <a:t>© Leadership Circle | All Rights Reserved</a:t>
            </a:r>
            <a:endParaRPr lang="en-US" dirty="0"/>
          </a:p>
        </p:txBody>
      </p:sp>
      <p:sp>
        <p:nvSpPr>
          <p:cNvPr id="4" name="Title 3">
            <a:extLst>
              <a:ext uri="{FF2B5EF4-FFF2-40B4-BE49-F238E27FC236}">
                <a16:creationId xmlns:a16="http://schemas.microsoft.com/office/drawing/2014/main" id="{00AE4B53-F6CE-BE2C-2616-6A1BE30602C0}"/>
              </a:ext>
            </a:extLst>
          </p:cNvPr>
          <p:cNvSpPr>
            <a:spLocks noGrp="1"/>
          </p:cNvSpPr>
          <p:nvPr>
            <p:ph type="title"/>
          </p:nvPr>
        </p:nvSpPr>
        <p:spPr/>
        <p:txBody>
          <a:bodyPr/>
          <a:lstStyle/>
          <a:p>
            <a:r>
              <a:rPr lang="en-US" b="0" dirty="0" err="1">
                <a:latin typeface="Source Han Sans JP Medium" panose="020B0500000000000000" pitchFamily="34" charset="-128"/>
                <a:ea typeface="Source Han Sans JP Medium" panose="020B0500000000000000" pitchFamily="34" charset="-128"/>
              </a:rPr>
              <a:t>プログラムデザインの基準</a:t>
            </a:r>
            <a:endParaRPr lang="en-US" b="0" dirty="0">
              <a:latin typeface="Source Han Sans JP Medium" panose="020B0500000000000000" pitchFamily="34" charset="-128"/>
              <a:ea typeface="Source Han Sans JP Medium" panose="020B0500000000000000" pitchFamily="34" charset="-128"/>
            </a:endParaRPr>
          </a:p>
        </p:txBody>
      </p:sp>
      <p:sp>
        <p:nvSpPr>
          <p:cNvPr id="5" name="Content Placeholder 4">
            <a:extLst>
              <a:ext uri="{FF2B5EF4-FFF2-40B4-BE49-F238E27FC236}">
                <a16:creationId xmlns:a16="http://schemas.microsoft.com/office/drawing/2014/main" id="{D057BC28-3EE9-BAF1-BF6A-724CAE07BB45}"/>
              </a:ext>
            </a:extLst>
          </p:cNvPr>
          <p:cNvSpPr>
            <a:spLocks noGrp="1"/>
          </p:cNvSpPr>
          <p:nvPr>
            <p:ph sz="quarter" idx="12"/>
          </p:nvPr>
        </p:nvSpPr>
        <p:spPr/>
        <p:txBody>
          <a:bodyPr/>
          <a:lstStyle/>
          <a:p>
            <a:r>
              <a:rPr lang="en-US" dirty="0" err="1">
                <a:latin typeface="Source Han Sans JP Light" panose="020B0300000000000000" pitchFamily="34" charset="-128"/>
                <a:ea typeface="Source Han Sans JP Light" panose="020B0300000000000000" pitchFamily="34" charset="-128"/>
              </a:rPr>
              <a:t>リーダーシップ・コンピテンシーの重要な部分をみる</a:t>
            </a:r>
            <a:endParaRPr lang="en-US" dirty="0">
              <a:latin typeface="Source Han Sans JP Light" panose="020B0300000000000000" pitchFamily="34" charset="-128"/>
              <a:ea typeface="Source Han Sans JP Light" panose="020B0300000000000000" pitchFamily="34" charset="-128"/>
            </a:endParaRPr>
          </a:p>
          <a:p>
            <a:r>
              <a:rPr lang="en-US" dirty="0" err="1">
                <a:latin typeface="Source Han Sans JP Light" panose="020B0300000000000000" pitchFamily="34" charset="-128"/>
                <a:ea typeface="Source Han Sans JP Light" panose="020B0300000000000000" pitchFamily="34" charset="-128"/>
              </a:rPr>
              <a:t>信念体系と心理的前提をみる</a:t>
            </a:r>
            <a:endParaRPr lang="en-US" dirty="0">
              <a:latin typeface="Source Han Sans JP Light" panose="020B0300000000000000" pitchFamily="34" charset="-128"/>
              <a:ea typeface="Source Han Sans JP Light" panose="020B0300000000000000" pitchFamily="34" charset="-128"/>
            </a:endParaRPr>
          </a:p>
          <a:p>
            <a:r>
              <a:rPr lang="en-US" dirty="0" err="1">
                <a:latin typeface="Source Han Sans JP Light" panose="020B0300000000000000" pitchFamily="34" charset="-128"/>
                <a:ea typeface="Source Han Sans JP Light" panose="020B0300000000000000" pitchFamily="34" charset="-128"/>
              </a:rPr>
              <a:t>成人の発達段階を示す</a:t>
            </a:r>
            <a:endParaRPr lang="en-US" dirty="0">
              <a:latin typeface="Source Han Sans JP Light" panose="020B0300000000000000" pitchFamily="34" charset="-128"/>
              <a:ea typeface="Source Han Sans JP Light" panose="020B0300000000000000" pitchFamily="34" charset="-128"/>
            </a:endParaRPr>
          </a:p>
          <a:p>
            <a:r>
              <a:rPr lang="en-US" dirty="0" err="1">
                <a:latin typeface="Source Han Sans JP Light" panose="020B0300000000000000" pitchFamily="34" charset="-128"/>
                <a:ea typeface="Source Han Sans JP Light" panose="020B0300000000000000" pitchFamily="34" charset="-128"/>
              </a:rPr>
              <a:t>各種理論のフレームワークを統合する</a:t>
            </a:r>
            <a:endParaRPr lang="en-US" dirty="0">
              <a:latin typeface="Source Han Sans JP Light" panose="020B0300000000000000" pitchFamily="34" charset="-128"/>
              <a:ea typeface="Source Han Sans JP Light" panose="020B0300000000000000" pitchFamily="34" charset="-128"/>
            </a:endParaRPr>
          </a:p>
          <a:p>
            <a:r>
              <a:rPr lang="en-US" dirty="0" err="1">
                <a:latin typeface="Source Han Sans JP Light" panose="020B0300000000000000" pitchFamily="34" charset="-128"/>
                <a:ea typeface="Source Han Sans JP Light" panose="020B0300000000000000" pitchFamily="34" charset="-128"/>
              </a:rPr>
              <a:t>結果を整理する</a:t>
            </a:r>
            <a:r>
              <a:rPr lang="en-US" dirty="0">
                <a:latin typeface="Source Han Sans JP Light" panose="020B0300000000000000" pitchFamily="34" charset="-128"/>
                <a:ea typeface="Source Han Sans JP Light" panose="020B0300000000000000" pitchFamily="34" charset="-128"/>
              </a:rPr>
              <a:t>– </a:t>
            </a:r>
            <a:r>
              <a:rPr lang="en-US" dirty="0" err="1">
                <a:latin typeface="Source Han Sans JP Light" panose="020B0300000000000000" pitchFamily="34" charset="-128"/>
                <a:ea typeface="Source Han Sans JP Light" panose="020B0300000000000000" pitchFamily="34" charset="-128"/>
              </a:rPr>
              <a:t>鍵となる成長機会を即座に可視化</a:t>
            </a:r>
            <a:endParaRPr lang="en-US" dirty="0">
              <a:latin typeface="Source Han Sans JP Light" panose="020B0300000000000000" pitchFamily="34" charset="-128"/>
              <a:ea typeface="Source Han Sans JP Light" panose="020B0300000000000000" pitchFamily="34" charset="-128"/>
            </a:endParaRPr>
          </a:p>
        </p:txBody>
      </p:sp>
    </p:spTree>
    <p:extLst>
      <p:ext uri="{BB962C8B-B14F-4D97-AF65-F5344CB8AC3E}">
        <p14:creationId xmlns:p14="http://schemas.microsoft.com/office/powerpoint/2010/main" val="161843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22615E-FFE5-6055-CB3E-2697CECDEABC}"/>
              </a:ext>
            </a:extLst>
          </p:cNvPr>
          <p:cNvSpPr>
            <a:spLocks noGrp="1"/>
          </p:cNvSpPr>
          <p:nvPr>
            <p:ph type="sldNum" sz="quarter" idx="11"/>
          </p:nvPr>
        </p:nvSpPr>
        <p:spPr/>
        <p:txBody>
          <a:bodyPr/>
          <a:lstStyle/>
          <a:p>
            <a:fld id="{4E547FC5-224D-4B2B-AB96-D4331BB3CBEC}" type="slidenum">
              <a:rPr lang="en-US" smtClean="0"/>
              <a:pPr/>
              <a:t>47</a:t>
            </a:fld>
            <a:endParaRPr lang="en-US" dirty="0"/>
          </a:p>
        </p:txBody>
      </p:sp>
      <p:sp>
        <p:nvSpPr>
          <p:cNvPr id="3" name="Footer Placeholder 2">
            <a:extLst>
              <a:ext uri="{FF2B5EF4-FFF2-40B4-BE49-F238E27FC236}">
                <a16:creationId xmlns:a16="http://schemas.microsoft.com/office/drawing/2014/main" id="{8BEC7187-2D29-7382-8EDF-028DD1EA64C5}"/>
              </a:ext>
            </a:extLst>
          </p:cNvPr>
          <p:cNvSpPr>
            <a:spLocks noGrp="1"/>
          </p:cNvSpPr>
          <p:nvPr>
            <p:ph type="ftr" sz="quarter" idx="10"/>
          </p:nvPr>
        </p:nvSpPr>
        <p:spPr/>
        <p:txBody>
          <a:bodyPr/>
          <a:lstStyle/>
          <a:p>
            <a:r>
              <a:rPr lang="en-US"/>
              <a:t>© Leadership Circle | All Rights Reserved</a:t>
            </a:r>
            <a:endParaRPr lang="en-US" dirty="0"/>
          </a:p>
        </p:txBody>
      </p:sp>
      <p:sp>
        <p:nvSpPr>
          <p:cNvPr id="6" name="Title 5">
            <a:extLst>
              <a:ext uri="{FF2B5EF4-FFF2-40B4-BE49-F238E27FC236}">
                <a16:creationId xmlns:a16="http://schemas.microsoft.com/office/drawing/2014/main" id="{6F59418A-BC39-7340-B3A0-10579B3A325A}"/>
              </a:ext>
            </a:extLst>
          </p:cNvPr>
          <p:cNvSpPr>
            <a:spLocks noGrp="1"/>
          </p:cNvSpPr>
          <p:nvPr>
            <p:ph type="title"/>
          </p:nvPr>
        </p:nvSpPr>
        <p:spPr/>
        <p:txBody>
          <a:bodyPr/>
          <a:lstStyle/>
          <a:p>
            <a:r>
              <a:rPr lang="ja-JP" altLang="es-ES">
                <a:latin typeface="Source Han Sans JP Medium" panose="020B0500000000000000" pitchFamily="34" charset="-128"/>
                <a:ea typeface="Source Han Sans JP Medium" panose="020B0500000000000000" pitchFamily="34" charset="-128"/>
              </a:rPr>
              <a:t>骨組みとなる主な理論</a:t>
            </a:r>
            <a:endParaRPr lang="en-US" dirty="0">
              <a:latin typeface="Source Han Sans JP Medium" panose="020B0500000000000000" pitchFamily="34" charset="-128"/>
              <a:ea typeface="Source Han Sans JP Medium" panose="020B0500000000000000" pitchFamily="34" charset="-128"/>
            </a:endParaRPr>
          </a:p>
        </p:txBody>
      </p:sp>
      <p:sp>
        <p:nvSpPr>
          <p:cNvPr id="7" name="Content Placeholder 6">
            <a:extLst>
              <a:ext uri="{FF2B5EF4-FFF2-40B4-BE49-F238E27FC236}">
                <a16:creationId xmlns:a16="http://schemas.microsoft.com/office/drawing/2014/main" id="{79E55686-D26C-2BA5-138A-5B8225857491}"/>
              </a:ext>
            </a:extLst>
          </p:cNvPr>
          <p:cNvSpPr>
            <a:spLocks noGrp="1"/>
          </p:cNvSpPr>
          <p:nvPr>
            <p:ph sz="quarter" idx="12"/>
          </p:nvPr>
        </p:nvSpPr>
        <p:spPr>
          <a:xfrm>
            <a:off x="609600" y="1493838"/>
            <a:ext cx="5247190" cy="4541837"/>
          </a:xfrm>
        </p:spPr>
        <p:txBody>
          <a:bodyPr>
            <a:noAutofit/>
          </a:bodyPr>
          <a:lstStyle/>
          <a:p>
            <a:r>
              <a:rPr lang="ja-JP" altLang="es-ES" sz="1400">
                <a:ea typeface="Source Han Sans JP" panose="020B0500000000000000" pitchFamily="34" charset="-128"/>
              </a:rPr>
              <a:t>クリエイティブ・リアクティブの指向</a:t>
            </a:r>
            <a:r>
              <a:rPr lang="es-ES" altLang="ja-JP" sz="1400" dirty="0">
                <a:ea typeface="Source Han Sans JP" panose="020B0500000000000000" pitchFamily="34" charset="-128"/>
              </a:rPr>
              <a:t>:  </a:t>
            </a:r>
            <a:r>
              <a:rPr lang="ja-JP" altLang="es-ES" sz="1400">
                <a:ea typeface="Source Han Sans JP" panose="020B0500000000000000" pitchFamily="34" charset="-128"/>
              </a:rPr>
              <a:t>フリッツ、センゲ、キーファー</a:t>
            </a:r>
            <a:endParaRPr lang="pt-PT" altLang="ja-JP" sz="1400" dirty="0">
              <a:ea typeface="Source Han Sans JP" panose="020B0500000000000000" pitchFamily="34" charset="-128"/>
            </a:endParaRPr>
          </a:p>
          <a:p>
            <a:r>
              <a:rPr lang="ja-JP" altLang="es-ES" sz="1400">
                <a:ea typeface="Source Han Sans JP" panose="020B0500000000000000" pitchFamily="34" charset="-128"/>
              </a:rPr>
              <a:t>認知心理学  </a:t>
            </a:r>
            <a:r>
              <a:rPr lang="es-ES" altLang="ja-JP" sz="1400" dirty="0">
                <a:ea typeface="Source Han Sans JP" panose="020B0500000000000000" pitchFamily="34" charset="-128"/>
              </a:rPr>
              <a:t>- </a:t>
            </a:r>
            <a:r>
              <a:rPr lang="ja-JP" altLang="es-ES" sz="1400">
                <a:ea typeface="Source Han Sans JP" panose="020B0500000000000000" pitchFamily="34" charset="-128"/>
              </a:rPr>
              <a:t>理性感情療法</a:t>
            </a:r>
            <a:r>
              <a:rPr lang="es-ES" altLang="ja-JP" sz="1400" dirty="0">
                <a:ea typeface="Source Han Sans JP" panose="020B0500000000000000" pitchFamily="34" charset="-128"/>
              </a:rPr>
              <a:t>: </a:t>
            </a:r>
            <a:r>
              <a:rPr lang="ja-JP" altLang="es-ES" sz="1400">
                <a:ea typeface="Source Han Sans JP" panose="020B0500000000000000" pitchFamily="34" charset="-128"/>
              </a:rPr>
              <a:t>バーンズ、エリス</a:t>
            </a:r>
            <a:endParaRPr lang="pt-PT" altLang="ja-JP" sz="1400" dirty="0">
              <a:ea typeface="Source Han Sans JP" panose="020B0500000000000000" pitchFamily="34" charset="-128"/>
            </a:endParaRPr>
          </a:p>
          <a:p>
            <a:r>
              <a:rPr lang="ja-JP" altLang="es-ES" sz="1400">
                <a:ea typeface="Source Han Sans JP" panose="020B0500000000000000" pitchFamily="34" charset="-128"/>
              </a:rPr>
              <a:t>ビジョン</a:t>
            </a:r>
            <a:r>
              <a:rPr lang="es-ES" altLang="ja-JP" sz="1400" dirty="0">
                <a:ea typeface="Source Han Sans JP" panose="020B0500000000000000" pitchFamily="34" charset="-128"/>
              </a:rPr>
              <a:t>; </a:t>
            </a:r>
            <a:r>
              <a:rPr lang="ja-JP" altLang="es-ES" sz="1400">
                <a:ea typeface="Source Han Sans JP" panose="020B0500000000000000" pitchFamily="34" charset="-128"/>
              </a:rPr>
              <a:t>依存と野心、政治的脚本</a:t>
            </a:r>
            <a:r>
              <a:rPr lang="es-ES" altLang="ja-JP" sz="1400" dirty="0">
                <a:ea typeface="Source Han Sans JP" panose="020B0500000000000000" pitchFamily="34" charset="-128"/>
              </a:rPr>
              <a:t>: </a:t>
            </a:r>
            <a:r>
              <a:rPr lang="ja-JP" altLang="es-ES" sz="1400">
                <a:ea typeface="Source Han Sans JP" panose="020B0500000000000000" pitchFamily="34" charset="-128"/>
              </a:rPr>
              <a:t>ピーター・ブロック</a:t>
            </a:r>
          </a:p>
          <a:p>
            <a:pPr marL="0" indent="0" algn="ctr">
              <a:buNone/>
            </a:pPr>
            <a:r>
              <a:rPr lang="en-US" sz="1400" dirty="0">
                <a:ea typeface="Source Han Sans JP" panose="020B0500000000000000" pitchFamily="34" charset="-128"/>
              </a:rPr>
              <a:t>* * * * * * </a:t>
            </a:r>
          </a:p>
          <a:p>
            <a:r>
              <a:rPr lang="ja-JP" altLang="es-ES" sz="1400">
                <a:solidFill>
                  <a:srgbClr val="414042"/>
                </a:solidFill>
                <a:ea typeface="Source Han Sans JP" panose="020B0500000000000000" pitchFamily="34" charset="-128"/>
              </a:rPr>
              <a:t>性格構造</a:t>
            </a:r>
            <a:r>
              <a:rPr lang="en-US" sz="1400" dirty="0">
                <a:solidFill>
                  <a:srgbClr val="414042"/>
                </a:solidFill>
                <a:ea typeface="Source Han Sans JP" panose="020B0500000000000000" pitchFamily="34" charset="-128"/>
              </a:rPr>
              <a:t>: </a:t>
            </a:r>
            <a:r>
              <a:rPr lang="ja-JP" altLang="es-ES" sz="1400">
                <a:solidFill>
                  <a:srgbClr val="414042"/>
                </a:solidFill>
                <a:ea typeface="Source Han Sans JP" panose="020B0500000000000000" pitchFamily="34" charset="-128"/>
              </a:rPr>
              <a:t>カレン・ホーニー</a:t>
            </a:r>
            <a:endParaRPr lang="en-US" sz="1400" dirty="0">
              <a:ea typeface="Source Han Sans JP" panose="020B0500000000000000" pitchFamily="34" charset="-128"/>
            </a:endParaRPr>
          </a:p>
          <a:p>
            <a:pPr lvl="1"/>
            <a:r>
              <a:rPr lang="es-ES" altLang="ja-JP" sz="1400" dirty="0">
                <a:solidFill>
                  <a:srgbClr val="414042"/>
                </a:solidFill>
                <a:ea typeface="Source Han Sans JP" panose="020B0500000000000000" pitchFamily="34" charset="-128"/>
              </a:rPr>
              <a:t>〜</a:t>
            </a:r>
            <a:r>
              <a:rPr lang="ja-JP" altLang="es-ES" sz="1400">
                <a:solidFill>
                  <a:srgbClr val="414042"/>
                </a:solidFill>
                <a:ea typeface="Source Han Sans JP" panose="020B0500000000000000" pitchFamily="34" charset="-128"/>
              </a:rPr>
              <a:t>の方向へ</a:t>
            </a:r>
            <a:r>
              <a:rPr lang="es-ES" altLang="ja-JP" sz="1400" dirty="0">
                <a:solidFill>
                  <a:srgbClr val="414042"/>
                </a:solidFill>
                <a:ea typeface="Source Han Sans JP" panose="020B0500000000000000" pitchFamily="34" charset="-128"/>
              </a:rPr>
              <a:t> </a:t>
            </a:r>
            <a:r>
              <a:rPr lang="en-US" sz="1400" dirty="0">
                <a:ea typeface="Source Han Sans JP" panose="020B0500000000000000" pitchFamily="34" charset="-128"/>
              </a:rPr>
              <a:t>(</a:t>
            </a:r>
            <a:r>
              <a:rPr lang="ja-JP" altLang="es-ES" sz="1400">
                <a:ea typeface="Source Han Sans JP" panose="020B0500000000000000" pitchFamily="34" charset="-128"/>
              </a:rPr>
              <a:t>他者依存</a:t>
            </a:r>
            <a:r>
              <a:rPr lang="en-US" sz="1400" dirty="0">
                <a:ea typeface="Source Han Sans JP" panose="020B0500000000000000" pitchFamily="34" charset="-128"/>
              </a:rPr>
              <a:t>)</a:t>
            </a:r>
          </a:p>
          <a:p>
            <a:pPr lvl="1"/>
            <a:r>
              <a:rPr lang="es-ES" altLang="ja-JP" sz="1400" dirty="0">
                <a:solidFill>
                  <a:srgbClr val="414042"/>
                </a:solidFill>
                <a:ea typeface="Source Han Sans JP" panose="020B0500000000000000" pitchFamily="34" charset="-128"/>
              </a:rPr>
              <a:t>〜</a:t>
            </a:r>
            <a:r>
              <a:rPr lang="ja-JP" altLang="es-ES" sz="1400">
                <a:solidFill>
                  <a:srgbClr val="414042"/>
                </a:solidFill>
                <a:ea typeface="Source Han Sans JP" panose="020B0500000000000000" pitchFamily="34" charset="-128"/>
              </a:rPr>
              <a:t>から遠ざかって</a:t>
            </a:r>
            <a:r>
              <a:rPr lang="en-US" sz="1400" dirty="0">
                <a:ea typeface="Source Han Sans JP" panose="020B0500000000000000" pitchFamily="34" charset="-128"/>
              </a:rPr>
              <a:t>(</a:t>
            </a:r>
            <a:r>
              <a:rPr lang="ja-JP" altLang="es-ES" sz="1400">
                <a:ea typeface="Source Han Sans JP" panose="020B0500000000000000" pitchFamily="34" charset="-128"/>
              </a:rPr>
              <a:t>操作</a:t>
            </a:r>
            <a:r>
              <a:rPr lang="en-US" sz="1400" dirty="0">
                <a:ea typeface="Source Han Sans JP" panose="020B0500000000000000" pitchFamily="34" charset="-128"/>
              </a:rPr>
              <a:t>)</a:t>
            </a:r>
          </a:p>
          <a:p>
            <a:pPr lvl="1"/>
            <a:r>
              <a:rPr lang="es-ES" altLang="ja-JP" sz="1400" dirty="0">
                <a:solidFill>
                  <a:srgbClr val="414042"/>
                </a:solidFill>
                <a:ea typeface="Source Han Sans JP" panose="020B0500000000000000" pitchFamily="34" charset="-128"/>
              </a:rPr>
              <a:t>〜</a:t>
            </a:r>
            <a:r>
              <a:rPr lang="ja-JP" altLang="es-ES" sz="1400">
                <a:solidFill>
                  <a:srgbClr val="414042"/>
                </a:solidFill>
                <a:ea typeface="Source Han Sans JP" panose="020B0500000000000000" pitchFamily="34" charset="-128"/>
              </a:rPr>
              <a:t>に対峙して</a:t>
            </a:r>
            <a:r>
              <a:rPr lang="es-ES" altLang="ja-JP" sz="1400" dirty="0">
                <a:solidFill>
                  <a:srgbClr val="414042"/>
                </a:solidFill>
                <a:ea typeface="Source Han Sans JP" panose="020B0500000000000000" pitchFamily="34" charset="-128"/>
              </a:rPr>
              <a:t> </a:t>
            </a:r>
            <a:r>
              <a:rPr lang="en-US" sz="1400" dirty="0">
                <a:ea typeface="Source Han Sans JP" panose="020B0500000000000000" pitchFamily="34" charset="-128"/>
              </a:rPr>
              <a:t>(</a:t>
            </a:r>
            <a:r>
              <a:rPr lang="ja-JP" altLang="es-ES" sz="1400">
                <a:ea typeface="Source Han Sans JP" panose="020B0500000000000000" pitchFamily="34" charset="-128"/>
              </a:rPr>
              <a:t>自己防衛</a:t>
            </a:r>
            <a:r>
              <a:rPr lang="en-US" sz="1400" dirty="0">
                <a:ea typeface="Source Han Sans JP" panose="020B0500000000000000" pitchFamily="34" charset="-128"/>
              </a:rPr>
              <a:t>)</a:t>
            </a:r>
          </a:p>
          <a:p>
            <a:pPr marL="457200" lvl="1" indent="0">
              <a:buNone/>
            </a:pPr>
            <a:endParaRPr lang="en-US" sz="1400" dirty="0">
              <a:ea typeface="Source Han Sans JP" panose="020B0500000000000000" pitchFamily="34" charset="-128"/>
            </a:endParaRPr>
          </a:p>
          <a:p>
            <a:r>
              <a:rPr lang="ja-JP" altLang="es-ES" sz="1400">
                <a:solidFill>
                  <a:srgbClr val="414042"/>
                </a:solidFill>
                <a:ea typeface="Source Han Sans JP" panose="020B0500000000000000" pitchFamily="34" charset="-128"/>
              </a:rPr>
              <a:t>エニアグラム</a:t>
            </a:r>
            <a:r>
              <a:rPr lang="en-US" sz="1400" dirty="0">
                <a:solidFill>
                  <a:srgbClr val="414042"/>
                </a:solidFill>
                <a:ea typeface="Source Han Sans JP" panose="020B0500000000000000" pitchFamily="34" charset="-128"/>
              </a:rPr>
              <a:t> – </a:t>
            </a:r>
            <a:r>
              <a:rPr lang="ja-JP" altLang="es-ES" sz="1400">
                <a:solidFill>
                  <a:srgbClr val="414042"/>
                </a:solidFill>
                <a:ea typeface="Source Han Sans JP" panose="020B0500000000000000" pitchFamily="34" charset="-128"/>
              </a:rPr>
              <a:t>妄想（</a:t>
            </a:r>
            <a:r>
              <a:rPr lang="en-US" sz="1400" dirty="0">
                <a:solidFill>
                  <a:srgbClr val="414042"/>
                </a:solidFill>
                <a:ea typeface="Source Han Sans JP" panose="020B0500000000000000" pitchFamily="34" charset="-128"/>
              </a:rPr>
              <a:t>delusion)</a:t>
            </a:r>
            <a:r>
              <a:rPr lang="ja-JP" altLang="es-ES" sz="1400">
                <a:solidFill>
                  <a:srgbClr val="414042"/>
                </a:solidFill>
                <a:ea typeface="Source Han Sans JP" panose="020B0500000000000000" pitchFamily="34" charset="-128"/>
              </a:rPr>
              <a:t>による９つの異なるパーソナリティのタイプ</a:t>
            </a:r>
            <a:endParaRPr lang="en-US" sz="1400" dirty="0">
              <a:ea typeface="Source Han Sans JP" panose="020B0500000000000000" pitchFamily="34" charset="-128"/>
            </a:endParaRPr>
          </a:p>
          <a:p>
            <a:r>
              <a:rPr lang="ja-JP" altLang="es-ES" sz="1400">
                <a:solidFill>
                  <a:srgbClr val="414042"/>
                </a:solidFill>
                <a:ea typeface="Source Han Sans JP" panose="020B0500000000000000" pitchFamily="34" charset="-128"/>
              </a:rPr>
              <a:t>エゴ</a:t>
            </a:r>
            <a:r>
              <a:rPr lang="en-US" sz="1400" dirty="0">
                <a:solidFill>
                  <a:srgbClr val="414042"/>
                </a:solidFill>
                <a:ea typeface="Source Han Sans JP" panose="020B0500000000000000" pitchFamily="34" charset="-128"/>
              </a:rPr>
              <a:t>/</a:t>
            </a:r>
            <a:r>
              <a:rPr lang="ja-JP" altLang="es-ES" sz="1400">
                <a:solidFill>
                  <a:srgbClr val="414042"/>
                </a:solidFill>
                <a:ea typeface="Source Han Sans JP" panose="020B0500000000000000" pitchFamily="34" charset="-128"/>
              </a:rPr>
              <a:t>シャドウ</a:t>
            </a:r>
            <a:r>
              <a:rPr lang="en-US" sz="1400" dirty="0">
                <a:solidFill>
                  <a:srgbClr val="414042"/>
                </a:solidFill>
                <a:ea typeface="Source Han Sans JP" panose="020B0500000000000000" pitchFamily="34" charset="-128"/>
              </a:rPr>
              <a:t>: </a:t>
            </a:r>
            <a:r>
              <a:rPr lang="ja-JP" altLang="es-ES" sz="1400">
                <a:solidFill>
                  <a:srgbClr val="414042"/>
                </a:solidFill>
                <a:ea typeface="Source Han Sans JP" panose="020B0500000000000000" pitchFamily="34" charset="-128"/>
              </a:rPr>
              <a:t>カール・ユング</a:t>
            </a:r>
            <a:endParaRPr lang="en-US" sz="1400" dirty="0">
              <a:solidFill>
                <a:srgbClr val="414042"/>
              </a:solidFill>
              <a:ea typeface="Source Han Sans JP" panose="020B0500000000000000" pitchFamily="34" charset="-128"/>
            </a:endParaRPr>
          </a:p>
          <a:p>
            <a:r>
              <a:rPr lang="ja-JP" altLang="es-ES" sz="1400">
                <a:solidFill>
                  <a:srgbClr val="414042"/>
                </a:solidFill>
                <a:ea typeface="Source Han Sans JP" panose="020B0500000000000000" pitchFamily="34" charset="-128"/>
              </a:rPr>
              <a:t>ボディサイコセラピー・身体的な心理学</a:t>
            </a:r>
            <a:r>
              <a:rPr lang="en-US" sz="1400" dirty="0">
                <a:solidFill>
                  <a:srgbClr val="414042"/>
                </a:solidFill>
                <a:ea typeface="Source Han Sans JP" panose="020B0500000000000000" pitchFamily="34" charset="-128"/>
              </a:rPr>
              <a:t>: </a:t>
            </a:r>
            <a:r>
              <a:rPr lang="ja-JP" altLang="es-ES" sz="1400">
                <a:solidFill>
                  <a:srgbClr val="414042"/>
                </a:solidFill>
                <a:ea typeface="Source Han Sans JP" panose="020B0500000000000000" pitchFamily="34" charset="-128"/>
              </a:rPr>
              <a:t>ライヒ、クルツ、ロウエン、ピラコス</a:t>
            </a:r>
            <a:endParaRPr lang="en-US" sz="1400" dirty="0">
              <a:solidFill>
                <a:srgbClr val="414042"/>
              </a:solidFill>
              <a:ea typeface="Source Han Sans JP" panose="020B0500000000000000" pitchFamily="34" charset="-128"/>
            </a:endParaRPr>
          </a:p>
        </p:txBody>
      </p:sp>
      <p:sp>
        <p:nvSpPr>
          <p:cNvPr id="8" name="Content Placeholder 6">
            <a:extLst>
              <a:ext uri="{FF2B5EF4-FFF2-40B4-BE49-F238E27FC236}">
                <a16:creationId xmlns:a16="http://schemas.microsoft.com/office/drawing/2014/main" id="{62B7C324-E21A-AED4-4070-B253AD059D3D}"/>
              </a:ext>
            </a:extLst>
          </p:cNvPr>
          <p:cNvSpPr txBox="1">
            <a:spLocks/>
          </p:cNvSpPr>
          <p:nvPr/>
        </p:nvSpPr>
        <p:spPr>
          <a:xfrm>
            <a:off x="6335210" y="1493838"/>
            <a:ext cx="5247190" cy="4541837"/>
          </a:xfrm>
          <a:prstGeom prst="rect">
            <a:avLst/>
          </a:prstGeom>
        </p:spPr>
        <p:txBody>
          <a:bodyPr vert="horz" lIns="91440" tIns="45720" rIns="91440" bIns="45720" rtlCol="0">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lang="en-US" sz="2400" b="0" i="0" kern="1200">
                <a:solidFill>
                  <a:schemeClr val="tx1"/>
                </a:solidFill>
                <a:effectLst/>
                <a:latin typeface="Helvetica" pitchFamily="2" charset="0"/>
                <a:ea typeface="+mn-ea"/>
                <a:cs typeface="Gotham Light" pitchFamily="2" charset="0"/>
              </a:defRPr>
            </a:lvl1pPr>
            <a:lvl2pPr marL="914400" indent="-457200" algn="l" defTabSz="914400" rtl="0" eaLnBrk="1" latinLnBrk="0" hangingPunct="1">
              <a:spcBef>
                <a:spcPts val="0"/>
              </a:spcBef>
              <a:spcAft>
                <a:spcPts val="600"/>
              </a:spcAft>
              <a:buSzPct val="100000"/>
              <a:buFont typeface="System Font Regular"/>
              <a:buChar char="⎼"/>
              <a:defRPr sz="2400" b="0" i="0" kern="1200">
                <a:solidFill>
                  <a:schemeClr val="tx1"/>
                </a:solidFill>
                <a:latin typeface="Helvetica" pitchFamily="2" charset="0"/>
                <a:ea typeface="+mn-ea"/>
                <a:cs typeface="Gotham Light" pitchFamily="2" charset="0"/>
              </a:defRPr>
            </a:lvl2pPr>
            <a:lvl3pPr marL="1257300" indent="-342900" algn="l" defTabSz="914400" rtl="0" eaLnBrk="1" latinLnBrk="0" hangingPunct="1">
              <a:spcBef>
                <a:spcPct val="20000"/>
              </a:spcBef>
              <a:spcAft>
                <a:spcPts val="600"/>
              </a:spcAft>
              <a:buFont typeface="Arial" panose="020B0604020202020204" pitchFamily="34" charset="0"/>
              <a:buChar char="•"/>
              <a:defRPr sz="2400" b="0" i="0" kern="1200">
                <a:solidFill>
                  <a:schemeClr val="tx1"/>
                </a:solidFill>
                <a:latin typeface="Helvetica" pitchFamily="2" charset="0"/>
                <a:ea typeface="+mn-ea"/>
                <a:cs typeface="Gotham Light" pitchFamily="2" charset="0"/>
              </a:defRPr>
            </a:lvl3pPr>
            <a:lvl4pPr marL="1714500" indent="-342900" algn="l" defTabSz="914400" rtl="0" eaLnBrk="1" latinLnBrk="0" hangingPunct="1">
              <a:spcBef>
                <a:spcPct val="20000"/>
              </a:spcBef>
              <a:spcAft>
                <a:spcPts val="600"/>
              </a:spcAft>
              <a:buSzPct val="75000"/>
              <a:buFont typeface="Courier New" panose="02070309020205020404" pitchFamily="49" charset="0"/>
              <a:buChar char="o"/>
              <a:defRPr sz="2000" b="0" i="0" kern="1200">
                <a:solidFill>
                  <a:schemeClr val="tx1"/>
                </a:solidFill>
                <a:latin typeface="Helvetica" pitchFamily="2" charset="0"/>
                <a:ea typeface="+mn-ea"/>
                <a:cs typeface="Gotham Light" pitchFamily="2" charset="0"/>
              </a:defRPr>
            </a:lvl4pPr>
            <a:lvl5pPr marL="2171700" indent="-342900" algn="l" defTabSz="914400" rtl="0" eaLnBrk="1" latinLnBrk="0" hangingPunct="1">
              <a:spcBef>
                <a:spcPct val="20000"/>
              </a:spcBef>
              <a:spcAft>
                <a:spcPts val="600"/>
              </a:spcAft>
              <a:buFont typeface="Wingdings" pitchFamily="2" charset="2"/>
              <a:buChar char="§"/>
              <a:defRPr sz="2000" b="0" i="0" kern="1200">
                <a:solidFill>
                  <a:schemeClr val="tx1"/>
                </a:solidFill>
                <a:latin typeface="Helvetica" pitchFamily="2" charset="0"/>
                <a:ea typeface="+mn-ea"/>
                <a:cs typeface="Gotham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ja-JP" altLang="es-ES" sz="1400">
                <a:solidFill>
                  <a:srgbClr val="414042"/>
                </a:solidFill>
                <a:latin typeface="Source Han Sans JP" panose="020B0500000000000000" pitchFamily="34" charset="-128"/>
                <a:ea typeface="Source Han Sans JP" panose="020B0500000000000000" pitchFamily="34" charset="-128"/>
              </a:rPr>
              <a:t>発達段階（成長のステージ）の構造</a:t>
            </a:r>
            <a:r>
              <a:rPr lang="en-US" sz="1400" dirty="0">
                <a:solidFill>
                  <a:srgbClr val="414042"/>
                </a:solidFill>
                <a:latin typeface="Source Han Sans JP" panose="020B0500000000000000" pitchFamily="34" charset="-128"/>
                <a:ea typeface="Source Han Sans JP" panose="020B0500000000000000" pitchFamily="34" charset="-128"/>
              </a:rPr>
              <a:t>: </a:t>
            </a:r>
            <a:r>
              <a:rPr lang="ja-JP" altLang="es-ES" sz="1400">
                <a:solidFill>
                  <a:srgbClr val="414042"/>
                </a:solidFill>
                <a:latin typeface="Source Han Sans JP" panose="020B0500000000000000" pitchFamily="34" charset="-128"/>
                <a:ea typeface="Source Han Sans JP" panose="020B0500000000000000" pitchFamily="34" charset="-128"/>
              </a:rPr>
              <a:t>コールバーグ、キーガン、トルバート、クックグロイター</a:t>
            </a:r>
            <a:endParaRPr lang="en-US" sz="1400" dirty="0">
              <a:solidFill>
                <a:srgbClr val="414042"/>
              </a:solidFill>
              <a:latin typeface="Source Han Sans JP" panose="020B0500000000000000" pitchFamily="34" charset="-128"/>
              <a:ea typeface="Source Han Sans JP" panose="020B0500000000000000" pitchFamily="34" charset="-128"/>
            </a:endParaRPr>
          </a:p>
          <a:p>
            <a:r>
              <a:rPr lang="ja-JP" altLang="es-ES" sz="1400">
                <a:solidFill>
                  <a:srgbClr val="414042"/>
                </a:solidFill>
                <a:latin typeface="Source Han Sans JP" panose="020B0500000000000000" pitchFamily="34" charset="-128"/>
                <a:ea typeface="Source Han Sans JP" panose="020B0500000000000000" pitchFamily="34" charset="-128"/>
              </a:rPr>
              <a:t>神話文学、智慧に関する伝統</a:t>
            </a:r>
            <a:r>
              <a:rPr lang="ja-JP" altLang="en-US" sz="1400">
                <a:solidFill>
                  <a:srgbClr val="414042"/>
                </a:solidFill>
                <a:latin typeface="Source Han Sans JP" panose="020B0500000000000000" pitchFamily="34" charset="-128"/>
                <a:ea typeface="Source Han Sans JP" panose="020B0500000000000000" pitchFamily="34" charset="-128"/>
              </a:rPr>
              <a:t>・伝説</a:t>
            </a:r>
            <a:endParaRPr lang="en-US" sz="1400" dirty="0">
              <a:latin typeface="Source Han Sans JP" panose="020B0500000000000000" pitchFamily="34" charset="-128"/>
              <a:ea typeface="Source Han Sans JP" panose="020B0500000000000000" pitchFamily="34" charset="-128"/>
            </a:endParaRPr>
          </a:p>
          <a:p>
            <a:r>
              <a:rPr lang="ja-JP" altLang="es-ES" sz="1400">
                <a:solidFill>
                  <a:srgbClr val="414042"/>
                </a:solidFill>
                <a:latin typeface="Source Han Sans JP" panose="020B0500000000000000" pitchFamily="34" charset="-128"/>
                <a:ea typeface="Source Han Sans JP" panose="020B0500000000000000" pitchFamily="34" charset="-128"/>
              </a:rPr>
              <a:t>コーヴィーの３つのパラダイム（依存、自立、相互依存）</a:t>
            </a:r>
            <a:endParaRPr lang="en-US" sz="1400" dirty="0">
              <a:latin typeface="Source Han Sans JP" panose="020B0500000000000000" pitchFamily="34" charset="-128"/>
              <a:ea typeface="Source Han Sans JP" panose="020B0500000000000000" pitchFamily="34" charset="-128"/>
            </a:endParaRPr>
          </a:p>
          <a:p>
            <a:r>
              <a:rPr lang="ja-JP" altLang="es-ES" sz="1400">
                <a:solidFill>
                  <a:srgbClr val="414042"/>
                </a:solidFill>
                <a:latin typeface="Source Han Sans JP" panose="020B0500000000000000" pitchFamily="34" charset="-128"/>
                <a:ea typeface="Source Han Sans JP" panose="020B0500000000000000" pitchFamily="34" charset="-128"/>
              </a:rPr>
              <a:t>リーダーシップの文献、コンピテンシーの研究</a:t>
            </a:r>
            <a:endParaRPr lang="en-US" sz="1400" dirty="0">
              <a:latin typeface="Source Han Sans JP" panose="020B0500000000000000" pitchFamily="34" charset="-128"/>
              <a:ea typeface="Source Han Sans JP" panose="020B0500000000000000" pitchFamily="34" charset="-128"/>
            </a:endParaRPr>
          </a:p>
          <a:p>
            <a:r>
              <a:rPr lang="ja-JP" altLang="es-ES" sz="1400">
                <a:latin typeface="Source Han Sans JP" panose="020B0500000000000000" pitchFamily="34" charset="-128"/>
                <a:ea typeface="Source Han Sans JP" panose="020B0500000000000000" pitchFamily="34" charset="-128"/>
              </a:rPr>
              <a:t>リーダーシップ</a:t>
            </a:r>
            <a:r>
              <a:rPr lang="es-ES" altLang="ja-JP" sz="1400" dirty="0">
                <a:latin typeface="Source Han Sans JP" panose="020B0500000000000000" pitchFamily="34" charset="-128"/>
                <a:ea typeface="Source Han Sans JP" panose="020B0500000000000000" pitchFamily="34" charset="-128"/>
              </a:rPr>
              <a:t>360°</a:t>
            </a:r>
            <a:r>
              <a:rPr lang="ja-JP" altLang="es-ES" sz="1400">
                <a:latin typeface="Source Han Sans JP" panose="020B0500000000000000" pitchFamily="34" charset="-128"/>
                <a:ea typeface="Source Han Sans JP" panose="020B0500000000000000" pitchFamily="34" charset="-128"/>
              </a:rPr>
              <a:t>リサーチ </a:t>
            </a:r>
            <a:r>
              <a:rPr lang="es-ES" altLang="ja-JP" sz="1400" dirty="0">
                <a:latin typeface="Source Han Sans JP" panose="020B0500000000000000" pitchFamily="34" charset="-128"/>
                <a:ea typeface="Source Han Sans JP" panose="020B0500000000000000" pitchFamily="34" charset="-128"/>
              </a:rPr>
              <a:t>– </a:t>
            </a:r>
            <a:r>
              <a:rPr lang="ja-JP" altLang="es-ES" sz="1400">
                <a:latin typeface="Source Han Sans JP" panose="020B0500000000000000" pitchFamily="34" charset="-128"/>
                <a:ea typeface="Source Han Sans JP" panose="020B0500000000000000" pitchFamily="34" charset="-128"/>
              </a:rPr>
              <a:t>ゼンガー＆フォークマン など</a:t>
            </a:r>
          </a:p>
        </p:txBody>
      </p:sp>
    </p:spTree>
    <p:extLst>
      <p:ext uri="{BB962C8B-B14F-4D97-AF65-F5344CB8AC3E}">
        <p14:creationId xmlns:p14="http://schemas.microsoft.com/office/powerpoint/2010/main" val="96397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5">
            <a:extLst>
              <a:ext uri="{FF2B5EF4-FFF2-40B4-BE49-F238E27FC236}">
                <a16:creationId xmlns:a16="http://schemas.microsoft.com/office/drawing/2014/main" id="{E7819F5E-8612-00FB-34AF-A10CC6416A11}"/>
              </a:ext>
            </a:extLst>
          </p:cNvPr>
          <p:cNvSpPr txBox="1">
            <a:spLocks noGrp="1"/>
          </p:cNvSpPr>
          <p:nvPr>
            <p:ph type="sldNum" sz="quarter" idx="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AEC7B7D-2769-AA48-AD03-A68DD83BD030}" type="slidenum">
              <a:rPr kumimoji="0" lang="en-US" sz="1200" b="0" i="0" u="none" strike="noStrike" kern="1200" cap="none" spc="0" normalizeH="0" baseline="0" noProof="0">
                <a:ln>
                  <a:noFill/>
                </a:ln>
                <a:solidFill>
                  <a:srgbClr val="939293"/>
                </a:solidFill>
                <a:effectLst/>
                <a:uLnTx/>
                <a:uFillTx/>
                <a:latin typeface="Helvetica" pitchFamily="2"/>
                <a:ea typeface="+mn-ea"/>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939293"/>
              </a:solidFill>
              <a:effectLst/>
              <a:uLnTx/>
              <a:uFillTx/>
              <a:latin typeface="Helvetica" pitchFamily="2"/>
              <a:ea typeface="+mn-ea"/>
            </a:endParaRPr>
          </a:p>
        </p:txBody>
      </p:sp>
      <p:sp>
        <p:nvSpPr>
          <p:cNvPr id="3" name="Footer Placeholder 14">
            <a:extLst>
              <a:ext uri="{FF2B5EF4-FFF2-40B4-BE49-F238E27FC236}">
                <a16:creationId xmlns:a16="http://schemas.microsoft.com/office/drawing/2014/main" id="{D2F18BB4-FEF6-4465-354F-6702E59DF7CA}"/>
              </a:ext>
            </a:extLst>
          </p:cNvPr>
          <p:cNvSpPr txBox="1">
            <a:spLocks noGrp="1"/>
          </p:cNvSpPr>
          <p:nvPr>
            <p:ph type="ftr" sz="quarter" idx="9"/>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BBBEC0"/>
                </a:solidFill>
                <a:effectLst/>
                <a:uLnTx/>
                <a:uFillTx/>
                <a:latin typeface="Helvetica" pitchFamily="2"/>
                <a:ea typeface="+mn-ea"/>
              </a:rPr>
              <a:t>© Leadership Circle | All Rights Reserved</a:t>
            </a:r>
          </a:p>
        </p:txBody>
      </p:sp>
      <p:pic>
        <p:nvPicPr>
          <p:cNvPr id="4" name="Picture 33">
            <a:extLst>
              <a:ext uri="{FF2B5EF4-FFF2-40B4-BE49-F238E27FC236}">
                <a16:creationId xmlns:a16="http://schemas.microsoft.com/office/drawing/2014/main" id="{CC25132F-E22C-F190-6750-66C62F68884E}"/>
              </a:ext>
            </a:extLst>
          </p:cNvPr>
          <p:cNvPicPr>
            <a:picLocks noChangeAspect="1"/>
          </p:cNvPicPr>
          <p:nvPr/>
        </p:nvPicPr>
        <p:blipFill>
          <a:blip r:embed="rId3"/>
          <a:srcRect l="-16574"/>
          <a:stretch>
            <a:fillRect/>
          </a:stretch>
        </p:blipFill>
        <p:spPr>
          <a:xfrm rot="10799991">
            <a:off x="7130125" y="1608045"/>
            <a:ext cx="886382" cy="1543653"/>
          </a:xfrm>
          <a:prstGeom prst="rect">
            <a:avLst/>
          </a:prstGeom>
          <a:noFill/>
          <a:ln cap="flat">
            <a:noFill/>
          </a:ln>
        </p:spPr>
      </p:pic>
      <p:pic>
        <p:nvPicPr>
          <p:cNvPr id="5" name="Picture 34">
            <a:extLst>
              <a:ext uri="{FF2B5EF4-FFF2-40B4-BE49-F238E27FC236}">
                <a16:creationId xmlns:a16="http://schemas.microsoft.com/office/drawing/2014/main" id="{59D1AA89-384A-0E1A-D41D-49B7397221AF}"/>
              </a:ext>
            </a:extLst>
          </p:cNvPr>
          <p:cNvPicPr>
            <a:picLocks noChangeAspect="1"/>
          </p:cNvPicPr>
          <p:nvPr/>
        </p:nvPicPr>
        <p:blipFill>
          <a:blip r:embed="rId3"/>
          <a:stretch>
            <a:fillRect/>
          </a:stretch>
        </p:blipFill>
        <p:spPr>
          <a:xfrm rot="16200004">
            <a:off x="5706020" y="2985132"/>
            <a:ext cx="784271" cy="1498253"/>
          </a:xfrm>
          <a:prstGeom prst="rect">
            <a:avLst/>
          </a:prstGeom>
          <a:noFill/>
          <a:ln cap="flat">
            <a:noFill/>
          </a:ln>
        </p:spPr>
      </p:pic>
      <p:pic>
        <p:nvPicPr>
          <p:cNvPr id="6" name="Picture 35">
            <a:extLst>
              <a:ext uri="{FF2B5EF4-FFF2-40B4-BE49-F238E27FC236}">
                <a16:creationId xmlns:a16="http://schemas.microsoft.com/office/drawing/2014/main" id="{311CAB61-5EC7-655B-36FA-1ECE4C8A6411}"/>
              </a:ext>
            </a:extLst>
          </p:cNvPr>
          <p:cNvPicPr>
            <a:picLocks noChangeAspect="1"/>
          </p:cNvPicPr>
          <p:nvPr/>
        </p:nvPicPr>
        <p:blipFill>
          <a:blip r:embed="rId3"/>
          <a:stretch>
            <a:fillRect/>
          </a:stretch>
        </p:blipFill>
        <p:spPr>
          <a:xfrm>
            <a:off x="4225789" y="1608045"/>
            <a:ext cx="761210" cy="1543653"/>
          </a:xfrm>
          <a:prstGeom prst="rect">
            <a:avLst/>
          </a:prstGeom>
          <a:noFill/>
          <a:ln cap="flat">
            <a:noFill/>
          </a:ln>
        </p:spPr>
      </p:pic>
      <p:sp>
        <p:nvSpPr>
          <p:cNvPr id="7" name="Oval 36">
            <a:extLst>
              <a:ext uri="{FF2B5EF4-FFF2-40B4-BE49-F238E27FC236}">
                <a16:creationId xmlns:a16="http://schemas.microsoft.com/office/drawing/2014/main" id="{BE1C785E-30BE-20F1-5BC1-7D44BDE4A48D}"/>
              </a:ext>
            </a:extLst>
          </p:cNvPr>
          <p:cNvSpPr/>
          <p:nvPr/>
        </p:nvSpPr>
        <p:spPr>
          <a:xfrm>
            <a:off x="5282452" y="1524003"/>
            <a:ext cx="1553135" cy="16002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1A053"/>
          </a:solidFill>
          <a:ln cap="flat">
            <a:noFill/>
            <a:prstDash val="solid"/>
          </a:ln>
          <a:effectLst>
            <a:outerShdw dist="38096" dir="2700000" algn="tl">
              <a:srgbClr val="A12B2A"/>
            </a:outerShdw>
          </a:effectLst>
        </p:spPr>
        <p:txBody>
          <a:bodyPr vert="horz" wrap="square" lIns="89766" tIns="44887" rIns="89766" bIns="44887"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400" b="1" i="0" u="none" strike="noStrike" kern="1200" cap="none" spc="0" normalizeH="0" baseline="0" noProof="0">
              <a:ln>
                <a:noFill/>
              </a:ln>
              <a:solidFill>
                <a:srgbClr val="FFFFFF"/>
              </a:solidFill>
              <a:effectLst/>
              <a:uLnTx/>
              <a:uFillTx/>
              <a:latin typeface="Helvetica" pitchFamily="2"/>
              <a:ea typeface="+mn-ea"/>
              <a:cs typeface="Gotham Medium" pitchFamily="2"/>
            </a:endParaRPr>
          </a:p>
        </p:txBody>
      </p:sp>
      <p:sp>
        <p:nvSpPr>
          <p:cNvPr id="8" name="Title 1">
            <a:extLst>
              <a:ext uri="{FF2B5EF4-FFF2-40B4-BE49-F238E27FC236}">
                <a16:creationId xmlns:a16="http://schemas.microsoft.com/office/drawing/2014/main" id="{909EFDF7-113F-3E00-01F5-EB82EF9D1965}"/>
              </a:ext>
            </a:extLst>
          </p:cNvPr>
          <p:cNvSpPr txBox="1">
            <a:spLocks noGrp="1"/>
          </p:cNvSpPr>
          <p:nvPr>
            <p:ph type="title"/>
          </p:nvPr>
        </p:nvSpPr>
        <p:spPr/>
        <p:txBody>
          <a:bodyPr/>
          <a:lstStyle/>
          <a:p>
            <a:pPr lvl="0"/>
            <a:r>
              <a:rPr lang="ja-JP" altLang="en-US">
                <a:latin typeface="+mn-ea"/>
                <a:ea typeface="+mn-ea"/>
              </a:rPr>
              <a:t>リアクティブの性格構造　</a:t>
            </a:r>
            <a:endParaRPr lang="en-US" dirty="0">
              <a:latin typeface="+mn-ea"/>
              <a:ea typeface="+mn-ea"/>
            </a:endParaRPr>
          </a:p>
        </p:txBody>
      </p:sp>
      <p:sp>
        <p:nvSpPr>
          <p:cNvPr id="9" name="Content Placeholder 2">
            <a:extLst>
              <a:ext uri="{FF2B5EF4-FFF2-40B4-BE49-F238E27FC236}">
                <a16:creationId xmlns:a16="http://schemas.microsoft.com/office/drawing/2014/main" id="{FC693C1F-F1AD-508D-4E3A-E1D95ED97B07}"/>
              </a:ext>
            </a:extLst>
          </p:cNvPr>
          <p:cNvSpPr txBox="1">
            <a:spLocks noGrp="1"/>
          </p:cNvSpPr>
          <p:nvPr>
            <p:ph type="body" idx="4294967295"/>
          </p:nvPr>
        </p:nvSpPr>
        <p:spPr>
          <a:xfrm>
            <a:off x="0" y="1295403"/>
            <a:ext cx="11407770" cy="4572000"/>
          </a:xfrm>
        </p:spPr>
        <p:txBody>
          <a:bodyPr/>
          <a:lstStyle/>
          <a:p>
            <a:pPr lvl="0"/>
            <a:endParaRPr lang="en-US"/>
          </a:p>
          <a:p>
            <a:pPr lvl="0"/>
            <a:endParaRPr lang="en-US"/>
          </a:p>
        </p:txBody>
      </p:sp>
      <p:sp>
        <p:nvSpPr>
          <p:cNvPr id="10" name="TextBox 38">
            <a:extLst>
              <a:ext uri="{FF2B5EF4-FFF2-40B4-BE49-F238E27FC236}">
                <a16:creationId xmlns:a16="http://schemas.microsoft.com/office/drawing/2014/main" id="{07631EDB-87AA-BD2C-E42C-BA6DDB84A732}"/>
              </a:ext>
            </a:extLst>
          </p:cNvPr>
          <p:cNvSpPr txBox="1"/>
          <p:nvPr/>
        </p:nvSpPr>
        <p:spPr>
          <a:xfrm rot="16200004">
            <a:off x="2232726" y="2133621"/>
            <a:ext cx="3126881" cy="829444"/>
          </a:xfrm>
          <a:prstGeom prst="rect">
            <a:avLst/>
          </a:prstGeom>
          <a:noFill/>
          <a:ln cap="flat">
            <a:noFill/>
          </a:ln>
        </p:spPr>
        <p:txBody>
          <a:bodyPr vert="horz" wrap="square" lIns="89894" tIns="44951" rIns="89894" bIns="44951"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4800" b="0" i="0" u="none" strike="noStrike" kern="1200" cap="none" spc="0" normalizeH="0" baseline="0" noProof="0" dirty="0">
                <a:ln>
                  <a:noFill/>
                </a:ln>
                <a:solidFill>
                  <a:srgbClr val="A12B2A"/>
                </a:solidFill>
                <a:effectLst/>
                <a:uLnTx/>
                <a:uFillTx/>
                <a:latin typeface="Arial" pitchFamily="34"/>
                <a:ea typeface="游ゴシック" panose="020B0400000000000000" pitchFamily="34" charset="-128"/>
                <a:cs typeface="Arial" pitchFamily="34"/>
              </a:rPr>
              <a:t>他者依存</a:t>
            </a:r>
            <a:endParaRPr kumimoji="0" lang="en-US" sz="4800" b="0" i="0" u="none" strike="noStrike" kern="1200" cap="none" spc="0" normalizeH="0" baseline="0" noProof="0" dirty="0">
              <a:ln>
                <a:noFill/>
              </a:ln>
              <a:solidFill>
                <a:srgbClr val="A12B2A"/>
              </a:solidFill>
              <a:effectLst/>
              <a:uLnTx/>
              <a:uFillTx/>
              <a:latin typeface="Arial" pitchFamily="34"/>
              <a:ea typeface="+mn-ea"/>
              <a:cs typeface="Arial" pitchFamily="34"/>
            </a:endParaRPr>
          </a:p>
        </p:txBody>
      </p:sp>
      <p:sp>
        <p:nvSpPr>
          <p:cNvPr id="11" name="TextBox 19">
            <a:extLst>
              <a:ext uri="{FF2B5EF4-FFF2-40B4-BE49-F238E27FC236}">
                <a16:creationId xmlns:a16="http://schemas.microsoft.com/office/drawing/2014/main" id="{790F8646-BF07-D6E0-76BD-E7CF5E46D845}"/>
              </a:ext>
            </a:extLst>
          </p:cNvPr>
          <p:cNvSpPr txBox="1"/>
          <p:nvPr/>
        </p:nvSpPr>
        <p:spPr>
          <a:xfrm>
            <a:off x="1528216" y="1683022"/>
            <a:ext cx="1823020" cy="1629663"/>
          </a:xfrm>
          <a:prstGeom prst="rect">
            <a:avLst/>
          </a:prstGeom>
          <a:noFill/>
          <a:ln cap="flat">
            <a:noFill/>
          </a:ln>
        </p:spPr>
        <p:txBody>
          <a:bodyPr vert="horz" wrap="square" lIns="89894" tIns="44951" rIns="89894" bIns="44951" anchor="t" anchorCtr="1" compatLnSpc="1">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sz="1800" b="0" i="0" u="none" strike="noStrike" kern="0" cap="none" spc="0" baseline="0">
                <a:solidFill>
                  <a:srgbClr val="000000"/>
                </a:solidFill>
                <a:uFillTx/>
              </a:defRPr>
            </a:pPr>
            <a:r>
              <a:rPr kumimoji="0" lang="ja-JP" altLang="es-ES" sz="1600" b="1" i="0" u="none" strike="noStrike" kern="1200" cap="none" spc="0" normalizeH="0" baseline="0" noProof="0" dirty="0">
                <a:ln>
                  <a:noFill/>
                </a:ln>
                <a:solidFill>
                  <a:srgbClr val="333333"/>
                </a:solidFill>
                <a:effectLst/>
                <a:uLnTx/>
                <a:uFillTx/>
                <a:latin typeface="游ゴシック" panose="020B0400000000000000" pitchFamily="34" charset="-128"/>
                <a:ea typeface="游ゴシック" panose="020B0400000000000000" pitchFamily="34" charset="-128"/>
                <a:cs typeface="Arial" pitchFamily="34"/>
              </a:rPr>
              <a:t>愛される</a:t>
            </a:r>
            <a:endParaRPr kumimoji="0" lang="en-US" sz="1600" b="1" i="0" u="none" strike="noStrike" kern="1200" cap="none" spc="0" normalizeH="0" baseline="0" noProof="0" dirty="0">
              <a:ln>
                <a:noFill/>
              </a:ln>
              <a:solidFill>
                <a:srgbClr val="333333"/>
              </a:solidFill>
              <a:effectLst/>
              <a:uLnTx/>
              <a:uFillTx/>
              <a:latin typeface="+mn-lt"/>
              <a:ea typeface="+mn-ea"/>
              <a:cs typeface="Arial" pitchFamily="34"/>
            </a:endParaRPr>
          </a:p>
          <a:p>
            <a:pPr marL="0" marR="0" lvl="0" indent="0" algn="ctr" defTabSz="914400" rtl="0" eaLnBrk="1" fontAlgn="auto" latinLnBrk="0" hangingPunct="1">
              <a:lnSpc>
                <a:spcPct val="100000"/>
              </a:lnSpc>
              <a:spcBef>
                <a:spcPts val="600"/>
              </a:spcBef>
              <a:spcAft>
                <a:spcPts val="0"/>
              </a:spcAft>
              <a:buClrTx/>
              <a:buSzTx/>
              <a:buFontTx/>
              <a:buNone/>
              <a:tabLst/>
              <a:defRPr sz="1800" b="0" i="0" u="none" strike="noStrike" kern="0" cap="none" spc="0" baseline="0">
                <a:solidFill>
                  <a:srgbClr val="000000"/>
                </a:solidFill>
                <a:uFillTx/>
              </a:defRPr>
            </a:pPr>
            <a:r>
              <a:rPr kumimoji="0" lang="ja-JP" altLang="es-ES" sz="1600" b="1" i="0" u="none" strike="noStrike" kern="1200" cap="none" spc="0" normalizeH="0" baseline="0" noProof="0" dirty="0">
                <a:ln>
                  <a:noFill/>
                </a:ln>
                <a:solidFill>
                  <a:srgbClr val="333333"/>
                </a:solidFill>
                <a:effectLst/>
                <a:uLnTx/>
                <a:uFillTx/>
                <a:latin typeface="游ゴシック" panose="020B0400000000000000" pitchFamily="34" charset="-128"/>
                <a:ea typeface="游ゴシック" panose="020B0400000000000000" pitchFamily="34" charset="-128"/>
                <a:cs typeface="Arial" pitchFamily="34"/>
              </a:rPr>
              <a:t>人に合わせる</a:t>
            </a:r>
            <a:endParaRPr kumimoji="0" lang="en-US" sz="1600" b="1" i="0" u="none" strike="noStrike" kern="1200" cap="none" spc="0" normalizeH="0" baseline="0" noProof="0" dirty="0">
              <a:ln>
                <a:noFill/>
              </a:ln>
              <a:solidFill>
                <a:srgbClr val="333333"/>
              </a:solidFill>
              <a:effectLst/>
              <a:uLnTx/>
              <a:uFillTx/>
              <a:latin typeface="+mn-lt"/>
              <a:ea typeface="+mn-ea"/>
              <a:cs typeface="Arial" pitchFamily="34"/>
            </a:endParaRPr>
          </a:p>
          <a:p>
            <a:pPr marL="0" marR="0" lvl="0" indent="0" algn="ctr" defTabSz="914400" rtl="0" eaLnBrk="1" fontAlgn="auto" latinLnBrk="0" hangingPunct="1">
              <a:lnSpc>
                <a:spcPct val="100000"/>
              </a:lnSpc>
              <a:spcBef>
                <a:spcPts val="600"/>
              </a:spcBef>
              <a:spcAft>
                <a:spcPts val="0"/>
              </a:spcAft>
              <a:buClrTx/>
              <a:buSzTx/>
              <a:buFontTx/>
              <a:buNone/>
              <a:tabLst/>
              <a:defRPr sz="1800" b="0" i="0" u="none" strike="noStrike" kern="0" cap="none" spc="0" baseline="0">
                <a:solidFill>
                  <a:srgbClr val="000000"/>
                </a:solidFill>
                <a:uFillTx/>
              </a:defRPr>
            </a:pPr>
            <a:r>
              <a:rPr kumimoji="0" lang="ja-JP" altLang="es-ES" sz="1600" b="1" i="0" u="none" strike="noStrike" kern="1200" cap="none" spc="0" normalizeH="0" baseline="0" noProof="0" dirty="0">
                <a:ln>
                  <a:noFill/>
                </a:ln>
                <a:solidFill>
                  <a:srgbClr val="333333"/>
                </a:solidFill>
                <a:effectLst/>
                <a:uLnTx/>
                <a:uFillTx/>
                <a:latin typeface="游ゴシック" panose="020B0400000000000000" pitchFamily="34" charset="-128"/>
                <a:ea typeface="游ゴシック" panose="020B0400000000000000" pitchFamily="34" charset="-128"/>
                <a:cs typeface="Arial" pitchFamily="34"/>
              </a:rPr>
              <a:t>期待に応える</a:t>
            </a:r>
            <a:endParaRPr kumimoji="0" lang="en-US" sz="1600" b="1" i="0" u="none" strike="noStrike" kern="1200" cap="none" spc="0" normalizeH="0" baseline="0" noProof="0" dirty="0">
              <a:ln>
                <a:noFill/>
              </a:ln>
              <a:solidFill>
                <a:srgbClr val="333333"/>
              </a:solidFill>
              <a:effectLst/>
              <a:uLnTx/>
              <a:uFillTx/>
              <a:latin typeface="+mn-lt"/>
              <a:ea typeface="+mn-ea"/>
              <a:cs typeface="Arial" pitchFamily="34"/>
            </a:endParaRPr>
          </a:p>
          <a:p>
            <a:pPr marL="0" marR="0" lvl="0" indent="0" algn="ctr" defTabSz="914400" rtl="0" eaLnBrk="1" fontAlgn="auto" latinLnBrk="0" hangingPunct="1">
              <a:lnSpc>
                <a:spcPct val="100000"/>
              </a:lnSpc>
              <a:spcBef>
                <a:spcPts val="600"/>
              </a:spcBef>
              <a:spcAft>
                <a:spcPts val="0"/>
              </a:spcAft>
              <a:buClrTx/>
              <a:buSzTx/>
              <a:buFontTx/>
              <a:buNone/>
              <a:tabLst/>
              <a:defRPr sz="1800" b="0" i="0" u="none" strike="noStrike" kern="0" cap="none" spc="0" baseline="0">
                <a:solidFill>
                  <a:srgbClr val="000000"/>
                </a:solidFill>
                <a:uFillTx/>
              </a:defRPr>
            </a:pPr>
            <a:r>
              <a:rPr kumimoji="0" lang="ja-JP" altLang="es-ES" sz="1600" b="1" i="0" u="none" strike="noStrike" kern="1200" cap="none" spc="0" normalizeH="0" baseline="0" noProof="0" dirty="0">
                <a:ln>
                  <a:noFill/>
                </a:ln>
                <a:solidFill>
                  <a:srgbClr val="333333"/>
                </a:solidFill>
                <a:effectLst/>
                <a:uLnTx/>
                <a:uFillTx/>
                <a:latin typeface="游ゴシック" panose="020B0400000000000000" pitchFamily="34" charset="-128"/>
                <a:ea typeface="游ゴシック" panose="020B0400000000000000" pitchFamily="34" charset="-128"/>
                <a:cs typeface="Arial" pitchFamily="34"/>
              </a:rPr>
              <a:t>喜ばせる</a:t>
            </a:r>
            <a:endParaRPr kumimoji="0" lang="en-US" sz="1600" b="1" i="0" u="none" strike="noStrike" kern="1200" cap="none" spc="0" normalizeH="0" baseline="0" noProof="0" dirty="0">
              <a:ln>
                <a:noFill/>
              </a:ln>
              <a:solidFill>
                <a:srgbClr val="333333"/>
              </a:solidFill>
              <a:effectLst/>
              <a:uLnTx/>
              <a:uFillTx/>
              <a:latin typeface="+mn-lt"/>
              <a:ea typeface="+mn-ea"/>
              <a:cs typeface="Arial" pitchFamily="34"/>
            </a:endParaRPr>
          </a:p>
          <a:p>
            <a:pPr marL="0" marR="0" lvl="0" indent="0" algn="ctr" defTabSz="914400" rtl="0" eaLnBrk="1" fontAlgn="auto" latinLnBrk="0" hangingPunct="1">
              <a:lnSpc>
                <a:spcPct val="100000"/>
              </a:lnSpc>
              <a:spcBef>
                <a:spcPts val="600"/>
              </a:spcBef>
              <a:spcAft>
                <a:spcPts val="0"/>
              </a:spcAft>
              <a:buClrTx/>
              <a:buSzTx/>
              <a:buFontTx/>
              <a:buNone/>
              <a:tabLst/>
              <a:defRPr sz="1800" b="0" i="0" u="none" strike="noStrike" kern="0" cap="none" spc="0" baseline="0">
                <a:solidFill>
                  <a:srgbClr val="000000"/>
                </a:solidFill>
                <a:uFillTx/>
              </a:defRPr>
            </a:pPr>
            <a:r>
              <a:rPr kumimoji="0" lang="ja-JP" altLang="es-ES" sz="1600" b="1" i="0" u="none" strike="noStrike" kern="1200" cap="none" spc="0" normalizeH="0" baseline="0" noProof="0" dirty="0">
                <a:ln>
                  <a:noFill/>
                </a:ln>
                <a:solidFill>
                  <a:srgbClr val="333333"/>
                </a:solidFill>
                <a:effectLst/>
                <a:uLnTx/>
                <a:uFillTx/>
                <a:latin typeface="游ゴシック" panose="020B0400000000000000" pitchFamily="34" charset="-128"/>
                <a:ea typeface="游ゴシック" panose="020B0400000000000000" pitchFamily="34" charset="-128"/>
                <a:cs typeface="Arial" pitchFamily="34"/>
              </a:rPr>
              <a:t>受け入れてもらう</a:t>
            </a:r>
            <a:endParaRPr kumimoji="0" lang="en-US" sz="1600" b="1" i="0" u="none" strike="noStrike" kern="1200" cap="none" spc="0" normalizeH="0" baseline="0" noProof="0" dirty="0">
              <a:ln>
                <a:noFill/>
              </a:ln>
              <a:solidFill>
                <a:srgbClr val="333333"/>
              </a:solidFill>
              <a:effectLst/>
              <a:uLnTx/>
              <a:uFillTx/>
              <a:latin typeface="+mn-lt"/>
              <a:ea typeface="+mn-ea"/>
              <a:cs typeface="Arial" pitchFamily="34"/>
            </a:endParaRPr>
          </a:p>
        </p:txBody>
      </p:sp>
      <p:sp>
        <p:nvSpPr>
          <p:cNvPr id="12" name="TextBox 34">
            <a:extLst>
              <a:ext uri="{FF2B5EF4-FFF2-40B4-BE49-F238E27FC236}">
                <a16:creationId xmlns:a16="http://schemas.microsoft.com/office/drawing/2014/main" id="{930CE5BF-34C8-48FC-3EA6-22926F3A14F0}"/>
              </a:ext>
            </a:extLst>
          </p:cNvPr>
          <p:cNvSpPr txBox="1"/>
          <p:nvPr/>
        </p:nvSpPr>
        <p:spPr>
          <a:xfrm>
            <a:off x="5207901" y="1883078"/>
            <a:ext cx="1685083" cy="1229553"/>
          </a:xfrm>
          <a:prstGeom prst="rect">
            <a:avLst/>
          </a:prstGeom>
          <a:noFill/>
          <a:ln cap="flat">
            <a:noFill/>
          </a:ln>
        </p:spPr>
        <p:txBody>
          <a:bodyPr vert="horz" wrap="square" lIns="89894" tIns="44951" rIns="89894" bIns="44951" anchor="t" anchorCtr="1" compatLnSpc="1">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sz="1800" b="0" i="0" u="none" strike="noStrike" kern="0" cap="none" spc="0" baseline="0">
                <a:solidFill>
                  <a:srgbClr val="000000"/>
                </a:solidFill>
                <a:uFillTx/>
              </a:defRPr>
            </a:pPr>
            <a:r>
              <a:rPr kumimoji="0" lang="ja-JP" altLang="es-ES" sz="1600" b="1" i="0" u="none" strike="noStrike" kern="1200" cap="none" spc="0" normalizeH="0" baseline="0" noProof="0">
                <a:ln>
                  <a:noFill/>
                </a:ln>
                <a:solidFill>
                  <a:srgbClr val="FFFFFF"/>
                </a:solidFill>
                <a:effectLst/>
                <a:uLnTx/>
                <a:uFillTx/>
                <a:latin typeface="游ゴシック" panose="020B0400000000000000" pitchFamily="34" charset="-128"/>
                <a:ea typeface="游ゴシック" panose="020B0400000000000000" pitchFamily="34" charset="-128"/>
                <a:cs typeface="Arial" pitchFamily="34"/>
              </a:rPr>
              <a:t>アイデンティティ</a:t>
            </a:r>
            <a:endParaRPr kumimoji="0" lang="en-US" sz="1600" b="1" i="0" u="none" strike="noStrike" kern="1200" cap="none" spc="0" normalizeH="0" baseline="0" noProof="0" dirty="0">
              <a:ln>
                <a:noFill/>
              </a:ln>
              <a:solidFill>
                <a:srgbClr val="FFFFFF"/>
              </a:solidFill>
              <a:effectLst/>
              <a:uLnTx/>
              <a:uFillTx/>
              <a:latin typeface="+mn-lt"/>
              <a:ea typeface="+mn-ea"/>
              <a:cs typeface="Arial" pitchFamily="34"/>
            </a:endParaRPr>
          </a:p>
          <a:p>
            <a:pPr marL="0" marR="0" lvl="0" indent="0" algn="ctr" defTabSz="914400" rtl="0" eaLnBrk="1" fontAlgn="auto" latinLnBrk="0" hangingPunct="1">
              <a:lnSpc>
                <a:spcPct val="100000"/>
              </a:lnSpc>
              <a:spcBef>
                <a:spcPts val="600"/>
              </a:spcBef>
              <a:spcAft>
                <a:spcPts val="0"/>
              </a:spcAft>
              <a:buClrTx/>
              <a:buSzTx/>
              <a:buFontTx/>
              <a:buNone/>
              <a:tabLst/>
              <a:defRPr sz="1800" b="0" i="0" u="none" strike="noStrike" kern="0" cap="none" spc="0" baseline="0">
                <a:solidFill>
                  <a:srgbClr val="000000"/>
                </a:solidFill>
                <a:uFillTx/>
              </a:defRPr>
            </a:pPr>
            <a:r>
              <a:rPr kumimoji="0" lang="ja-JP" altLang="es-ES" sz="1600" b="1" i="0" u="none" strike="noStrike" kern="1200" cap="none" spc="0" normalizeH="0" baseline="0" noProof="0">
                <a:ln>
                  <a:noFill/>
                </a:ln>
                <a:solidFill>
                  <a:srgbClr val="FFFFFF"/>
                </a:solidFill>
                <a:effectLst/>
                <a:uLnTx/>
                <a:uFillTx/>
                <a:latin typeface="游ゴシック" panose="020B0400000000000000" pitchFamily="34" charset="-128"/>
                <a:ea typeface="游ゴシック" panose="020B0400000000000000" pitchFamily="34" charset="-128"/>
                <a:cs typeface="Arial" pitchFamily="34"/>
              </a:rPr>
              <a:t>安心感</a:t>
            </a:r>
            <a:endParaRPr kumimoji="0" lang="en-US" sz="1600" b="1" i="0" u="none" strike="noStrike" kern="1200" cap="none" spc="0" normalizeH="0" baseline="0" noProof="0" dirty="0">
              <a:ln>
                <a:noFill/>
              </a:ln>
              <a:solidFill>
                <a:srgbClr val="FFFFFF"/>
              </a:solidFill>
              <a:effectLst/>
              <a:uLnTx/>
              <a:uFillTx/>
              <a:latin typeface="+mn-lt"/>
              <a:ea typeface="+mn-ea"/>
              <a:cs typeface="Arial" pitchFamily="34"/>
            </a:endParaRPr>
          </a:p>
          <a:p>
            <a:pPr marL="0" marR="0" lvl="0" indent="0" algn="ctr" defTabSz="914400" rtl="0" eaLnBrk="1" fontAlgn="auto" latinLnBrk="0" hangingPunct="1">
              <a:lnSpc>
                <a:spcPct val="100000"/>
              </a:lnSpc>
              <a:spcBef>
                <a:spcPts val="600"/>
              </a:spcBef>
              <a:spcAft>
                <a:spcPts val="0"/>
              </a:spcAft>
              <a:buClrTx/>
              <a:buSzTx/>
              <a:buFontTx/>
              <a:buNone/>
              <a:tabLst/>
              <a:defRPr sz="1800" b="0" i="0" u="none" strike="noStrike" kern="0" cap="none" spc="0" baseline="0">
                <a:solidFill>
                  <a:srgbClr val="000000"/>
                </a:solidFill>
                <a:uFillTx/>
              </a:defRPr>
            </a:pPr>
            <a:r>
              <a:rPr kumimoji="0" lang="ja-JP" altLang="es-ES" sz="1600" b="1" i="0" u="none" strike="noStrike" kern="1200" cap="none" spc="0" normalizeH="0" baseline="0" noProof="0">
                <a:ln>
                  <a:noFill/>
                </a:ln>
                <a:solidFill>
                  <a:srgbClr val="FFFFFF"/>
                </a:solidFill>
                <a:effectLst/>
                <a:uLnTx/>
                <a:uFillTx/>
                <a:latin typeface="游ゴシック" panose="020B0400000000000000" pitchFamily="34" charset="-128"/>
                <a:ea typeface="游ゴシック" panose="020B0400000000000000" pitchFamily="34" charset="-128"/>
                <a:cs typeface="Arial" pitchFamily="34"/>
              </a:rPr>
              <a:t>価値</a:t>
            </a:r>
            <a:endParaRPr kumimoji="0" lang="en-US" sz="1600" b="1" i="0" u="none" strike="noStrike" kern="1200" cap="none" spc="0" normalizeH="0" baseline="0" noProof="0" dirty="0">
              <a:ln>
                <a:noFill/>
              </a:ln>
              <a:solidFill>
                <a:srgbClr val="FFFFFF"/>
              </a:solidFill>
              <a:effectLst/>
              <a:uLnTx/>
              <a:uFillTx/>
              <a:latin typeface="+mn-lt"/>
              <a:ea typeface="+mn-ea"/>
              <a:cs typeface="Arial" pitchFamily="34"/>
            </a:endParaRPr>
          </a:p>
        </p:txBody>
      </p:sp>
      <p:sp>
        <p:nvSpPr>
          <p:cNvPr id="13" name="TextBox 39">
            <a:extLst>
              <a:ext uri="{FF2B5EF4-FFF2-40B4-BE49-F238E27FC236}">
                <a16:creationId xmlns:a16="http://schemas.microsoft.com/office/drawing/2014/main" id="{F73B3665-8560-7311-F5D4-AA046227924B}"/>
              </a:ext>
            </a:extLst>
          </p:cNvPr>
          <p:cNvSpPr txBox="1"/>
          <p:nvPr/>
        </p:nvSpPr>
        <p:spPr>
          <a:xfrm rot="16200004">
            <a:off x="6919117" y="2020134"/>
            <a:ext cx="2801916" cy="829444"/>
          </a:xfrm>
          <a:prstGeom prst="rect">
            <a:avLst/>
          </a:prstGeom>
          <a:noFill/>
          <a:ln cap="flat">
            <a:noFill/>
          </a:ln>
        </p:spPr>
        <p:txBody>
          <a:bodyPr vert="horz" wrap="square" lIns="89894" tIns="44951" rIns="89894" bIns="44951"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4800" b="0" i="0" u="none" strike="noStrike" kern="1200" cap="none" spc="0" normalizeH="0" baseline="0" noProof="0" dirty="0">
                <a:ln>
                  <a:noFill/>
                </a:ln>
                <a:solidFill>
                  <a:srgbClr val="A12B2A"/>
                </a:solidFill>
                <a:effectLst/>
                <a:uLnTx/>
                <a:uFillTx/>
                <a:latin typeface="Arial" pitchFamily="34"/>
                <a:ea typeface="游ゴシック" panose="020B0400000000000000" pitchFamily="34" charset="-128"/>
                <a:cs typeface="Arial" pitchFamily="34"/>
              </a:rPr>
              <a:t>操 　作</a:t>
            </a:r>
            <a:endParaRPr kumimoji="0" lang="en-US" sz="4800" b="0" i="0" u="none" strike="noStrike" kern="1200" cap="none" spc="0" normalizeH="0" baseline="0" noProof="0" dirty="0">
              <a:ln>
                <a:noFill/>
              </a:ln>
              <a:solidFill>
                <a:srgbClr val="A12B2A"/>
              </a:solidFill>
              <a:effectLst/>
              <a:uLnTx/>
              <a:uFillTx/>
              <a:latin typeface="Arial" pitchFamily="34"/>
              <a:ea typeface="+mn-ea"/>
              <a:cs typeface="Arial" pitchFamily="34"/>
            </a:endParaRPr>
          </a:p>
        </p:txBody>
      </p:sp>
      <p:sp>
        <p:nvSpPr>
          <p:cNvPr id="14" name="TextBox 37">
            <a:extLst>
              <a:ext uri="{FF2B5EF4-FFF2-40B4-BE49-F238E27FC236}">
                <a16:creationId xmlns:a16="http://schemas.microsoft.com/office/drawing/2014/main" id="{A46B2976-47CF-BB7A-E8AB-53327D4C8FC8}"/>
              </a:ext>
            </a:extLst>
          </p:cNvPr>
          <p:cNvSpPr txBox="1"/>
          <p:nvPr/>
        </p:nvSpPr>
        <p:spPr>
          <a:xfrm>
            <a:off x="8734799" y="1642960"/>
            <a:ext cx="2028204" cy="1952828"/>
          </a:xfrm>
          <a:prstGeom prst="rect">
            <a:avLst/>
          </a:prstGeom>
          <a:noFill/>
          <a:ln cap="flat">
            <a:noFill/>
          </a:ln>
        </p:spPr>
        <p:txBody>
          <a:bodyPr vert="horz" wrap="none" lIns="89894" tIns="44951" rIns="89894" bIns="44951" anchor="t" anchorCtr="1" compatLnSpc="1">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sz="1800" b="0" i="0" u="none" strike="noStrike" kern="0" cap="none" spc="0" baseline="0">
                <a:solidFill>
                  <a:srgbClr val="000000"/>
                </a:solidFill>
                <a:uFillTx/>
              </a:defRPr>
            </a:pPr>
            <a:r>
              <a:rPr kumimoji="0" lang="ja-JP" altLang="es-ES" sz="1600" b="1" i="0" u="none" strike="noStrike" kern="1200" cap="none" spc="0" normalizeH="0" baseline="0" noProof="0" dirty="0">
                <a:ln>
                  <a:noFill/>
                </a:ln>
                <a:solidFill>
                  <a:srgbClr val="333333"/>
                </a:solidFill>
                <a:effectLst/>
                <a:uLnTx/>
                <a:uFillTx/>
                <a:latin typeface="游ゴシック" panose="020B0400000000000000" pitchFamily="34" charset="-128"/>
                <a:ea typeface="游ゴシック" panose="020B0400000000000000" pitchFamily="34" charset="-128"/>
                <a:cs typeface="Arial" pitchFamily="34"/>
              </a:rPr>
              <a:t>＃１（ナンバー１）</a:t>
            </a:r>
            <a:endParaRPr kumimoji="0" lang="en-US" sz="1600" b="1" i="0" u="none" strike="noStrike" kern="1200" cap="none" spc="0" normalizeH="0" baseline="0" noProof="0" dirty="0">
              <a:ln>
                <a:noFill/>
              </a:ln>
              <a:solidFill>
                <a:srgbClr val="333333"/>
              </a:solidFill>
              <a:effectLst/>
              <a:uLnTx/>
              <a:uFillTx/>
              <a:latin typeface="+mn-lt"/>
              <a:ea typeface="+mn-ea"/>
              <a:cs typeface="Arial" pitchFamily="34"/>
            </a:endParaRPr>
          </a:p>
          <a:p>
            <a:pPr marL="0" marR="0" lvl="0" indent="0" algn="ctr" defTabSz="914400" rtl="0" eaLnBrk="1" fontAlgn="auto" latinLnBrk="0" hangingPunct="1">
              <a:lnSpc>
                <a:spcPct val="100000"/>
              </a:lnSpc>
              <a:spcBef>
                <a:spcPts val="600"/>
              </a:spcBef>
              <a:spcAft>
                <a:spcPts val="0"/>
              </a:spcAft>
              <a:buClrTx/>
              <a:buSzTx/>
              <a:buFontTx/>
              <a:buNone/>
              <a:tabLst/>
              <a:defRPr sz="1800" b="0" i="0" u="none" strike="noStrike" kern="0" cap="none" spc="0" baseline="0">
                <a:solidFill>
                  <a:srgbClr val="000000"/>
                </a:solidFill>
                <a:uFillTx/>
              </a:defRPr>
            </a:pPr>
            <a:r>
              <a:rPr kumimoji="0" lang="ja-JP" altLang="es-ES" sz="1600" b="1" i="0" u="none" strike="noStrike" kern="1200" cap="none" spc="0" normalizeH="0" baseline="0" noProof="0" dirty="0">
                <a:ln>
                  <a:noFill/>
                </a:ln>
                <a:solidFill>
                  <a:srgbClr val="333333"/>
                </a:solidFill>
                <a:effectLst/>
                <a:uLnTx/>
                <a:uFillTx/>
                <a:latin typeface="游ゴシック" panose="020B0400000000000000" pitchFamily="34" charset="-128"/>
                <a:ea typeface="游ゴシック" panose="020B0400000000000000" pitchFamily="34" charset="-128"/>
                <a:cs typeface="Arial" pitchFamily="34"/>
              </a:rPr>
              <a:t>秀でる</a:t>
            </a:r>
            <a:endParaRPr kumimoji="0" lang="en-US" sz="1600" b="1" i="0" u="none" strike="noStrike" kern="1200" cap="none" spc="0" normalizeH="0" baseline="0" noProof="0" dirty="0">
              <a:ln>
                <a:noFill/>
              </a:ln>
              <a:solidFill>
                <a:srgbClr val="333333"/>
              </a:solidFill>
              <a:effectLst/>
              <a:uLnTx/>
              <a:uFillTx/>
              <a:latin typeface="+mn-lt"/>
              <a:ea typeface="+mn-ea"/>
              <a:cs typeface="Arial" pitchFamily="34"/>
            </a:endParaRPr>
          </a:p>
          <a:p>
            <a:pPr marL="0" marR="0" lvl="0" indent="0" algn="ctr" defTabSz="914400" rtl="0" eaLnBrk="1" fontAlgn="auto" latinLnBrk="0" hangingPunct="1">
              <a:lnSpc>
                <a:spcPct val="100000"/>
              </a:lnSpc>
              <a:spcBef>
                <a:spcPts val="600"/>
              </a:spcBef>
              <a:spcAft>
                <a:spcPts val="0"/>
              </a:spcAft>
              <a:buClrTx/>
              <a:buSzTx/>
              <a:buFontTx/>
              <a:buNone/>
              <a:tabLst/>
              <a:defRPr sz="1800" b="0" i="0" u="none" strike="noStrike" kern="0" cap="none" spc="0" baseline="0">
                <a:solidFill>
                  <a:srgbClr val="000000"/>
                </a:solidFill>
                <a:uFillTx/>
              </a:defRPr>
            </a:pPr>
            <a:r>
              <a:rPr kumimoji="0" lang="ja-JP" altLang="es-ES" sz="1600" b="1" i="0" u="none" strike="noStrike" kern="1200" cap="none" spc="0" normalizeH="0" baseline="0" noProof="0" dirty="0">
                <a:ln>
                  <a:noFill/>
                </a:ln>
                <a:solidFill>
                  <a:srgbClr val="333333"/>
                </a:solidFill>
                <a:effectLst/>
                <a:uLnTx/>
                <a:uFillTx/>
                <a:latin typeface="游ゴシック" panose="020B0400000000000000" pitchFamily="34" charset="-128"/>
                <a:ea typeface="游ゴシック" panose="020B0400000000000000" pitchFamily="34" charset="-128"/>
                <a:cs typeface="Arial" pitchFamily="34"/>
              </a:rPr>
              <a:t>達成する</a:t>
            </a:r>
            <a:endParaRPr kumimoji="0" lang="en-US" sz="1600" b="1" i="0" u="none" strike="noStrike" kern="1200" cap="none" spc="0" normalizeH="0" baseline="0" noProof="0" dirty="0">
              <a:ln>
                <a:noFill/>
              </a:ln>
              <a:solidFill>
                <a:srgbClr val="333333"/>
              </a:solidFill>
              <a:effectLst/>
              <a:uLnTx/>
              <a:uFillTx/>
              <a:latin typeface="+mn-lt"/>
              <a:ea typeface="+mn-ea"/>
              <a:cs typeface="Arial" pitchFamily="34"/>
            </a:endParaRPr>
          </a:p>
          <a:p>
            <a:pPr marL="0" marR="0" lvl="0" indent="0" algn="ctr" defTabSz="914400" rtl="0" eaLnBrk="1" fontAlgn="auto" latinLnBrk="0" hangingPunct="1">
              <a:lnSpc>
                <a:spcPct val="100000"/>
              </a:lnSpc>
              <a:spcBef>
                <a:spcPts val="600"/>
              </a:spcBef>
              <a:spcAft>
                <a:spcPts val="0"/>
              </a:spcAft>
              <a:buClrTx/>
              <a:buSzTx/>
              <a:buFontTx/>
              <a:buNone/>
              <a:tabLst/>
              <a:defRPr sz="1800" b="0" i="0" u="none" strike="noStrike" kern="0" cap="none" spc="0" baseline="0">
                <a:solidFill>
                  <a:srgbClr val="000000"/>
                </a:solidFill>
                <a:uFillTx/>
              </a:defRPr>
            </a:pPr>
            <a:r>
              <a:rPr kumimoji="0" lang="ja-JP" altLang="es-ES" sz="1600" b="1" i="0" u="none" strike="noStrike" kern="1200" cap="none" spc="0" normalizeH="0" baseline="0" noProof="0" dirty="0">
                <a:ln>
                  <a:noFill/>
                </a:ln>
                <a:solidFill>
                  <a:srgbClr val="333333"/>
                </a:solidFill>
                <a:effectLst/>
                <a:uLnTx/>
                <a:uFillTx/>
                <a:latin typeface="游ゴシック" panose="020B0400000000000000" pitchFamily="34" charset="-128"/>
                <a:ea typeface="游ゴシック" panose="020B0400000000000000" pitchFamily="34" charset="-128"/>
                <a:cs typeface="Arial" pitchFamily="34"/>
              </a:rPr>
              <a:t>独占する</a:t>
            </a:r>
            <a:endParaRPr kumimoji="0" lang="en-US" sz="1600" b="1" i="0" u="none" strike="noStrike" kern="1200" cap="none" spc="0" normalizeH="0" baseline="0" noProof="0" dirty="0">
              <a:ln>
                <a:noFill/>
              </a:ln>
              <a:solidFill>
                <a:srgbClr val="333333"/>
              </a:solidFill>
              <a:effectLst/>
              <a:uLnTx/>
              <a:uFillTx/>
              <a:latin typeface="+mn-lt"/>
              <a:ea typeface="+mn-ea"/>
              <a:cs typeface="Arial" pitchFamily="34"/>
            </a:endParaRPr>
          </a:p>
          <a:p>
            <a:pPr marL="0" marR="0" lvl="0" indent="0" algn="ctr" defTabSz="914400" rtl="0" eaLnBrk="1" fontAlgn="auto" latinLnBrk="0" hangingPunct="1">
              <a:lnSpc>
                <a:spcPct val="100000"/>
              </a:lnSpc>
              <a:spcBef>
                <a:spcPts val="600"/>
              </a:spcBef>
              <a:spcAft>
                <a:spcPts val="0"/>
              </a:spcAft>
              <a:buClrTx/>
              <a:buSzTx/>
              <a:buFontTx/>
              <a:buNone/>
              <a:tabLst/>
              <a:defRPr sz="1800" b="0" i="0" u="none" strike="noStrike" kern="0" cap="none" spc="0" baseline="0">
                <a:solidFill>
                  <a:srgbClr val="000000"/>
                </a:solidFill>
                <a:uFillTx/>
              </a:defRPr>
            </a:pPr>
            <a:r>
              <a:rPr kumimoji="0" lang="ja-JP" altLang="es-ES" sz="1600" b="1" i="0" u="none" strike="noStrike" kern="1200" cap="none" spc="0" normalizeH="0" baseline="0" noProof="0" dirty="0">
                <a:ln>
                  <a:noFill/>
                </a:ln>
                <a:solidFill>
                  <a:srgbClr val="333333"/>
                </a:solidFill>
                <a:effectLst/>
                <a:uLnTx/>
                <a:uFillTx/>
                <a:latin typeface="游ゴシック" panose="020B0400000000000000" pitchFamily="34" charset="-128"/>
                <a:ea typeface="游ゴシック" panose="020B0400000000000000" pitchFamily="34" charset="-128"/>
                <a:cs typeface="Arial" pitchFamily="34"/>
              </a:rPr>
              <a:t>コントロールする</a:t>
            </a:r>
            <a:endParaRPr kumimoji="0" lang="en-US" sz="1600" b="1" i="0" u="none" strike="noStrike" kern="1200" cap="none" spc="0" normalizeH="0" baseline="0" noProof="0" dirty="0">
              <a:ln>
                <a:noFill/>
              </a:ln>
              <a:solidFill>
                <a:srgbClr val="333333"/>
              </a:solidFill>
              <a:effectLst/>
              <a:uLnTx/>
              <a:uFillTx/>
              <a:latin typeface="+mn-lt"/>
              <a:ea typeface="+mn-ea"/>
              <a:cs typeface="Arial" pitchFamily="34"/>
            </a:endParaRPr>
          </a:p>
          <a:p>
            <a:pPr marL="0" marR="0" lvl="0" indent="0" algn="ctr" defTabSz="914400" rtl="0" eaLnBrk="1" fontAlgn="auto" latinLnBrk="0" hangingPunct="1">
              <a:lnSpc>
                <a:spcPct val="100000"/>
              </a:lnSpc>
              <a:spcBef>
                <a:spcPts val="600"/>
              </a:spcBef>
              <a:spcAft>
                <a:spcPts val="0"/>
              </a:spcAft>
              <a:buClrTx/>
              <a:buSzTx/>
              <a:buFontTx/>
              <a:buNone/>
              <a:tabLst/>
              <a:defRPr sz="1800" b="0" i="0" u="none" strike="noStrike" kern="0" cap="none" spc="0" baseline="0">
                <a:solidFill>
                  <a:srgbClr val="000000"/>
                </a:solidFill>
                <a:uFillTx/>
              </a:defRPr>
            </a:pPr>
            <a:r>
              <a:rPr kumimoji="0" lang="ja-JP" altLang="es-ES" sz="1600" b="1" i="0" u="none" strike="noStrike" kern="1200" cap="none" spc="0" normalizeH="0" baseline="0" noProof="0" dirty="0">
                <a:ln>
                  <a:noFill/>
                </a:ln>
                <a:solidFill>
                  <a:srgbClr val="333333"/>
                </a:solidFill>
                <a:effectLst/>
                <a:uLnTx/>
                <a:uFillTx/>
                <a:latin typeface="游ゴシック" panose="020B0400000000000000" pitchFamily="34" charset="-128"/>
                <a:ea typeface="游ゴシック" panose="020B0400000000000000" pitchFamily="34" charset="-128"/>
                <a:cs typeface="Arial" pitchFamily="34"/>
              </a:rPr>
              <a:t>勝つ</a:t>
            </a:r>
            <a:endParaRPr kumimoji="0" lang="en-US" sz="1600" b="1" i="0" u="none" strike="noStrike" kern="1200" cap="none" spc="0" normalizeH="0" baseline="0" noProof="0" dirty="0">
              <a:ln>
                <a:noFill/>
              </a:ln>
              <a:solidFill>
                <a:srgbClr val="333333"/>
              </a:solidFill>
              <a:effectLst/>
              <a:uLnTx/>
              <a:uFillTx/>
              <a:latin typeface="+mn-lt"/>
              <a:ea typeface="+mn-ea"/>
              <a:cs typeface="Arial" pitchFamily="34"/>
            </a:endParaRPr>
          </a:p>
        </p:txBody>
      </p:sp>
      <p:sp>
        <p:nvSpPr>
          <p:cNvPr id="15" name="TextBox 35">
            <a:extLst>
              <a:ext uri="{FF2B5EF4-FFF2-40B4-BE49-F238E27FC236}">
                <a16:creationId xmlns:a16="http://schemas.microsoft.com/office/drawing/2014/main" id="{3AFCA42C-02AF-A46A-B688-DA61F99A7E00}"/>
              </a:ext>
            </a:extLst>
          </p:cNvPr>
          <p:cNvSpPr txBox="1"/>
          <p:nvPr/>
        </p:nvSpPr>
        <p:spPr>
          <a:xfrm>
            <a:off x="4670535" y="4193226"/>
            <a:ext cx="2776965" cy="829444"/>
          </a:xfrm>
          <a:prstGeom prst="rect">
            <a:avLst/>
          </a:prstGeom>
          <a:noFill/>
          <a:ln cap="flat">
            <a:noFill/>
          </a:ln>
        </p:spPr>
        <p:txBody>
          <a:bodyPr vert="horz" wrap="square" lIns="89894" tIns="44951" rIns="89894" bIns="44951"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4800" b="0" i="0" u="none" strike="noStrike" kern="1200" cap="none" spc="0" normalizeH="0" baseline="0" noProof="0" dirty="0">
                <a:ln>
                  <a:noFill/>
                </a:ln>
                <a:solidFill>
                  <a:srgbClr val="A12B2A"/>
                </a:solidFill>
                <a:effectLst/>
                <a:uLnTx/>
                <a:uFillTx/>
                <a:latin typeface="Arial" pitchFamily="34"/>
                <a:ea typeface="游ゴシック" panose="020B0400000000000000" pitchFamily="34" charset="-128"/>
                <a:cs typeface="Arial" pitchFamily="34"/>
              </a:rPr>
              <a:t>自己防衛</a:t>
            </a:r>
            <a:endParaRPr kumimoji="0" lang="en-US" sz="4800" b="0" i="0" u="none" strike="noStrike" kern="1200" cap="none" spc="0" normalizeH="0" baseline="0" noProof="0" dirty="0">
              <a:ln>
                <a:noFill/>
              </a:ln>
              <a:solidFill>
                <a:srgbClr val="A12B2A"/>
              </a:solidFill>
              <a:effectLst/>
              <a:uLnTx/>
              <a:uFillTx/>
              <a:latin typeface="Arial" pitchFamily="34"/>
              <a:ea typeface="+mn-ea"/>
              <a:cs typeface="Arial" pitchFamily="34"/>
            </a:endParaRPr>
          </a:p>
        </p:txBody>
      </p:sp>
      <p:sp>
        <p:nvSpPr>
          <p:cNvPr id="16" name="TextBox 40">
            <a:extLst>
              <a:ext uri="{FF2B5EF4-FFF2-40B4-BE49-F238E27FC236}">
                <a16:creationId xmlns:a16="http://schemas.microsoft.com/office/drawing/2014/main" id="{39F2202E-B63B-0274-8018-6A48A217396C}"/>
              </a:ext>
            </a:extLst>
          </p:cNvPr>
          <p:cNvSpPr txBox="1"/>
          <p:nvPr/>
        </p:nvSpPr>
        <p:spPr>
          <a:xfrm>
            <a:off x="4945531" y="4987581"/>
            <a:ext cx="2226975" cy="1629652"/>
          </a:xfrm>
          <a:prstGeom prst="rect">
            <a:avLst/>
          </a:prstGeom>
          <a:noFill/>
          <a:ln cap="flat">
            <a:noFill/>
          </a:ln>
        </p:spPr>
        <p:txBody>
          <a:bodyPr vert="horz" wrap="none" lIns="89894" tIns="44951" rIns="89894" bIns="44951" anchor="t" anchorCtr="1" compatLnSpc="1">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sz="1800" b="0" i="0" u="none" strike="noStrike" kern="0" cap="none" spc="0" baseline="0">
                <a:solidFill>
                  <a:srgbClr val="000000"/>
                </a:solidFill>
                <a:uFillTx/>
              </a:defRPr>
            </a:pPr>
            <a:r>
              <a:rPr kumimoji="0" lang="ja-JP" altLang="es-ES" sz="1600" b="1" i="0" u="none" strike="noStrike" kern="1200" cap="none" spc="0" normalizeH="0" baseline="0" noProof="0" dirty="0">
                <a:ln>
                  <a:noFill/>
                </a:ln>
                <a:solidFill>
                  <a:srgbClr val="333333"/>
                </a:solidFill>
                <a:effectLst/>
                <a:uLnTx/>
                <a:uFillTx/>
                <a:latin typeface="游ゴシック" panose="020B0400000000000000" pitchFamily="34" charset="-128"/>
                <a:ea typeface="游ゴシック" panose="020B0400000000000000" pitchFamily="34" charset="-128"/>
                <a:cs typeface="Arial" pitchFamily="34"/>
              </a:rPr>
              <a:t>人より優れる</a:t>
            </a:r>
            <a:endParaRPr kumimoji="0" lang="en-US" sz="1600" b="1" i="0" u="none" strike="noStrike" kern="1200" cap="none" spc="0" normalizeH="0" baseline="0" noProof="0" dirty="0">
              <a:ln>
                <a:noFill/>
              </a:ln>
              <a:solidFill>
                <a:srgbClr val="333333"/>
              </a:solidFill>
              <a:effectLst/>
              <a:uLnTx/>
              <a:uFillTx/>
              <a:latin typeface="+mn-lt"/>
              <a:ea typeface="+mn-ea"/>
              <a:cs typeface="Arial" pitchFamily="34"/>
            </a:endParaRPr>
          </a:p>
          <a:p>
            <a:pPr marL="0" marR="0" lvl="0" indent="0" algn="ctr" defTabSz="914400" rtl="0" eaLnBrk="1" fontAlgn="auto" latinLnBrk="0" hangingPunct="1">
              <a:lnSpc>
                <a:spcPct val="100000"/>
              </a:lnSpc>
              <a:spcBef>
                <a:spcPts val="600"/>
              </a:spcBef>
              <a:spcAft>
                <a:spcPts val="0"/>
              </a:spcAft>
              <a:buClrTx/>
              <a:buSzTx/>
              <a:buFontTx/>
              <a:buNone/>
              <a:tabLst/>
              <a:defRPr sz="1800" b="0" i="0" u="none" strike="noStrike" kern="0" cap="none" spc="0" baseline="0">
                <a:solidFill>
                  <a:srgbClr val="000000"/>
                </a:solidFill>
                <a:uFillTx/>
              </a:defRPr>
            </a:pPr>
            <a:r>
              <a:rPr kumimoji="0" lang="ja-JP" altLang="es-ES" sz="1600" b="1" i="0" u="none" strike="noStrike" kern="1200" cap="none" spc="0" normalizeH="0" baseline="0" noProof="0" dirty="0">
                <a:ln>
                  <a:noFill/>
                </a:ln>
                <a:solidFill>
                  <a:srgbClr val="333333"/>
                </a:solidFill>
                <a:effectLst/>
                <a:uLnTx/>
                <a:uFillTx/>
                <a:latin typeface="游ゴシック" panose="020B0400000000000000" pitchFamily="34" charset="-128"/>
                <a:ea typeface="游ゴシック" panose="020B0400000000000000" pitchFamily="34" charset="-128"/>
                <a:cs typeface="Arial" pitchFamily="34"/>
              </a:rPr>
              <a:t>正しい</a:t>
            </a:r>
            <a:endParaRPr kumimoji="0" lang="en-US" sz="1600" b="1" i="0" u="none" strike="noStrike" kern="1200" cap="none" spc="0" normalizeH="0" baseline="0" noProof="0" dirty="0">
              <a:ln>
                <a:noFill/>
              </a:ln>
              <a:solidFill>
                <a:srgbClr val="333333"/>
              </a:solidFill>
              <a:effectLst/>
              <a:uLnTx/>
              <a:uFillTx/>
              <a:latin typeface="+mn-lt"/>
              <a:ea typeface="+mn-ea"/>
              <a:cs typeface="Arial" pitchFamily="34"/>
            </a:endParaRPr>
          </a:p>
          <a:p>
            <a:pPr marL="0" marR="0" lvl="0" indent="0" algn="ctr" defTabSz="914400" rtl="0" eaLnBrk="1" fontAlgn="auto" latinLnBrk="0" hangingPunct="1">
              <a:lnSpc>
                <a:spcPct val="100000"/>
              </a:lnSpc>
              <a:spcBef>
                <a:spcPts val="600"/>
              </a:spcBef>
              <a:spcAft>
                <a:spcPts val="0"/>
              </a:spcAft>
              <a:buClrTx/>
              <a:buSzTx/>
              <a:buFontTx/>
              <a:buNone/>
              <a:tabLst/>
              <a:defRPr sz="1800" b="0" i="0" u="none" strike="noStrike" kern="0" cap="none" spc="0" baseline="0">
                <a:solidFill>
                  <a:srgbClr val="000000"/>
                </a:solidFill>
                <a:uFillTx/>
              </a:defRPr>
            </a:pPr>
            <a:r>
              <a:rPr kumimoji="0" lang="ja-JP" altLang="es-ES" sz="1600" b="1" i="0" u="none" strike="noStrike" kern="1200" cap="none" spc="0" normalizeH="0" baseline="0" noProof="0" dirty="0">
                <a:ln>
                  <a:noFill/>
                </a:ln>
                <a:solidFill>
                  <a:srgbClr val="333333"/>
                </a:solidFill>
                <a:effectLst/>
                <a:uLnTx/>
                <a:uFillTx/>
                <a:latin typeface="游ゴシック" panose="020B0400000000000000" pitchFamily="34" charset="-128"/>
                <a:ea typeface="游ゴシック" panose="020B0400000000000000" pitchFamily="34" charset="-128"/>
                <a:cs typeface="Arial" pitchFamily="34"/>
              </a:rPr>
              <a:t>自分の事は自分でやる</a:t>
            </a:r>
            <a:endParaRPr kumimoji="0" lang="en-US" sz="1600" b="1" i="0" u="none" strike="noStrike" kern="1200" cap="none" spc="0" normalizeH="0" baseline="0" noProof="0" dirty="0">
              <a:ln>
                <a:noFill/>
              </a:ln>
              <a:solidFill>
                <a:srgbClr val="333333"/>
              </a:solidFill>
              <a:effectLst/>
              <a:uLnTx/>
              <a:uFillTx/>
              <a:latin typeface="+mn-lt"/>
              <a:ea typeface="+mn-ea"/>
              <a:cs typeface="Arial" pitchFamily="34"/>
            </a:endParaRPr>
          </a:p>
          <a:p>
            <a:pPr marL="0" marR="0" lvl="0" indent="0" algn="ctr" defTabSz="914400" rtl="0" eaLnBrk="1" fontAlgn="auto" latinLnBrk="0" hangingPunct="1">
              <a:lnSpc>
                <a:spcPct val="100000"/>
              </a:lnSpc>
              <a:spcBef>
                <a:spcPts val="600"/>
              </a:spcBef>
              <a:spcAft>
                <a:spcPts val="0"/>
              </a:spcAft>
              <a:buClrTx/>
              <a:buSzTx/>
              <a:buFontTx/>
              <a:buNone/>
              <a:tabLst/>
              <a:defRPr sz="1800" b="0" i="0" u="none" strike="noStrike" kern="0" cap="none" spc="0" baseline="0">
                <a:solidFill>
                  <a:srgbClr val="000000"/>
                </a:solidFill>
                <a:uFillTx/>
              </a:defRPr>
            </a:pPr>
            <a:r>
              <a:rPr kumimoji="0" lang="ja-JP" altLang="es-ES" sz="1600" b="1" i="0" u="none" strike="noStrike" kern="1200" cap="none" spc="0" normalizeH="0" baseline="0" noProof="0" dirty="0">
                <a:ln>
                  <a:noFill/>
                </a:ln>
                <a:solidFill>
                  <a:srgbClr val="333333"/>
                </a:solidFill>
                <a:effectLst/>
                <a:uLnTx/>
                <a:uFillTx/>
                <a:latin typeface="游ゴシック" panose="020B0400000000000000" pitchFamily="34" charset="-128"/>
                <a:ea typeface="游ゴシック" panose="020B0400000000000000" pitchFamily="34" charset="-128"/>
                <a:cs typeface="Arial" pitchFamily="34"/>
              </a:rPr>
              <a:t>距離を置く</a:t>
            </a:r>
            <a:endParaRPr kumimoji="0" lang="en-US" sz="1600" b="1" i="0" u="none" strike="noStrike" kern="1200" cap="none" spc="0" normalizeH="0" baseline="0" noProof="0" dirty="0">
              <a:ln>
                <a:noFill/>
              </a:ln>
              <a:solidFill>
                <a:srgbClr val="333333"/>
              </a:solidFill>
              <a:effectLst/>
              <a:uLnTx/>
              <a:uFillTx/>
              <a:latin typeface="+mn-lt"/>
              <a:ea typeface="+mn-ea"/>
              <a:cs typeface="Arial" pitchFamily="34"/>
            </a:endParaRPr>
          </a:p>
          <a:p>
            <a:pPr marL="0" marR="0" lvl="0" indent="0" algn="ctr" defTabSz="914400" rtl="0" eaLnBrk="1" fontAlgn="auto" latinLnBrk="0" hangingPunct="1">
              <a:lnSpc>
                <a:spcPct val="100000"/>
              </a:lnSpc>
              <a:spcBef>
                <a:spcPts val="600"/>
              </a:spcBef>
              <a:spcAft>
                <a:spcPts val="0"/>
              </a:spcAft>
              <a:buClrTx/>
              <a:buSzTx/>
              <a:buFontTx/>
              <a:buNone/>
              <a:tabLst/>
              <a:defRPr sz="1800" b="0" i="0" u="none" strike="noStrike" kern="0" cap="none" spc="0" baseline="0">
                <a:solidFill>
                  <a:srgbClr val="000000"/>
                </a:solidFill>
                <a:uFillTx/>
              </a:defRPr>
            </a:pPr>
            <a:endParaRPr kumimoji="0" lang="en-US" sz="1600" b="1" i="0" u="none" strike="noStrike" kern="1200" cap="none" spc="0" normalizeH="0" baseline="0" noProof="0" dirty="0">
              <a:ln>
                <a:noFill/>
              </a:ln>
              <a:solidFill>
                <a:srgbClr val="333333"/>
              </a:solidFill>
              <a:effectLst/>
              <a:uLnTx/>
              <a:uFillTx/>
              <a:latin typeface="+mn-lt"/>
              <a:ea typeface="+mn-ea"/>
              <a:cs typeface="Arial" pitchFamily="34"/>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49F23F2-497C-5545-94DA-C4B2BD11645F}"/>
              </a:ext>
            </a:extLst>
          </p:cNvPr>
          <p:cNvPicPr>
            <a:picLocks noChangeAspect="1"/>
          </p:cNvPicPr>
          <p:nvPr/>
        </p:nvPicPr>
        <p:blipFill>
          <a:blip r:embed="rId3"/>
          <a:srcRect/>
          <a:stretch/>
        </p:blipFill>
        <p:spPr>
          <a:xfrm>
            <a:off x="536811" y="-365323"/>
            <a:ext cx="10888538" cy="7045525"/>
          </a:xfrm>
          <a:prstGeom prst="rect">
            <a:avLst/>
          </a:prstGeom>
        </p:spPr>
      </p:pic>
      <p:pic>
        <p:nvPicPr>
          <p:cNvPr id="5" name="Graphic 4">
            <a:extLst>
              <a:ext uri="{FF2B5EF4-FFF2-40B4-BE49-F238E27FC236}">
                <a16:creationId xmlns:a16="http://schemas.microsoft.com/office/drawing/2014/main" id="{2CDC368C-DB9B-6E42-ABB4-2BB6E4461F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41766" y="747345"/>
            <a:ext cx="4908468" cy="4926356"/>
          </a:xfrm>
          <a:prstGeom prst="rect">
            <a:avLst/>
          </a:prstGeom>
        </p:spPr>
      </p:pic>
      <p:sp>
        <p:nvSpPr>
          <p:cNvPr id="3" name="Slide Number Placeholder 2">
            <a:extLst>
              <a:ext uri="{FF2B5EF4-FFF2-40B4-BE49-F238E27FC236}">
                <a16:creationId xmlns:a16="http://schemas.microsoft.com/office/drawing/2014/main" id="{91AAB8EC-1474-5041-B16B-F7F389317EED}"/>
              </a:ext>
            </a:extLst>
          </p:cNvPr>
          <p:cNvSpPr>
            <a:spLocks noGrp="1"/>
          </p:cNvSpPr>
          <p:nvPr>
            <p:ph type="sldNum" sz="quarter" idx="11"/>
          </p:nvPr>
        </p:nvSpPr>
        <p:spPr/>
        <p:txBody>
          <a:bodyPr/>
          <a:lstStyle/>
          <a:p>
            <a:fld id="{4E547FC5-224D-4B2B-AB96-D4331BB3CBEC}" type="slidenum">
              <a:rPr lang="en-US" smtClean="0"/>
              <a:pPr/>
              <a:t>49</a:t>
            </a:fld>
            <a:endParaRPr lang="en-US" dirty="0"/>
          </a:p>
        </p:txBody>
      </p:sp>
      <p:sp>
        <p:nvSpPr>
          <p:cNvPr id="2" name="Footer Placeholder 1">
            <a:extLst>
              <a:ext uri="{FF2B5EF4-FFF2-40B4-BE49-F238E27FC236}">
                <a16:creationId xmlns:a16="http://schemas.microsoft.com/office/drawing/2014/main" id="{1204BDC8-1A02-D845-A9AA-336FA7A9B5A3}"/>
              </a:ext>
            </a:extLst>
          </p:cNvPr>
          <p:cNvSpPr>
            <a:spLocks noGrp="1"/>
          </p:cNvSpPr>
          <p:nvPr>
            <p:ph type="ftr" sz="quarter" idx="10"/>
          </p:nvPr>
        </p:nvSpPr>
        <p:spPr/>
        <p:txBody>
          <a:bodyPr/>
          <a:lstStyle/>
          <a:p>
            <a:r>
              <a:rPr lang="en-US" dirty="0"/>
              <a:t>© Leadership Circle | All Rights Reserved</a:t>
            </a:r>
          </a:p>
        </p:txBody>
      </p:sp>
    </p:spTree>
    <p:extLst>
      <p:ext uri="{BB962C8B-B14F-4D97-AF65-F5344CB8AC3E}">
        <p14:creationId xmlns:p14="http://schemas.microsoft.com/office/powerpoint/2010/main" val="31119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7">
            <a:extLst>
              <a:ext uri="{FF2B5EF4-FFF2-40B4-BE49-F238E27FC236}">
                <a16:creationId xmlns:a16="http://schemas.microsoft.com/office/drawing/2014/main" id="{309C2309-1AC5-5121-D024-EE1A1A812E69}"/>
              </a:ext>
            </a:extLst>
          </p:cNvPr>
          <p:cNvSpPr/>
          <p:nvPr/>
        </p:nvSpPr>
        <p:spPr>
          <a:xfrm>
            <a:off x="6090032" y="0"/>
            <a:ext cx="6101964" cy="6858000"/>
          </a:xfrm>
          <a:prstGeom prst="rect">
            <a:avLst/>
          </a:prstGeom>
          <a:solidFill>
            <a:srgbClr val="92C0E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1" i="0" u="none" strike="noStrike" kern="1200" cap="none" spc="0" baseline="0">
              <a:solidFill>
                <a:srgbClr val="FFFFFF"/>
              </a:solidFill>
              <a:uFillTx/>
              <a:latin typeface="+mn-ea"/>
            </a:endParaRPr>
          </a:p>
        </p:txBody>
      </p:sp>
      <p:sp>
        <p:nvSpPr>
          <p:cNvPr id="3" name="TextBox 2">
            <a:extLst>
              <a:ext uri="{FF2B5EF4-FFF2-40B4-BE49-F238E27FC236}">
                <a16:creationId xmlns:a16="http://schemas.microsoft.com/office/drawing/2014/main" id="{DB687DE5-47F9-C150-2A10-58A4B7DA3F15}"/>
              </a:ext>
            </a:extLst>
          </p:cNvPr>
          <p:cNvSpPr txBox="1"/>
          <p:nvPr/>
        </p:nvSpPr>
        <p:spPr>
          <a:xfrm>
            <a:off x="1559847" y="1066803"/>
            <a:ext cx="2700626" cy="344900"/>
          </a:xfrm>
          <a:prstGeom prst="rect">
            <a:avLst/>
          </a:prstGeom>
          <a:noFill/>
          <a:ln cap="flat">
            <a:noFill/>
          </a:ln>
        </p:spPr>
        <p:txBody>
          <a:bodyPr vert="horz" wrap="none" lIns="67254" tIns="33622" rIns="67254" bIns="33622"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800" b="1" i="0" u="none" strike="noStrike" kern="1200" cap="none" spc="0" baseline="0">
                <a:solidFill>
                  <a:srgbClr val="A12B2A"/>
                </a:solidFill>
                <a:uFillTx/>
                <a:latin typeface="+mn-ea"/>
                <a:cs typeface="Arial" pitchFamily="34"/>
              </a:rPr>
              <a:t>問題</a:t>
            </a:r>
            <a:r>
              <a:rPr lang="en-US" sz="1800" b="1" i="0" u="none" strike="noStrike" kern="1200" cap="none" spc="0" baseline="0">
                <a:solidFill>
                  <a:srgbClr val="A12B2A"/>
                </a:solidFill>
                <a:uFillTx/>
                <a:latin typeface="+mn-ea"/>
                <a:cs typeface="Arial" pitchFamily="34"/>
              </a:rPr>
              <a:t> – </a:t>
            </a:r>
            <a:r>
              <a:rPr lang="ja-JP" sz="1800" b="1" i="0" u="none" strike="noStrike" kern="1200" cap="none" spc="0" baseline="0">
                <a:solidFill>
                  <a:srgbClr val="A12B2A"/>
                </a:solidFill>
                <a:uFillTx/>
                <a:latin typeface="+mn-ea"/>
                <a:cs typeface="Arial" pitchFamily="34"/>
              </a:rPr>
              <a:t>反応（リアクト）</a:t>
            </a:r>
            <a:endParaRPr lang="en-US" sz="1800" b="1" i="0" u="none" strike="noStrike" kern="1200" cap="none" spc="0" baseline="0">
              <a:solidFill>
                <a:srgbClr val="A12B2A"/>
              </a:solidFill>
              <a:uFillTx/>
              <a:latin typeface="+mn-ea"/>
              <a:cs typeface="Arial" pitchFamily="34"/>
            </a:endParaRPr>
          </a:p>
        </p:txBody>
      </p:sp>
      <p:sp>
        <p:nvSpPr>
          <p:cNvPr id="4" name="TextBox 3">
            <a:extLst>
              <a:ext uri="{FF2B5EF4-FFF2-40B4-BE49-F238E27FC236}">
                <a16:creationId xmlns:a16="http://schemas.microsoft.com/office/drawing/2014/main" id="{182F5F21-3D0C-2AA8-FFA8-340A3F4937C7}"/>
              </a:ext>
            </a:extLst>
          </p:cNvPr>
          <p:cNvSpPr txBox="1"/>
          <p:nvPr/>
        </p:nvSpPr>
        <p:spPr>
          <a:xfrm>
            <a:off x="7838612" y="1066803"/>
            <a:ext cx="2931459" cy="344900"/>
          </a:xfrm>
          <a:prstGeom prst="rect">
            <a:avLst/>
          </a:prstGeom>
          <a:noFill/>
          <a:ln cap="flat">
            <a:noFill/>
          </a:ln>
        </p:spPr>
        <p:txBody>
          <a:bodyPr vert="horz" wrap="none" lIns="67254" tIns="33622" rIns="67254" bIns="33622"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altLang="en-US" b="1">
                <a:solidFill>
                  <a:srgbClr val="002B49"/>
                </a:solidFill>
                <a:latin typeface="+mn-ea"/>
                <a:cs typeface="Arial" pitchFamily="34"/>
              </a:rPr>
              <a:t>成果</a:t>
            </a:r>
            <a:r>
              <a:rPr lang="en-US" sz="1800" b="1" i="0" u="none" strike="noStrike" kern="1200" cap="none" spc="0" baseline="0" dirty="0">
                <a:solidFill>
                  <a:srgbClr val="002B49"/>
                </a:solidFill>
                <a:uFillTx/>
                <a:latin typeface="+mn-ea"/>
                <a:cs typeface="Arial" pitchFamily="34"/>
              </a:rPr>
              <a:t> – </a:t>
            </a:r>
            <a:r>
              <a:rPr lang="ja-JP" sz="1800" b="1" i="0" u="none" strike="noStrike" kern="1200" cap="none" spc="0" baseline="0">
                <a:solidFill>
                  <a:srgbClr val="002B49"/>
                </a:solidFill>
                <a:uFillTx/>
                <a:latin typeface="+mn-ea"/>
                <a:cs typeface="Arial" pitchFamily="34"/>
              </a:rPr>
              <a:t>創造（クリエイト）</a:t>
            </a:r>
            <a:endParaRPr lang="en-US" sz="1800" b="1" i="0" u="none" strike="noStrike" kern="1200" cap="none" spc="0" baseline="0" dirty="0">
              <a:solidFill>
                <a:srgbClr val="002B49"/>
              </a:solidFill>
              <a:uFillTx/>
              <a:latin typeface="+mn-ea"/>
              <a:cs typeface="Arial" pitchFamily="34"/>
            </a:endParaRPr>
          </a:p>
        </p:txBody>
      </p:sp>
      <p:sp>
        <p:nvSpPr>
          <p:cNvPr id="5" name="TextBox 43">
            <a:extLst>
              <a:ext uri="{FF2B5EF4-FFF2-40B4-BE49-F238E27FC236}">
                <a16:creationId xmlns:a16="http://schemas.microsoft.com/office/drawing/2014/main" id="{5654AE6A-5499-7924-CBBB-A4AF15F89C30}"/>
              </a:ext>
            </a:extLst>
          </p:cNvPr>
          <p:cNvSpPr txBox="1"/>
          <p:nvPr/>
        </p:nvSpPr>
        <p:spPr>
          <a:xfrm>
            <a:off x="2861175" y="2135965"/>
            <a:ext cx="1581500" cy="420358"/>
          </a:xfrm>
          <a:prstGeom prst="rect">
            <a:avLst/>
          </a:prstGeom>
          <a:noFill/>
          <a:ln cap="flat">
            <a:noFill/>
          </a:ln>
        </p:spPr>
        <p:txBody>
          <a:bodyPr vert="horz" wrap="square" lIns="68497" tIns="34253" rIns="68497" bIns="34253" anchor="t" anchorCtr="1" compatLnSpc="1">
            <a:spAutoFit/>
          </a:bodyPr>
          <a:lstStyle/>
          <a:p>
            <a:pPr marL="0" marR="0" lvl="0" indent="0" algn="ctr"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400" u="none" strike="noStrike" kern="1200" cap="none" spc="0" baseline="0" dirty="0">
                <a:solidFill>
                  <a:srgbClr val="FFFFFF"/>
                </a:solidFill>
                <a:uFillTx/>
                <a:latin typeface="+mn-ea"/>
                <a:cs typeface="Corbel"/>
              </a:rPr>
              <a:t>Problem </a:t>
            </a:r>
          </a:p>
          <a:p>
            <a:pPr marL="0" marR="0" lvl="0" indent="0" algn="ctr"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400" u="none" strike="noStrike" kern="1200" cap="none" spc="0" baseline="0" dirty="0">
                <a:solidFill>
                  <a:srgbClr val="FFFFFF"/>
                </a:solidFill>
                <a:uFillTx/>
                <a:latin typeface="+mn-ea"/>
                <a:cs typeface="Corbel"/>
              </a:rPr>
              <a:t>Threat</a:t>
            </a:r>
          </a:p>
        </p:txBody>
      </p:sp>
      <p:sp>
        <p:nvSpPr>
          <p:cNvPr id="6" name="TextBox 44">
            <a:extLst>
              <a:ext uri="{FF2B5EF4-FFF2-40B4-BE49-F238E27FC236}">
                <a16:creationId xmlns:a16="http://schemas.microsoft.com/office/drawing/2014/main" id="{4567F61A-EE89-9823-8326-3A734043C9DD}"/>
              </a:ext>
            </a:extLst>
          </p:cNvPr>
          <p:cNvSpPr txBox="1"/>
          <p:nvPr/>
        </p:nvSpPr>
        <p:spPr>
          <a:xfrm>
            <a:off x="3531531" y="3086301"/>
            <a:ext cx="1581500" cy="248003"/>
          </a:xfrm>
          <a:prstGeom prst="rect">
            <a:avLst/>
          </a:prstGeom>
          <a:noFill/>
          <a:ln cap="flat">
            <a:noFill/>
          </a:ln>
        </p:spPr>
        <p:txBody>
          <a:bodyPr vert="horz" wrap="square" lIns="68497" tIns="34253" rIns="68497" bIns="34253" anchor="t" anchorCtr="1" compatLnSpc="1">
            <a:spAutoFit/>
          </a:bodyPr>
          <a:lstStyle/>
          <a:p>
            <a:pPr marL="0" marR="0" lvl="0" indent="0" algn="ctr"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400" u="none" strike="noStrike" kern="1200" cap="none" spc="0" baseline="0" dirty="0">
                <a:solidFill>
                  <a:srgbClr val="FFFFFF"/>
                </a:solidFill>
                <a:uFillTx/>
                <a:latin typeface="+mn-ea"/>
                <a:cs typeface="Corbel"/>
              </a:rPr>
              <a:t>Fear</a:t>
            </a:r>
          </a:p>
        </p:txBody>
      </p:sp>
      <p:sp>
        <p:nvSpPr>
          <p:cNvPr id="7" name="TextBox 45">
            <a:extLst>
              <a:ext uri="{FF2B5EF4-FFF2-40B4-BE49-F238E27FC236}">
                <a16:creationId xmlns:a16="http://schemas.microsoft.com/office/drawing/2014/main" id="{0B88B8B2-271F-DBDA-51F0-9E7C3D5CA1E8}"/>
              </a:ext>
            </a:extLst>
          </p:cNvPr>
          <p:cNvSpPr txBox="1"/>
          <p:nvPr/>
        </p:nvSpPr>
        <p:spPr>
          <a:xfrm>
            <a:off x="2276197" y="3091440"/>
            <a:ext cx="1581500" cy="248003"/>
          </a:xfrm>
          <a:prstGeom prst="rect">
            <a:avLst/>
          </a:prstGeom>
          <a:noFill/>
          <a:ln cap="flat">
            <a:noFill/>
          </a:ln>
        </p:spPr>
        <p:txBody>
          <a:bodyPr vert="horz" wrap="square" lIns="68497" tIns="34253" rIns="68497" bIns="34253" anchor="t" anchorCtr="1" compatLnSpc="1">
            <a:spAutoFit/>
          </a:bodyPr>
          <a:lstStyle/>
          <a:p>
            <a:pPr marL="0" marR="0" lvl="0" indent="0" algn="ctr"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400" u="none" strike="noStrike" kern="1200" cap="none" spc="0" baseline="0" dirty="0">
                <a:solidFill>
                  <a:srgbClr val="FFFFFF"/>
                </a:solidFill>
                <a:uFillTx/>
                <a:latin typeface="+mn-ea"/>
                <a:cs typeface="Corbel"/>
              </a:rPr>
              <a:t>Reaction</a:t>
            </a:r>
          </a:p>
        </p:txBody>
      </p:sp>
      <p:sp>
        <p:nvSpPr>
          <p:cNvPr id="8" name="TextBox 49">
            <a:extLst>
              <a:ext uri="{FF2B5EF4-FFF2-40B4-BE49-F238E27FC236}">
                <a16:creationId xmlns:a16="http://schemas.microsoft.com/office/drawing/2014/main" id="{7B1A1CE3-807E-32A5-7FF5-E9588F1C54D0}"/>
              </a:ext>
            </a:extLst>
          </p:cNvPr>
          <p:cNvSpPr txBox="1"/>
          <p:nvPr/>
        </p:nvSpPr>
        <p:spPr>
          <a:xfrm rot="16200004">
            <a:off x="-1311075" y="2922303"/>
            <a:ext cx="4764389" cy="344911"/>
          </a:xfrm>
          <a:prstGeom prst="rect">
            <a:avLst/>
          </a:prstGeom>
          <a:noFill/>
          <a:ln cap="flat">
            <a:noFill/>
          </a:ln>
        </p:spPr>
        <p:txBody>
          <a:bodyPr vert="horz" wrap="square" lIns="67254" tIns="33622" rIns="67254" bIns="33622"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800" b="1" i="0" u="none" strike="noStrike" kern="1200" cap="none" spc="0" baseline="0">
                <a:solidFill>
                  <a:srgbClr val="A12B2A"/>
                </a:solidFill>
                <a:uFillTx/>
                <a:latin typeface="+mn-ea"/>
                <a:cs typeface="Arial" pitchFamily="34"/>
              </a:rPr>
              <a:t>不安を抑える</a:t>
            </a:r>
            <a:endParaRPr lang="en-US" sz="1800" b="1" i="0" u="none" strike="noStrike" kern="1200" cap="none" spc="0" baseline="0">
              <a:solidFill>
                <a:srgbClr val="A12B2A"/>
              </a:solidFill>
              <a:uFillTx/>
              <a:latin typeface="+mn-ea"/>
              <a:cs typeface="Arial" pitchFamily="34"/>
            </a:endParaRPr>
          </a:p>
        </p:txBody>
      </p:sp>
      <p:sp>
        <p:nvSpPr>
          <p:cNvPr id="9" name="TextBox 51">
            <a:extLst>
              <a:ext uri="{FF2B5EF4-FFF2-40B4-BE49-F238E27FC236}">
                <a16:creationId xmlns:a16="http://schemas.microsoft.com/office/drawing/2014/main" id="{16E00722-EBA9-9B22-59B5-68502C773ACC}"/>
              </a:ext>
            </a:extLst>
          </p:cNvPr>
          <p:cNvSpPr txBox="1"/>
          <p:nvPr/>
        </p:nvSpPr>
        <p:spPr>
          <a:xfrm rot="16200004">
            <a:off x="5288689" y="2922303"/>
            <a:ext cx="4150973" cy="344911"/>
          </a:xfrm>
          <a:prstGeom prst="rect">
            <a:avLst/>
          </a:prstGeom>
          <a:noFill/>
          <a:ln cap="flat">
            <a:noFill/>
          </a:ln>
        </p:spPr>
        <p:txBody>
          <a:bodyPr vert="horz" wrap="square" lIns="67254" tIns="33622" rIns="67254" bIns="33622"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800" b="1" i="0" u="none" strike="noStrike" kern="1200" cap="none" spc="0" baseline="0">
                <a:solidFill>
                  <a:srgbClr val="002B49"/>
                </a:solidFill>
                <a:uFillTx/>
                <a:latin typeface="+mn-ea"/>
                <a:cs typeface="Arial" pitchFamily="34"/>
              </a:rPr>
              <a:t>潜在能力を解放する</a:t>
            </a:r>
            <a:endParaRPr lang="en-US" sz="1800" b="1" i="0" u="none" strike="noStrike" kern="1200" cap="none" spc="0" baseline="0">
              <a:solidFill>
                <a:srgbClr val="002B49"/>
              </a:solidFill>
              <a:uFillTx/>
              <a:latin typeface="+mn-ea"/>
              <a:cs typeface="Arial" pitchFamily="34"/>
            </a:endParaRPr>
          </a:p>
        </p:txBody>
      </p:sp>
      <p:sp>
        <p:nvSpPr>
          <p:cNvPr id="10" name="TextBox 52">
            <a:extLst>
              <a:ext uri="{FF2B5EF4-FFF2-40B4-BE49-F238E27FC236}">
                <a16:creationId xmlns:a16="http://schemas.microsoft.com/office/drawing/2014/main" id="{9580AFFC-DD12-C221-FCEF-C2097A53A0CD}"/>
              </a:ext>
            </a:extLst>
          </p:cNvPr>
          <p:cNvSpPr txBox="1"/>
          <p:nvPr/>
        </p:nvSpPr>
        <p:spPr>
          <a:xfrm rot="5400013">
            <a:off x="2496174" y="3162617"/>
            <a:ext cx="4283781" cy="344911"/>
          </a:xfrm>
          <a:prstGeom prst="rect">
            <a:avLst/>
          </a:prstGeom>
          <a:noFill/>
          <a:ln cap="flat">
            <a:noFill/>
          </a:ln>
        </p:spPr>
        <p:txBody>
          <a:bodyPr vert="horz" wrap="square" lIns="67254" tIns="33622" rIns="67254" bIns="33622"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800" b="1" i="0" u="none" strike="noStrike" kern="1200" cap="none" spc="0" baseline="0">
                <a:solidFill>
                  <a:srgbClr val="A12B2A"/>
                </a:solidFill>
                <a:uFillTx/>
                <a:latin typeface="+mn-ea"/>
                <a:cs typeface="Arial" pitchFamily="34"/>
              </a:rPr>
              <a:t>アイデンティティ</a:t>
            </a:r>
            <a:r>
              <a:rPr lang="ja-JP" altLang="en-US" sz="1800" b="1" i="0" u="none" strike="noStrike" kern="1200" cap="none" spc="0" baseline="0">
                <a:solidFill>
                  <a:srgbClr val="A12B2A"/>
                </a:solidFill>
                <a:uFillTx/>
                <a:latin typeface="+mn-ea"/>
                <a:cs typeface="Arial" pitchFamily="34"/>
              </a:rPr>
              <a:t>を</a:t>
            </a:r>
            <a:r>
              <a:rPr lang="ja-JP" sz="1800" b="1" i="0" u="none" strike="noStrike" kern="1200" cap="none" spc="0" baseline="0">
                <a:solidFill>
                  <a:srgbClr val="A12B2A"/>
                </a:solidFill>
                <a:uFillTx/>
                <a:latin typeface="+mn-ea"/>
                <a:cs typeface="Arial" pitchFamily="34"/>
              </a:rPr>
              <a:t>維持</a:t>
            </a:r>
            <a:endParaRPr lang="en-US" sz="1800" b="1" i="0" u="none" strike="noStrike" kern="1200" cap="none" spc="0" baseline="0" dirty="0">
              <a:solidFill>
                <a:srgbClr val="A12B2A"/>
              </a:solidFill>
              <a:uFillTx/>
              <a:latin typeface="+mn-ea"/>
              <a:cs typeface="Arial" pitchFamily="34"/>
            </a:endParaRPr>
          </a:p>
        </p:txBody>
      </p:sp>
      <p:sp>
        <p:nvSpPr>
          <p:cNvPr id="11" name="TextBox 55">
            <a:extLst>
              <a:ext uri="{FF2B5EF4-FFF2-40B4-BE49-F238E27FC236}">
                <a16:creationId xmlns:a16="http://schemas.microsoft.com/office/drawing/2014/main" id="{9C4D6636-E6B6-BDAA-372D-7BBED8962E97}"/>
              </a:ext>
            </a:extLst>
          </p:cNvPr>
          <p:cNvSpPr txBox="1"/>
          <p:nvPr/>
        </p:nvSpPr>
        <p:spPr>
          <a:xfrm rot="5400013">
            <a:off x="8826273" y="2922304"/>
            <a:ext cx="4150973" cy="344911"/>
          </a:xfrm>
          <a:prstGeom prst="rect">
            <a:avLst/>
          </a:prstGeom>
          <a:noFill/>
          <a:ln cap="flat">
            <a:noFill/>
          </a:ln>
        </p:spPr>
        <p:txBody>
          <a:bodyPr vert="horz" wrap="square" lIns="67254" tIns="33622" rIns="67254" bIns="33622"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800" b="1" i="0" u="none" strike="noStrike" kern="1200" cap="none" spc="0" baseline="0">
                <a:solidFill>
                  <a:srgbClr val="002B49"/>
                </a:solidFill>
                <a:uFillTx/>
                <a:latin typeface="+mn-ea"/>
                <a:cs typeface="Arial" pitchFamily="34"/>
              </a:rPr>
              <a:t>アイデンティティ</a:t>
            </a:r>
            <a:r>
              <a:rPr lang="ja-JP" altLang="en-US" sz="1800" b="1" i="0" u="none" strike="noStrike" kern="1200" cap="none" spc="0" baseline="0">
                <a:solidFill>
                  <a:srgbClr val="002B49"/>
                </a:solidFill>
                <a:uFillTx/>
                <a:latin typeface="+mn-ea"/>
                <a:cs typeface="Arial" pitchFamily="34"/>
              </a:rPr>
              <a:t>を</a:t>
            </a:r>
            <a:r>
              <a:rPr lang="ja-JP" sz="1800" b="1" i="0" u="none" strike="noStrike" kern="1200" cap="none" spc="0" baseline="0">
                <a:solidFill>
                  <a:srgbClr val="002B49"/>
                </a:solidFill>
                <a:uFillTx/>
                <a:latin typeface="+mn-ea"/>
                <a:cs typeface="Arial" pitchFamily="34"/>
              </a:rPr>
              <a:t>進化</a:t>
            </a:r>
            <a:r>
              <a:rPr lang="ja-JP" altLang="en-US" sz="1800" b="1" i="0" u="none" strike="noStrike" kern="1200" cap="none" spc="0" baseline="0">
                <a:solidFill>
                  <a:srgbClr val="002B49"/>
                </a:solidFill>
                <a:uFillTx/>
                <a:latin typeface="+mn-ea"/>
                <a:cs typeface="Arial" pitchFamily="34"/>
              </a:rPr>
              <a:t>させる</a:t>
            </a:r>
            <a:endParaRPr lang="en-US" sz="1800" b="1" i="0" u="none" strike="noStrike" kern="1200" cap="none" spc="0" baseline="0" dirty="0">
              <a:solidFill>
                <a:srgbClr val="002B49"/>
              </a:solidFill>
              <a:uFillTx/>
              <a:latin typeface="+mn-ea"/>
              <a:cs typeface="Arial" pitchFamily="34"/>
            </a:endParaRPr>
          </a:p>
        </p:txBody>
      </p:sp>
      <p:sp>
        <p:nvSpPr>
          <p:cNvPr id="12" name="TextBox 96">
            <a:extLst>
              <a:ext uri="{FF2B5EF4-FFF2-40B4-BE49-F238E27FC236}">
                <a16:creationId xmlns:a16="http://schemas.microsoft.com/office/drawing/2014/main" id="{744EB343-6E3E-DFE3-F6BC-4F0C383FCE6D}"/>
              </a:ext>
            </a:extLst>
          </p:cNvPr>
          <p:cNvSpPr txBox="1"/>
          <p:nvPr/>
        </p:nvSpPr>
        <p:spPr>
          <a:xfrm>
            <a:off x="916932" y="5675711"/>
            <a:ext cx="3993770" cy="367643"/>
          </a:xfrm>
          <a:prstGeom prst="rect">
            <a:avLst/>
          </a:prstGeom>
          <a:noFill/>
          <a:ln cap="flat">
            <a:noFill/>
          </a:ln>
        </p:spPr>
        <p:txBody>
          <a:bodyPr vert="horz" wrap="square" lIns="89766" tIns="44887" rIns="89766" bIns="44887"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800" b="1" i="0" u="none" strike="noStrike" kern="1200" cap="none" spc="0" baseline="0">
                <a:solidFill>
                  <a:srgbClr val="A12B2A"/>
                </a:solidFill>
                <a:uFillTx/>
                <a:latin typeface="+mn-ea"/>
                <a:cs typeface="Arial" pitchFamily="34"/>
              </a:rPr>
              <a:t>バランス／平衡ループ</a:t>
            </a:r>
            <a:endParaRPr lang="en-US" sz="1800" b="1" i="0" u="none" strike="noStrike" kern="1200" cap="none" spc="0" baseline="0">
              <a:solidFill>
                <a:srgbClr val="A12B2A"/>
              </a:solidFill>
              <a:uFillTx/>
              <a:latin typeface="+mn-ea"/>
              <a:cs typeface="Arial" pitchFamily="34"/>
            </a:endParaRPr>
          </a:p>
        </p:txBody>
      </p:sp>
      <p:sp>
        <p:nvSpPr>
          <p:cNvPr id="13" name="Title 2">
            <a:extLst>
              <a:ext uri="{FF2B5EF4-FFF2-40B4-BE49-F238E27FC236}">
                <a16:creationId xmlns:a16="http://schemas.microsoft.com/office/drawing/2014/main" id="{4945F39D-4BFD-8643-72FA-4211569B769A}"/>
              </a:ext>
            </a:extLst>
          </p:cNvPr>
          <p:cNvSpPr txBox="1"/>
          <p:nvPr/>
        </p:nvSpPr>
        <p:spPr>
          <a:xfrm>
            <a:off x="2442261" y="5265106"/>
            <a:ext cx="916960" cy="281242"/>
          </a:xfrm>
          <a:prstGeom prst="rect">
            <a:avLst/>
          </a:prstGeom>
          <a:noFill/>
          <a:ln cap="flat">
            <a:noFill/>
          </a:ln>
        </p:spPr>
        <p:txBody>
          <a:bodyPr vert="horz" wrap="square" lIns="80668" tIns="40334" rIns="80668" bIns="40334"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800" i="0" u="none" strike="noStrike" kern="1200" cap="none" spc="0" baseline="0">
                <a:solidFill>
                  <a:srgbClr val="5F6062"/>
                </a:solidFill>
                <a:uFillTx/>
                <a:latin typeface="+mn-ea"/>
                <a:cs typeface="Arial" pitchFamily="34"/>
              </a:rPr>
              <a:t>時間</a:t>
            </a:r>
            <a:endParaRPr lang="en-AU" sz="1800" i="0" u="none" strike="noStrike" kern="1200" cap="none" spc="0" baseline="0" dirty="0">
              <a:solidFill>
                <a:srgbClr val="5F6062"/>
              </a:solidFill>
              <a:uFillTx/>
              <a:latin typeface="+mn-ea"/>
              <a:cs typeface="Arial" pitchFamily="34"/>
            </a:endParaRPr>
          </a:p>
        </p:txBody>
      </p:sp>
      <p:sp>
        <p:nvSpPr>
          <p:cNvPr id="14" name="Title 2">
            <a:extLst>
              <a:ext uri="{FF2B5EF4-FFF2-40B4-BE49-F238E27FC236}">
                <a16:creationId xmlns:a16="http://schemas.microsoft.com/office/drawing/2014/main" id="{34D1E8EB-A5AB-21B7-222A-5790A8D35CA1}"/>
              </a:ext>
            </a:extLst>
          </p:cNvPr>
          <p:cNvSpPr txBox="1"/>
          <p:nvPr/>
        </p:nvSpPr>
        <p:spPr>
          <a:xfrm rot="16200004">
            <a:off x="1420589" y="4452922"/>
            <a:ext cx="916960" cy="437238"/>
          </a:xfrm>
          <a:prstGeom prst="rect">
            <a:avLst/>
          </a:prstGeom>
          <a:noFill/>
          <a:ln cap="flat">
            <a:noFill/>
          </a:ln>
        </p:spPr>
        <p:txBody>
          <a:bodyPr vert="horz" wrap="square" lIns="80668" tIns="40334" rIns="80668" bIns="40334"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800" i="0" u="none" strike="noStrike" kern="1200" cap="none" spc="0" baseline="0">
                <a:solidFill>
                  <a:srgbClr val="5F6062"/>
                </a:solidFill>
                <a:uFillTx/>
                <a:latin typeface="+mn-ea"/>
                <a:cs typeface="Arial" pitchFamily="34"/>
              </a:rPr>
              <a:t>結果</a:t>
            </a:r>
            <a:endParaRPr lang="en-AU" sz="1800" i="0" u="none" strike="noStrike" kern="1200" cap="none" spc="0" baseline="0">
              <a:solidFill>
                <a:srgbClr val="5F6062"/>
              </a:solidFill>
              <a:uFillTx/>
              <a:latin typeface="+mn-ea"/>
              <a:cs typeface="Arial" pitchFamily="34"/>
            </a:endParaRPr>
          </a:p>
        </p:txBody>
      </p:sp>
      <p:sp>
        <p:nvSpPr>
          <p:cNvPr id="15" name="TextBox 98">
            <a:extLst>
              <a:ext uri="{FF2B5EF4-FFF2-40B4-BE49-F238E27FC236}">
                <a16:creationId xmlns:a16="http://schemas.microsoft.com/office/drawing/2014/main" id="{802C58F9-EDAB-E73A-3F23-30396743A356}"/>
              </a:ext>
            </a:extLst>
          </p:cNvPr>
          <p:cNvSpPr txBox="1"/>
          <p:nvPr/>
        </p:nvSpPr>
        <p:spPr>
          <a:xfrm>
            <a:off x="7388397" y="5668341"/>
            <a:ext cx="3677954" cy="367643"/>
          </a:xfrm>
          <a:prstGeom prst="rect">
            <a:avLst/>
          </a:prstGeom>
          <a:noFill/>
          <a:ln cap="flat">
            <a:noFill/>
          </a:ln>
        </p:spPr>
        <p:txBody>
          <a:bodyPr vert="horz" wrap="square" lIns="89766" tIns="44887" rIns="89766" bIns="44887"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800" b="1" i="0" u="none" strike="noStrike" kern="1200" cap="none" spc="0" baseline="0">
                <a:solidFill>
                  <a:srgbClr val="002B49"/>
                </a:solidFill>
                <a:uFillTx/>
                <a:latin typeface="+mn-ea"/>
                <a:cs typeface="Arial" pitchFamily="34"/>
              </a:rPr>
              <a:t>成長／生成ループ</a:t>
            </a:r>
            <a:endParaRPr lang="en-US" sz="1800" b="1" i="0" u="none" strike="noStrike" kern="1200" cap="none" spc="0" baseline="0" dirty="0">
              <a:solidFill>
                <a:srgbClr val="002B49"/>
              </a:solidFill>
              <a:uFillTx/>
              <a:latin typeface="+mn-ea"/>
              <a:cs typeface="Arial" pitchFamily="34"/>
            </a:endParaRPr>
          </a:p>
        </p:txBody>
      </p:sp>
      <p:sp>
        <p:nvSpPr>
          <p:cNvPr id="16" name="Title 2">
            <a:extLst>
              <a:ext uri="{FF2B5EF4-FFF2-40B4-BE49-F238E27FC236}">
                <a16:creationId xmlns:a16="http://schemas.microsoft.com/office/drawing/2014/main" id="{B07B4BEE-BEBB-8CB8-3161-000ABA247012}"/>
              </a:ext>
            </a:extLst>
          </p:cNvPr>
          <p:cNvSpPr txBox="1"/>
          <p:nvPr/>
        </p:nvSpPr>
        <p:spPr>
          <a:xfrm>
            <a:off x="8741682" y="5245921"/>
            <a:ext cx="870572" cy="267013"/>
          </a:xfrm>
          <a:prstGeom prst="rect">
            <a:avLst/>
          </a:prstGeom>
          <a:noFill/>
          <a:ln cap="flat">
            <a:noFill/>
          </a:ln>
        </p:spPr>
        <p:txBody>
          <a:bodyPr vert="horz" wrap="square" lIns="80668" tIns="40334" rIns="80668" bIns="40334"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800" i="0" u="none" strike="noStrike" kern="1200" cap="none" spc="0" baseline="0">
                <a:solidFill>
                  <a:srgbClr val="5F6062"/>
                </a:solidFill>
                <a:uFillTx/>
                <a:latin typeface="+mn-ea"/>
                <a:cs typeface="Arial" pitchFamily="34"/>
              </a:rPr>
              <a:t>時間</a:t>
            </a:r>
            <a:endParaRPr lang="en-AU" sz="1600" i="0" u="none" strike="noStrike" kern="1200" cap="none" spc="0" baseline="0">
              <a:solidFill>
                <a:srgbClr val="5F6062"/>
              </a:solidFill>
              <a:uFillTx/>
              <a:latin typeface="+mn-ea"/>
              <a:cs typeface="Arial" pitchFamily="34"/>
            </a:endParaRPr>
          </a:p>
        </p:txBody>
      </p:sp>
      <p:sp>
        <p:nvSpPr>
          <p:cNvPr id="17" name="Title 2">
            <a:extLst>
              <a:ext uri="{FF2B5EF4-FFF2-40B4-BE49-F238E27FC236}">
                <a16:creationId xmlns:a16="http://schemas.microsoft.com/office/drawing/2014/main" id="{30DFBB56-1B7B-361B-C3F6-316DBECBAFCB}"/>
              </a:ext>
            </a:extLst>
          </p:cNvPr>
          <p:cNvSpPr txBox="1"/>
          <p:nvPr/>
        </p:nvSpPr>
        <p:spPr>
          <a:xfrm rot="16200004">
            <a:off x="7703107" y="4529205"/>
            <a:ext cx="870581" cy="267023"/>
          </a:xfrm>
          <a:prstGeom prst="rect">
            <a:avLst/>
          </a:prstGeom>
          <a:noFill/>
          <a:ln cap="flat">
            <a:noFill/>
          </a:ln>
        </p:spPr>
        <p:txBody>
          <a:bodyPr vert="horz" wrap="square" lIns="80668" tIns="40334" rIns="80668" bIns="40334"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800" i="0" u="none" strike="noStrike" kern="1200" cap="none" spc="0" baseline="0">
                <a:solidFill>
                  <a:srgbClr val="5F6062"/>
                </a:solidFill>
                <a:uFillTx/>
                <a:latin typeface="+mn-ea"/>
                <a:cs typeface="Arial" pitchFamily="34"/>
              </a:rPr>
              <a:t>結果</a:t>
            </a:r>
            <a:endParaRPr lang="en-AU" sz="1800" i="0" u="none" strike="noStrike" kern="1200" cap="none" spc="0" baseline="0">
              <a:solidFill>
                <a:srgbClr val="5F6062"/>
              </a:solidFill>
              <a:uFillTx/>
              <a:latin typeface="+mn-ea"/>
              <a:cs typeface="Arial" pitchFamily="34"/>
            </a:endParaRPr>
          </a:p>
        </p:txBody>
      </p:sp>
      <p:sp>
        <p:nvSpPr>
          <p:cNvPr id="18" name="Title 1">
            <a:extLst>
              <a:ext uri="{FF2B5EF4-FFF2-40B4-BE49-F238E27FC236}">
                <a16:creationId xmlns:a16="http://schemas.microsoft.com/office/drawing/2014/main" id="{9BCCB1E5-B2BA-D22F-6C86-92AC0AC5FADD}"/>
              </a:ext>
            </a:extLst>
          </p:cNvPr>
          <p:cNvSpPr txBox="1"/>
          <p:nvPr/>
        </p:nvSpPr>
        <p:spPr>
          <a:xfrm>
            <a:off x="386361" y="281781"/>
            <a:ext cx="11407341" cy="533396"/>
          </a:xfrm>
          <a:prstGeom prst="rect">
            <a:avLst/>
          </a:prstGeom>
          <a:no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3600" b="1" i="0" u="none" strike="noStrike" kern="1200" cap="none" spc="0" baseline="0">
                <a:solidFill>
                  <a:srgbClr val="303031"/>
                </a:solidFill>
                <a:uFillTx/>
                <a:latin typeface="+mn-ea"/>
                <a:cs typeface="Arial"/>
              </a:rPr>
              <a:t>二つの</a:t>
            </a:r>
            <a:r>
              <a:rPr lang="ja-JP" altLang="en-US" sz="3600" b="1" i="0" u="none" strike="noStrike" kern="1200" cap="none" spc="0" baseline="0">
                <a:solidFill>
                  <a:srgbClr val="303031"/>
                </a:solidFill>
                <a:uFillTx/>
                <a:latin typeface="+mn-ea"/>
                <a:cs typeface="Arial"/>
              </a:rPr>
              <a:t>マインドの</a:t>
            </a:r>
            <a:r>
              <a:rPr lang="ja-JP" sz="3600" b="1" i="0" u="none" strike="noStrike" kern="1200" cap="none" spc="0" baseline="0">
                <a:solidFill>
                  <a:srgbClr val="303031"/>
                </a:solidFill>
                <a:uFillTx/>
                <a:latin typeface="+mn-ea"/>
                <a:cs typeface="Arial"/>
              </a:rPr>
              <a:t>構造</a:t>
            </a:r>
            <a:endParaRPr lang="en-US" sz="3600" b="1" i="0" u="none" strike="noStrike" kern="1200" cap="none" spc="0" baseline="0" dirty="0">
              <a:solidFill>
                <a:srgbClr val="303031"/>
              </a:solidFill>
              <a:uFillTx/>
              <a:latin typeface="+mn-ea"/>
            </a:endParaRPr>
          </a:p>
        </p:txBody>
      </p:sp>
      <p:grpSp>
        <p:nvGrpSpPr>
          <p:cNvPr id="19" name="Group 46">
            <a:extLst>
              <a:ext uri="{FF2B5EF4-FFF2-40B4-BE49-F238E27FC236}">
                <a16:creationId xmlns:a16="http://schemas.microsoft.com/office/drawing/2014/main" id="{AD715EEB-5252-1F5D-86A3-FAF12783BFE4}"/>
              </a:ext>
            </a:extLst>
          </p:cNvPr>
          <p:cNvGrpSpPr/>
          <p:nvPr/>
        </p:nvGrpSpPr>
        <p:grpSpPr>
          <a:xfrm>
            <a:off x="2058149" y="4502075"/>
            <a:ext cx="433700" cy="603394"/>
            <a:chOff x="2058149" y="4502075"/>
            <a:chExt cx="433700" cy="603394"/>
          </a:xfrm>
        </p:grpSpPr>
        <p:sp>
          <p:nvSpPr>
            <p:cNvPr id="20" name="Arc 55">
              <a:extLst>
                <a:ext uri="{FF2B5EF4-FFF2-40B4-BE49-F238E27FC236}">
                  <a16:creationId xmlns:a16="http://schemas.microsoft.com/office/drawing/2014/main" id="{D8038614-CB18-6DDA-ED4B-10235EE579F2}"/>
                </a:ext>
              </a:extLst>
            </p:cNvPr>
            <p:cNvSpPr/>
            <p:nvPr/>
          </p:nvSpPr>
          <p:spPr>
            <a:xfrm rot="16200004">
              <a:off x="2232576" y="4544499"/>
              <a:ext cx="301697" cy="216849"/>
            </a:xfrm>
            <a:custGeom>
              <a:avLst/>
              <a:gdLst>
                <a:gd name="f0" fmla="val 10800000"/>
                <a:gd name="f1" fmla="val 5400000"/>
                <a:gd name="f2" fmla="val 180"/>
                <a:gd name="f3" fmla="val w"/>
                <a:gd name="f4" fmla="val h"/>
                <a:gd name="f5" fmla="val 0"/>
                <a:gd name="f6" fmla="val 21600"/>
                <a:gd name="f7" fmla="val -1"/>
                <a:gd name="f8" fmla="val 11929"/>
                <a:gd name="f9" fmla="val 9670"/>
                <a:gd name="f10" fmla="+- 0 0 -90"/>
                <a:gd name="f11" fmla="*/ f3 1 21600"/>
                <a:gd name="f12" fmla="*/ f4 1 21600"/>
                <a:gd name="f13" fmla="val f5"/>
                <a:gd name="f14" fmla="val f6"/>
                <a:gd name="f15" fmla="*/ f10 f0 1"/>
                <a:gd name="f16" fmla="+- f14 0 f13"/>
                <a:gd name="f17" fmla="*/ f15 1 f2"/>
                <a:gd name="f18" fmla="*/ f16 1 21600"/>
                <a:gd name="f19" fmla="*/ 0 f16 1"/>
                <a:gd name="f20" fmla="*/ 21600 f16 1"/>
                <a:gd name="f21" fmla="+- f17 0 f1"/>
                <a:gd name="f22" fmla="*/ f19 1 21600"/>
                <a:gd name="f23" fmla="*/ f20 1 21600"/>
                <a:gd name="f24" fmla="*/ f22 1 f18"/>
                <a:gd name="f25" fmla="*/ f23 1 f18"/>
                <a:gd name="f26" fmla="*/ f24 f11 1"/>
                <a:gd name="f27" fmla="*/ f25 f11 1"/>
                <a:gd name="f28" fmla="*/ f25 f12 1"/>
                <a:gd name="f29" fmla="*/ f24 f12 1"/>
              </a:gdLst>
              <a:ahLst/>
              <a:cxnLst>
                <a:cxn ang="3cd4">
                  <a:pos x="hc" y="t"/>
                </a:cxn>
                <a:cxn ang="0">
                  <a:pos x="r" y="vc"/>
                </a:cxn>
                <a:cxn ang="cd4">
                  <a:pos x="hc" y="b"/>
                </a:cxn>
                <a:cxn ang="cd2">
                  <a:pos x="l" y="vc"/>
                </a:cxn>
                <a:cxn ang="f21">
                  <a:pos x="f26" y="f29"/>
                </a:cxn>
                <a:cxn ang="f21">
                  <a:pos x="f26" y="f29"/>
                </a:cxn>
                <a:cxn ang="f21">
                  <a:pos x="f26" y="f29"/>
                </a:cxn>
              </a:cxnLst>
              <a:rect l="f26" t="f29" r="f27" b="f28"/>
              <a:pathLst>
                <a:path w="21600" h="21600" fill="none">
                  <a:moveTo>
                    <a:pt x="f7" y="f5"/>
                  </a:moveTo>
                  <a:cubicBezTo>
                    <a:pt x="f8" y="f5"/>
                    <a:pt x="f6" y="f9"/>
                    <a:pt x="f6" y="f6"/>
                  </a:cubicBezTo>
                </a:path>
                <a:path w="21600" h="21600" stroke="0">
                  <a:moveTo>
                    <a:pt x="f7" y="f5"/>
                  </a:moveTo>
                  <a:cubicBezTo>
                    <a:pt x="f8" y="f5"/>
                    <a:pt x="f6" y="f9"/>
                    <a:pt x="f6" y="f6"/>
                  </a:cubicBezTo>
                  <a:lnTo>
                    <a:pt x="f5" y="f6"/>
                  </a:lnTo>
                  <a:close/>
                </a:path>
              </a:pathLst>
            </a:custGeom>
            <a:noFill/>
            <a:ln w="60322" cap="flat">
              <a:solidFill>
                <a:srgbClr val="A12B2A"/>
              </a:solidFill>
              <a:prstDash val="solid"/>
              <a:roun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00" b="1" i="0" u="none" strike="noStrike" kern="1200" cap="none" spc="0" baseline="0">
                <a:solidFill>
                  <a:srgbClr val="333333"/>
                </a:solidFill>
                <a:uFillTx/>
                <a:latin typeface="+mn-ea"/>
                <a:cs typeface="Gotham Book" pitchFamily="2"/>
              </a:endParaRPr>
            </a:p>
          </p:txBody>
        </p:sp>
        <p:sp>
          <p:nvSpPr>
            <p:cNvPr id="21" name="Arc 56">
              <a:extLst>
                <a:ext uri="{FF2B5EF4-FFF2-40B4-BE49-F238E27FC236}">
                  <a16:creationId xmlns:a16="http://schemas.microsoft.com/office/drawing/2014/main" id="{6DEB3F78-C7CB-1B58-8FEA-50075A3AB0E6}"/>
                </a:ext>
              </a:extLst>
            </p:cNvPr>
            <p:cNvSpPr/>
            <p:nvPr/>
          </p:nvSpPr>
          <p:spPr>
            <a:xfrm flipV="1">
              <a:off x="2058149" y="4803772"/>
              <a:ext cx="216849" cy="301697"/>
            </a:xfrm>
            <a:custGeom>
              <a:avLst/>
              <a:gdLst>
                <a:gd name="f0" fmla="val 10800000"/>
                <a:gd name="f1" fmla="val 5400000"/>
                <a:gd name="f2" fmla="val 180"/>
                <a:gd name="f3" fmla="val w"/>
                <a:gd name="f4" fmla="val h"/>
                <a:gd name="f5" fmla="val 0"/>
                <a:gd name="f6" fmla="val 21600"/>
                <a:gd name="f7" fmla="val -1"/>
                <a:gd name="f8" fmla="val 11929"/>
                <a:gd name="f9" fmla="val 9670"/>
                <a:gd name="f10" fmla="+- 0 0 -90"/>
                <a:gd name="f11" fmla="*/ f3 1 21600"/>
                <a:gd name="f12" fmla="*/ f4 1 21600"/>
                <a:gd name="f13" fmla="val f5"/>
                <a:gd name="f14" fmla="val f6"/>
                <a:gd name="f15" fmla="*/ f10 f0 1"/>
                <a:gd name="f16" fmla="+- f14 0 f13"/>
                <a:gd name="f17" fmla="*/ f15 1 f2"/>
                <a:gd name="f18" fmla="*/ f16 1 21600"/>
                <a:gd name="f19" fmla="*/ 0 f16 1"/>
                <a:gd name="f20" fmla="*/ 21600 f16 1"/>
                <a:gd name="f21" fmla="+- f17 0 f1"/>
                <a:gd name="f22" fmla="*/ f19 1 21600"/>
                <a:gd name="f23" fmla="*/ f20 1 21600"/>
                <a:gd name="f24" fmla="*/ f22 1 f18"/>
                <a:gd name="f25" fmla="*/ f23 1 f18"/>
                <a:gd name="f26" fmla="*/ f24 f11 1"/>
                <a:gd name="f27" fmla="*/ f25 f11 1"/>
                <a:gd name="f28" fmla="*/ f25 f12 1"/>
                <a:gd name="f29" fmla="*/ f24 f12 1"/>
              </a:gdLst>
              <a:ahLst/>
              <a:cxnLst>
                <a:cxn ang="3cd4">
                  <a:pos x="hc" y="t"/>
                </a:cxn>
                <a:cxn ang="0">
                  <a:pos x="r" y="vc"/>
                </a:cxn>
                <a:cxn ang="cd4">
                  <a:pos x="hc" y="b"/>
                </a:cxn>
                <a:cxn ang="cd2">
                  <a:pos x="l" y="vc"/>
                </a:cxn>
                <a:cxn ang="f21">
                  <a:pos x="f26" y="f29"/>
                </a:cxn>
                <a:cxn ang="f21">
                  <a:pos x="f26" y="f29"/>
                </a:cxn>
                <a:cxn ang="f21">
                  <a:pos x="f26" y="f29"/>
                </a:cxn>
              </a:cxnLst>
              <a:rect l="f26" t="f29" r="f27" b="f28"/>
              <a:pathLst>
                <a:path w="21600" h="21600" fill="none">
                  <a:moveTo>
                    <a:pt x="f7" y="f5"/>
                  </a:moveTo>
                  <a:cubicBezTo>
                    <a:pt x="f8" y="f5"/>
                    <a:pt x="f6" y="f9"/>
                    <a:pt x="f6" y="f6"/>
                  </a:cubicBezTo>
                </a:path>
                <a:path w="21600" h="21600" stroke="0">
                  <a:moveTo>
                    <a:pt x="f7" y="f5"/>
                  </a:moveTo>
                  <a:cubicBezTo>
                    <a:pt x="f8" y="f5"/>
                    <a:pt x="f6" y="f9"/>
                    <a:pt x="f6" y="f6"/>
                  </a:cubicBezTo>
                  <a:lnTo>
                    <a:pt x="f5" y="f6"/>
                  </a:lnTo>
                  <a:close/>
                </a:path>
              </a:pathLst>
            </a:custGeom>
            <a:noFill/>
            <a:ln w="60322" cap="flat">
              <a:solidFill>
                <a:srgbClr val="A12B2A"/>
              </a:solidFill>
              <a:prstDash val="solid"/>
              <a:roun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00" b="1" i="0" u="none" strike="noStrike" kern="1200" cap="none" spc="0" baseline="0">
                <a:solidFill>
                  <a:srgbClr val="333333"/>
                </a:solidFill>
                <a:uFillTx/>
                <a:latin typeface="+mn-ea"/>
                <a:cs typeface="Gotham Book" pitchFamily="2"/>
              </a:endParaRPr>
            </a:p>
          </p:txBody>
        </p:sp>
      </p:grpSp>
      <p:grpSp>
        <p:nvGrpSpPr>
          <p:cNvPr id="22" name="Group 46">
            <a:extLst>
              <a:ext uri="{FF2B5EF4-FFF2-40B4-BE49-F238E27FC236}">
                <a16:creationId xmlns:a16="http://schemas.microsoft.com/office/drawing/2014/main" id="{E51A37DC-A2A6-B6E4-3719-BB50724CFE80}"/>
              </a:ext>
            </a:extLst>
          </p:cNvPr>
          <p:cNvGrpSpPr/>
          <p:nvPr/>
        </p:nvGrpSpPr>
        <p:grpSpPr>
          <a:xfrm>
            <a:off x="2491831" y="4502075"/>
            <a:ext cx="433690" cy="603395"/>
            <a:chOff x="2491831" y="4502075"/>
            <a:chExt cx="433690" cy="603395"/>
          </a:xfrm>
        </p:grpSpPr>
        <p:sp>
          <p:nvSpPr>
            <p:cNvPr id="23" name="Arc 52">
              <a:extLst>
                <a:ext uri="{FF2B5EF4-FFF2-40B4-BE49-F238E27FC236}">
                  <a16:creationId xmlns:a16="http://schemas.microsoft.com/office/drawing/2014/main" id="{6FBEAB43-FFEC-0285-FCC3-AE2466D93F7E}"/>
                </a:ext>
              </a:extLst>
            </p:cNvPr>
            <p:cNvSpPr/>
            <p:nvPr/>
          </p:nvSpPr>
          <p:spPr>
            <a:xfrm rot="5399996" flipV="1">
              <a:off x="2666248" y="4846197"/>
              <a:ext cx="301697" cy="216849"/>
            </a:xfrm>
            <a:custGeom>
              <a:avLst/>
              <a:gdLst>
                <a:gd name="f0" fmla="val 10800000"/>
                <a:gd name="f1" fmla="val 5400000"/>
                <a:gd name="f2" fmla="val 180"/>
                <a:gd name="f3" fmla="val w"/>
                <a:gd name="f4" fmla="val h"/>
                <a:gd name="f5" fmla="val 0"/>
                <a:gd name="f6" fmla="val 21600"/>
                <a:gd name="f7" fmla="val -1"/>
                <a:gd name="f8" fmla="val 11929"/>
                <a:gd name="f9" fmla="val 9670"/>
                <a:gd name="f10" fmla="+- 0 0 -90"/>
                <a:gd name="f11" fmla="*/ f3 1 21600"/>
                <a:gd name="f12" fmla="*/ f4 1 21600"/>
                <a:gd name="f13" fmla="val f5"/>
                <a:gd name="f14" fmla="val f6"/>
                <a:gd name="f15" fmla="*/ f10 f0 1"/>
                <a:gd name="f16" fmla="+- f14 0 f13"/>
                <a:gd name="f17" fmla="*/ f15 1 f2"/>
                <a:gd name="f18" fmla="*/ f16 1 21600"/>
                <a:gd name="f19" fmla="*/ 0 f16 1"/>
                <a:gd name="f20" fmla="*/ 21600 f16 1"/>
                <a:gd name="f21" fmla="+- f17 0 f1"/>
                <a:gd name="f22" fmla="*/ f19 1 21600"/>
                <a:gd name="f23" fmla="*/ f20 1 21600"/>
                <a:gd name="f24" fmla="*/ f22 1 f18"/>
                <a:gd name="f25" fmla="*/ f23 1 f18"/>
                <a:gd name="f26" fmla="*/ f24 f11 1"/>
                <a:gd name="f27" fmla="*/ f25 f11 1"/>
                <a:gd name="f28" fmla="*/ f25 f12 1"/>
                <a:gd name="f29" fmla="*/ f24 f12 1"/>
              </a:gdLst>
              <a:ahLst/>
              <a:cxnLst>
                <a:cxn ang="3cd4">
                  <a:pos x="hc" y="t"/>
                </a:cxn>
                <a:cxn ang="0">
                  <a:pos x="r" y="vc"/>
                </a:cxn>
                <a:cxn ang="cd4">
                  <a:pos x="hc" y="b"/>
                </a:cxn>
                <a:cxn ang="cd2">
                  <a:pos x="l" y="vc"/>
                </a:cxn>
                <a:cxn ang="f21">
                  <a:pos x="f26" y="f29"/>
                </a:cxn>
                <a:cxn ang="f21">
                  <a:pos x="f26" y="f29"/>
                </a:cxn>
                <a:cxn ang="f21">
                  <a:pos x="f26" y="f29"/>
                </a:cxn>
              </a:cxnLst>
              <a:rect l="f26" t="f29" r="f27" b="f28"/>
              <a:pathLst>
                <a:path w="21600" h="21600" fill="none">
                  <a:moveTo>
                    <a:pt x="f7" y="f5"/>
                  </a:moveTo>
                  <a:cubicBezTo>
                    <a:pt x="f8" y="f5"/>
                    <a:pt x="f6" y="f9"/>
                    <a:pt x="f6" y="f6"/>
                  </a:cubicBezTo>
                </a:path>
                <a:path w="21600" h="21600" stroke="0">
                  <a:moveTo>
                    <a:pt x="f7" y="f5"/>
                  </a:moveTo>
                  <a:cubicBezTo>
                    <a:pt x="f8" y="f5"/>
                    <a:pt x="f6" y="f9"/>
                    <a:pt x="f6" y="f6"/>
                  </a:cubicBezTo>
                  <a:lnTo>
                    <a:pt x="f5" y="f6"/>
                  </a:lnTo>
                  <a:close/>
                </a:path>
              </a:pathLst>
            </a:custGeom>
            <a:noFill/>
            <a:ln w="60322" cap="flat">
              <a:solidFill>
                <a:srgbClr val="A12B2A"/>
              </a:solidFill>
              <a:prstDash val="solid"/>
              <a:roun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00" b="1" i="0" u="none" strike="noStrike" kern="1200" cap="none" spc="0" baseline="0">
                <a:solidFill>
                  <a:srgbClr val="333333"/>
                </a:solidFill>
                <a:uFillTx/>
                <a:latin typeface="+mn-ea"/>
                <a:cs typeface="Gotham Book" pitchFamily="2"/>
              </a:endParaRPr>
            </a:p>
          </p:txBody>
        </p:sp>
        <p:sp>
          <p:nvSpPr>
            <p:cNvPr id="24" name="Arc 54">
              <a:extLst>
                <a:ext uri="{FF2B5EF4-FFF2-40B4-BE49-F238E27FC236}">
                  <a16:creationId xmlns:a16="http://schemas.microsoft.com/office/drawing/2014/main" id="{F81FA324-1387-B5B9-1738-E4C2DB6C585E}"/>
                </a:ext>
              </a:extLst>
            </p:cNvPr>
            <p:cNvSpPr/>
            <p:nvPr/>
          </p:nvSpPr>
          <p:spPr>
            <a:xfrm>
              <a:off x="2491831" y="4502075"/>
              <a:ext cx="216849" cy="301697"/>
            </a:xfrm>
            <a:custGeom>
              <a:avLst/>
              <a:gdLst>
                <a:gd name="f0" fmla="val 10800000"/>
                <a:gd name="f1" fmla="val 5400000"/>
                <a:gd name="f2" fmla="val 180"/>
                <a:gd name="f3" fmla="val w"/>
                <a:gd name="f4" fmla="val h"/>
                <a:gd name="f5" fmla="val 0"/>
                <a:gd name="f6" fmla="val 21600"/>
                <a:gd name="f7" fmla="val -1"/>
                <a:gd name="f8" fmla="val 11929"/>
                <a:gd name="f9" fmla="val 9670"/>
                <a:gd name="f10" fmla="+- 0 0 -90"/>
                <a:gd name="f11" fmla="*/ f3 1 21600"/>
                <a:gd name="f12" fmla="*/ f4 1 21600"/>
                <a:gd name="f13" fmla="val f5"/>
                <a:gd name="f14" fmla="val f6"/>
                <a:gd name="f15" fmla="*/ f10 f0 1"/>
                <a:gd name="f16" fmla="+- f14 0 f13"/>
                <a:gd name="f17" fmla="*/ f15 1 f2"/>
                <a:gd name="f18" fmla="*/ f16 1 21600"/>
                <a:gd name="f19" fmla="*/ 0 f16 1"/>
                <a:gd name="f20" fmla="*/ 21600 f16 1"/>
                <a:gd name="f21" fmla="+- f17 0 f1"/>
                <a:gd name="f22" fmla="*/ f19 1 21600"/>
                <a:gd name="f23" fmla="*/ f20 1 21600"/>
                <a:gd name="f24" fmla="*/ f22 1 f18"/>
                <a:gd name="f25" fmla="*/ f23 1 f18"/>
                <a:gd name="f26" fmla="*/ f24 f11 1"/>
                <a:gd name="f27" fmla="*/ f25 f11 1"/>
                <a:gd name="f28" fmla="*/ f25 f12 1"/>
                <a:gd name="f29" fmla="*/ f24 f12 1"/>
              </a:gdLst>
              <a:ahLst/>
              <a:cxnLst>
                <a:cxn ang="3cd4">
                  <a:pos x="hc" y="t"/>
                </a:cxn>
                <a:cxn ang="0">
                  <a:pos x="r" y="vc"/>
                </a:cxn>
                <a:cxn ang="cd4">
                  <a:pos x="hc" y="b"/>
                </a:cxn>
                <a:cxn ang="cd2">
                  <a:pos x="l" y="vc"/>
                </a:cxn>
                <a:cxn ang="f21">
                  <a:pos x="f26" y="f29"/>
                </a:cxn>
                <a:cxn ang="f21">
                  <a:pos x="f26" y="f29"/>
                </a:cxn>
                <a:cxn ang="f21">
                  <a:pos x="f26" y="f29"/>
                </a:cxn>
              </a:cxnLst>
              <a:rect l="f26" t="f29" r="f27" b="f28"/>
              <a:pathLst>
                <a:path w="21600" h="21600" fill="none">
                  <a:moveTo>
                    <a:pt x="f7" y="f5"/>
                  </a:moveTo>
                  <a:cubicBezTo>
                    <a:pt x="f8" y="f5"/>
                    <a:pt x="f6" y="f9"/>
                    <a:pt x="f6" y="f6"/>
                  </a:cubicBezTo>
                </a:path>
                <a:path w="21600" h="21600" stroke="0">
                  <a:moveTo>
                    <a:pt x="f7" y="f5"/>
                  </a:moveTo>
                  <a:cubicBezTo>
                    <a:pt x="f8" y="f5"/>
                    <a:pt x="f6" y="f9"/>
                    <a:pt x="f6" y="f6"/>
                  </a:cubicBezTo>
                  <a:lnTo>
                    <a:pt x="f5" y="f6"/>
                  </a:lnTo>
                  <a:close/>
                </a:path>
              </a:pathLst>
            </a:custGeom>
            <a:noFill/>
            <a:ln w="60322" cap="flat">
              <a:solidFill>
                <a:srgbClr val="A12B2A"/>
              </a:solidFill>
              <a:prstDash val="solid"/>
              <a:roun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00" b="1" i="0" u="none" strike="noStrike" kern="1200" cap="none" spc="0" baseline="0">
                <a:solidFill>
                  <a:srgbClr val="333333"/>
                </a:solidFill>
                <a:uFillTx/>
                <a:latin typeface="+mn-ea"/>
                <a:cs typeface="Gotham Book" pitchFamily="2"/>
              </a:endParaRPr>
            </a:p>
          </p:txBody>
        </p:sp>
      </p:grpSp>
      <p:grpSp>
        <p:nvGrpSpPr>
          <p:cNvPr id="25" name="Group 46">
            <a:extLst>
              <a:ext uri="{FF2B5EF4-FFF2-40B4-BE49-F238E27FC236}">
                <a16:creationId xmlns:a16="http://schemas.microsoft.com/office/drawing/2014/main" id="{F967A8CE-55D5-B5CD-3B4E-CA00B4C5C3F8}"/>
              </a:ext>
            </a:extLst>
          </p:cNvPr>
          <p:cNvGrpSpPr/>
          <p:nvPr/>
        </p:nvGrpSpPr>
        <p:grpSpPr>
          <a:xfrm>
            <a:off x="2925531" y="4502075"/>
            <a:ext cx="867381" cy="603395"/>
            <a:chOff x="2925531" y="4502075"/>
            <a:chExt cx="867381" cy="603395"/>
          </a:xfrm>
        </p:grpSpPr>
        <p:grpSp>
          <p:nvGrpSpPr>
            <p:cNvPr id="26" name="Group 47">
              <a:extLst>
                <a:ext uri="{FF2B5EF4-FFF2-40B4-BE49-F238E27FC236}">
                  <a16:creationId xmlns:a16="http://schemas.microsoft.com/office/drawing/2014/main" id="{84F65F6F-8B07-860C-3E66-7ECAE484230C}"/>
                </a:ext>
              </a:extLst>
            </p:cNvPr>
            <p:cNvGrpSpPr/>
            <p:nvPr/>
          </p:nvGrpSpPr>
          <p:grpSpPr>
            <a:xfrm>
              <a:off x="3142381" y="4502075"/>
              <a:ext cx="433690" cy="301697"/>
              <a:chOff x="3142381" y="4502075"/>
              <a:chExt cx="433690" cy="301697"/>
            </a:xfrm>
          </p:grpSpPr>
          <p:sp>
            <p:nvSpPr>
              <p:cNvPr id="27" name="Arc 48">
                <a:extLst>
                  <a:ext uri="{FF2B5EF4-FFF2-40B4-BE49-F238E27FC236}">
                    <a16:creationId xmlns:a16="http://schemas.microsoft.com/office/drawing/2014/main" id="{9C623050-6B01-634F-63C4-228B8054D350}"/>
                  </a:ext>
                </a:extLst>
              </p:cNvPr>
              <p:cNvSpPr/>
              <p:nvPr/>
            </p:nvSpPr>
            <p:spPr>
              <a:xfrm>
                <a:off x="3359222" y="4502075"/>
                <a:ext cx="216849" cy="301697"/>
              </a:xfrm>
              <a:custGeom>
                <a:avLst/>
                <a:gdLst>
                  <a:gd name="f0" fmla="val 10800000"/>
                  <a:gd name="f1" fmla="val 5400000"/>
                  <a:gd name="f2" fmla="val 180"/>
                  <a:gd name="f3" fmla="val w"/>
                  <a:gd name="f4" fmla="val h"/>
                  <a:gd name="f5" fmla="val 0"/>
                  <a:gd name="f6" fmla="val 21600"/>
                  <a:gd name="f7" fmla="val -1"/>
                  <a:gd name="f8" fmla="val 11929"/>
                  <a:gd name="f9" fmla="val 9670"/>
                  <a:gd name="f10" fmla="+- 0 0 -90"/>
                  <a:gd name="f11" fmla="*/ f3 1 21600"/>
                  <a:gd name="f12" fmla="*/ f4 1 21600"/>
                  <a:gd name="f13" fmla="val f5"/>
                  <a:gd name="f14" fmla="val f6"/>
                  <a:gd name="f15" fmla="*/ f10 f0 1"/>
                  <a:gd name="f16" fmla="+- f14 0 f13"/>
                  <a:gd name="f17" fmla="*/ f15 1 f2"/>
                  <a:gd name="f18" fmla="*/ f16 1 21600"/>
                  <a:gd name="f19" fmla="*/ 0 f16 1"/>
                  <a:gd name="f20" fmla="*/ 21600 f16 1"/>
                  <a:gd name="f21" fmla="+- f17 0 f1"/>
                  <a:gd name="f22" fmla="*/ f19 1 21600"/>
                  <a:gd name="f23" fmla="*/ f20 1 21600"/>
                  <a:gd name="f24" fmla="*/ f22 1 f18"/>
                  <a:gd name="f25" fmla="*/ f23 1 f18"/>
                  <a:gd name="f26" fmla="*/ f24 f11 1"/>
                  <a:gd name="f27" fmla="*/ f25 f11 1"/>
                  <a:gd name="f28" fmla="*/ f25 f12 1"/>
                  <a:gd name="f29" fmla="*/ f24 f12 1"/>
                </a:gdLst>
                <a:ahLst/>
                <a:cxnLst>
                  <a:cxn ang="3cd4">
                    <a:pos x="hc" y="t"/>
                  </a:cxn>
                  <a:cxn ang="0">
                    <a:pos x="r" y="vc"/>
                  </a:cxn>
                  <a:cxn ang="cd4">
                    <a:pos x="hc" y="b"/>
                  </a:cxn>
                  <a:cxn ang="cd2">
                    <a:pos x="l" y="vc"/>
                  </a:cxn>
                  <a:cxn ang="f21">
                    <a:pos x="f26" y="f29"/>
                  </a:cxn>
                  <a:cxn ang="f21">
                    <a:pos x="f26" y="f29"/>
                  </a:cxn>
                  <a:cxn ang="f21">
                    <a:pos x="f26" y="f29"/>
                  </a:cxn>
                </a:cxnLst>
                <a:rect l="f26" t="f29" r="f27" b="f28"/>
                <a:pathLst>
                  <a:path w="21600" h="21600" fill="none">
                    <a:moveTo>
                      <a:pt x="f7" y="f5"/>
                    </a:moveTo>
                    <a:cubicBezTo>
                      <a:pt x="f8" y="f5"/>
                      <a:pt x="f6" y="f9"/>
                      <a:pt x="f6" y="f6"/>
                    </a:cubicBezTo>
                  </a:path>
                  <a:path w="21600" h="21600" stroke="0">
                    <a:moveTo>
                      <a:pt x="f7" y="f5"/>
                    </a:moveTo>
                    <a:cubicBezTo>
                      <a:pt x="f8" y="f5"/>
                      <a:pt x="f6" y="f9"/>
                      <a:pt x="f6" y="f6"/>
                    </a:cubicBezTo>
                    <a:lnTo>
                      <a:pt x="f5" y="f6"/>
                    </a:lnTo>
                    <a:close/>
                  </a:path>
                </a:pathLst>
              </a:custGeom>
              <a:noFill/>
              <a:ln w="60322" cap="flat">
                <a:solidFill>
                  <a:srgbClr val="A12B2A"/>
                </a:solidFill>
                <a:prstDash val="solid"/>
                <a:roun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00" b="1" i="0" u="none" strike="noStrike" kern="1200" cap="none" spc="0" baseline="0">
                  <a:solidFill>
                    <a:srgbClr val="333333"/>
                  </a:solidFill>
                  <a:uFillTx/>
                  <a:latin typeface="+mn-ea"/>
                  <a:cs typeface="Gotham Book" pitchFamily="2"/>
                </a:endParaRPr>
              </a:p>
            </p:txBody>
          </p:sp>
          <p:sp>
            <p:nvSpPr>
              <p:cNvPr id="28" name="Arc 49">
                <a:extLst>
                  <a:ext uri="{FF2B5EF4-FFF2-40B4-BE49-F238E27FC236}">
                    <a16:creationId xmlns:a16="http://schemas.microsoft.com/office/drawing/2014/main" id="{E6563BCD-2E22-9794-C88D-F6E833D8ACBC}"/>
                  </a:ext>
                </a:extLst>
              </p:cNvPr>
              <p:cNvSpPr/>
              <p:nvPr/>
            </p:nvSpPr>
            <p:spPr>
              <a:xfrm rot="16200004">
                <a:off x="3099957" y="4544499"/>
                <a:ext cx="301697" cy="216849"/>
              </a:xfrm>
              <a:custGeom>
                <a:avLst/>
                <a:gdLst>
                  <a:gd name="f0" fmla="val 10800000"/>
                  <a:gd name="f1" fmla="val 5400000"/>
                  <a:gd name="f2" fmla="val 180"/>
                  <a:gd name="f3" fmla="val w"/>
                  <a:gd name="f4" fmla="val h"/>
                  <a:gd name="f5" fmla="val 0"/>
                  <a:gd name="f6" fmla="val 21600"/>
                  <a:gd name="f7" fmla="val -1"/>
                  <a:gd name="f8" fmla="val 11929"/>
                  <a:gd name="f9" fmla="val 9670"/>
                  <a:gd name="f10" fmla="+- 0 0 -90"/>
                  <a:gd name="f11" fmla="*/ f3 1 21600"/>
                  <a:gd name="f12" fmla="*/ f4 1 21600"/>
                  <a:gd name="f13" fmla="val f5"/>
                  <a:gd name="f14" fmla="val f6"/>
                  <a:gd name="f15" fmla="*/ f10 f0 1"/>
                  <a:gd name="f16" fmla="+- f14 0 f13"/>
                  <a:gd name="f17" fmla="*/ f15 1 f2"/>
                  <a:gd name="f18" fmla="*/ f16 1 21600"/>
                  <a:gd name="f19" fmla="*/ 0 f16 1"/>
                  <a:gd name="f20" fmla="*/ 21600 f16 1"/>
                  <a:gd name="f21" fmla="+- f17 0 f1"/>
                  <a:gd name="f22" fmla="*/ f19 1 21600"/>
                  <a:gd name="f23" fmla="*/ f20 1 21600"/>
                  <a:gd name="f24" fmla="*/ f22 1 f18"/>
                  <a:gd name="f25" fmla="*/ f23 1 f18"/>
                  <a:gd name="f26" fmla="*/ f24 f11 1"/>
                  <a:gd name="f27" fmla="*/ f25 f11 1"/>
                  <a:gd name="f28" fmla="*/ f25 f12 1"/>
                  <a:gd name="f29" fmla="*/ f24 f12 1"/>
                </a:gdLst>
                <a:ahLst/>
                <a:cxnLst>
                  <a:cxn ang="3cd4">
                    <a:pos x="hc" y="t"/>
                  </a:cxn>
                  <a:cxn ang="0">
                    <a:pos x="r" y="vc"/>
                  </a:cxn>
                  <a:cxn ang="cd4">
                    <a:pos x="hc" y="b"/>
                  </a:cxn>
                  <a:cxn ang="cd2">
                    <a:pos x="l" y="vc"/>
                  </a:cxn>
                  <a:cxn ang="f21">
                    <a:pos x="f26" y="f29"/>
                  </a:cxn>
                  <a:cxn ang="f21">
                    <a:pos x="f26" y="f29"/>
                  </a:cxn>
                  <a:cxn ang="f21">
                    <a:pos x="f26" y="f29"/>
                  </a:cxn>
                </a:cxnLst>
                <a:rect l="f26" t="f29" r="f27" b="f28"/>
                <a:pathLst>
                  <a:path w="21600" h="21600" fill="none">
                    <a:moveTo>
                      <a:pt x="f7" y="f5"/>
                    </a:moveTo>
                    <a:cubicBezTo>
                      <a:pt x="f8" y="f5"/>
                      <a:pt x="f6" y="f9"/>
                      <a:pt x="f6" y="f6"/>
                    </a:cubicBezTo>
                  </a:path>
                  <a:path w="21600" h="21600" stroke="0">
                    <a:moveTo>
                      <a:pt x="f7" y="f5"/>
                    </a:moveTo>
                    <a:cubicBezTo>
                      <a:pt x="f8" y="f5"/>
                      <a:pt x="f6" y="f9"/>
                      <a:pt x="f6" y="f6"/>
                    </a:cubicBezTo>
                    <a:lnTo>
                      <a:pt x="f5" y="f6"/>
                    </a:lnTo>
                    <a:close/>
                  </a:path>
                </a:pathLst>
              </a:custGeom>
              <a:noFill/>
              <a:ln w="60322" cap="flat">
                <a:solidFill>
                  <a:srgbClr val="A12B2A"/>
                </a:solidFill>
                <a:prstDash val="solid"/>
                <a:roun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00" b="1" i="0" u="none" strike="noStrike" kern="1200" cap="none" spc="0" baseline="0">
                  <a:solidFill>
                    <a:srgbClr val="333333"/>
                  </a:solidFill>
                  <a:uFillTx/>
                  <a:latin typeface="+mn-ea"/>
                  <a:cs typeface="Gotham Book" pitchFamily="2"/>
                </a:endParaRPr>
              </a:p>
            </p:txBody>
          </p:sp>
        </p:grpSp>
        <p:sp>
          <p:nvSpPr>
            <p:cNvPr id="29" name="Arc 51">
              <a:extLst>
                <a:ext uri="{FF2B5EF4-FFF2-40B4-BE49-F238E27FC236}">
                  <a16:creationId xmlns:a16="http://schemas.microsoft.com/office/drawing/2014/main" id="{6FEA4B9C-8EFC-BAC7-41FF-C339DBFC6F0D}"/>
                </a:ext>
              </a:extLst>
            </p:cNvPr>
            <p:cNvSpPr/>
            <p:nvPr/>
          </p:nvSpPr>
          <p:spPr>
            <a:xfrm flipV="1">
              <a:off x="2925531" y="4803772"/>
              <a:ext cx="216849" cy="301697"/>
            </a:xfrm>
            <a:custGeom>
              <a:avLst/>
              <a:gdLst>
                <a:gd name="f0" fmla="val 10800000"/>
                <a:gd name="f1" fmla="val 5400000"/>
                <a:gd name="f2" fmla="val 180"/>
                <a:gd name="f3" fmla="val w"/>
                <a:gd name="f4" fmla="val h"/>
                <a:gd name="f5" fmla="val 0"/>
                <a:gd name="f6" fmla="val 21600"/>
                <a:gd name="f7" fmla="val -1"/>
                <a:gd name="f8" fmla="val 11929"/>
                <a:gd name="f9" fmla="val 9670"/>
                <a:gd name="f10" fmla="+- 0 0 -90"/>
                <a:gd name="f11" fmla="*/ f3 1 21600"/>
                <a:gd name="f12" fmla="*/ f4 1 21600"/>
                <a:gd name="f13" fmla="val f5"/>
                <a:gd name="f14" fmla="val f6"/>
                <a:gd name="f15" fmla="*/ f10 f0 1"/>
                <a:gd name="f16" fmla="+- f14 0 f13"/>
                <a:gd name="f17" fmla="*/ f15 1 f2"/>
                <a:gd name="f18" fmla="*/ f16 1 21600"/>
                <a:gd name="f19" fmla="*/ 0 f16 1"/>
                <a:gd name="f20" fmla="*/ 21600 f16 1"/>
                <a:gd name="f21" fmla="+- f17 0 f1"/>
                <a:gd name="f22" fmla="*/ f19 1 21600"/>
                <a:gd name="f23" fmla="*/ f20 1 21600"/>
                <a:gd name="f24" fmla="*/ f22 1 f18"/>
                <a:gd name="f25" fmla="*/ f23 1 f18"/>
                <a:gd name="f26" fmla="*/ f24 f11 1"/>
                <a:gd name="f27" fmla="*/ f25 f11 1"/>
                <a:gd name="f28" fmla="*/ f25 f12 1"/>
                <a:gd name="f29" fmla="*/ f24 f12 1"/>
              </a:gdLst>
              <a:ahLst/>
              <a:cxnLst>
                <a:cxn ang="3cd4">
                  <a:pos x="hc" y="t"/>
                </a:cxn>
                <a:cxn ang="0">
                  <a:pos x="r" y="vc"/>
                </a:cxn>
                <a:cxn ang="cd4">
                  <a:pos x="hc" y="b"/>
                </a:cxn>
                <a:cxn ang="cd2">
                  <a:pos x="l" y="vc"/>
                </a:cxn>
                <a:cxn ang="f21">
                  <a:pos x="f26" y="f29"/>
                </a:cxn>
                <a:cxn ang="f21">
                  <a:pos x="f26" y="f29"/>
                </a:cxn>
                <a:cxn ang="f21">
                  <a:pos x="f26" y="f29"/>
                </a:cxn>
              </a:cxnLst>
              <a:rect l="f26" t="f29" r="f27" b="f28"/>
              <a:pathLst>
                <a:path w="21600" h="21600" fill="none">
                  <a:moveTo>
                    <a:pt x="f7" y="f5"/>
                  </a:moveTo>
                  <a:cubicBezTo>
                    <a:pt x="f8" y="f5"/>
                    <a:pt x="f6" y="f9"/>
                    <a:pt x="f6" y="f6"/>
                  </a:cubicBezTo>
                </a:path>
                <a:path w="21600" h="21600" stroke="0">
                  <a:moveTo>
                    <a:pt x="f7" y="f5"/>
                  </a:moveTo>
                  <a:cubicBezTo>
                    <a:pt x="f8" y="f5"/>
                    <a:pt x="f6" y="f9"/>
                    <a:pt x="f6" y="f6"/>
                  </a:cubicBezTo>
                  <a:lnTo>
                    <a:pt x="f5" y="f6"/>
                  </a:lnTo>
                  <a:close/>
                </a:path>
              </a:pathLst>
            </a:custGeom>
            <a:noFill/>
            <a:ln w="60322" cap="flat">
              <a:solidFill>
                <a:srgbClr val="A12B2A"/>
              </a:solidFill>
              <a:prstDash val="solid"/>
              <a:roun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00" b="1" i="0" u="none" strike="noStrike" kern="1200" cap="none" spc="0" baseline="0">
                <a:solidFill>
                  <a:srgbClr val="333333"/>
                </a:solidFill>
                <a:uFillTx/>
                <a:latin typeface="+mn-ea"/>
                <a:cs typeface="Gotham Book" pitchFamily="2"/>
              </a:endParaRPr>
            </a:p>
          </p:txBody>
        </p:sp>
        <p:sp>
          <p:nvSpPr>
            <p:cNvPr id="30" name="Arc 57">
              <a:extLst>
                <a:ext uri="{FF2B5EF4-FFF2-40B4-BE49-F238E27FC236}">
                  <a16:creationId xmlns:a16="http://schemas.microsoft.com/office/drawing/2014/main" id="{13C94FC2-959A-9104-B4A0-9D6689AD6901}"/>
                </a:ext>
              </a:extLst>
            </p:cNvPr>
            <p:cNvSpPr/>
            <p:nvPr/>
          </p:nvSpPr>
          <p:spPr>
            <a:xfrm rot="5399996" flipV="1">
              <a:off x="3533639" y="4846197"/>
              <a:ext cx="301697" cy="216849"/>
            </a:xfrm>
            <a:custGeom>
              <a:avLst/>
              <a:gdLst>
                <a:gd name="f0" fmla="val 10800000"/>
                <a:gd name="f1" fmla="val 5400000"/>
                <a:gd name="f2" fmla="val 180"/>
                <a:gd name="f3" fmla="val w"/>
                <a:gd name="f4" fmla="val h"/>
                <a:gd name="f5" fmla="val 0"/>
                <a:gd name="f6" fmla="val 21600"/>
                <a:gd name="f7" fmla="val -1"/>
                <a:gd name="f8" fmla="val 11929"/>
                <a:gd name="f9" fmla="val 9670"/>
                <a:gd name="f10" fmla="+- 0 0 -90"/>
                <a:gd name="f11" fmla="*/ f3 1 21600"/>
                <a:gd name="f12" fmla="*/ f4 1 21600"/>
                <a:gd name="f13" fmla="val f5"/>
                <a:gd name="f14" fmla="val f6"/>
                <a:gd name="f15" fmla="*/ f10 f0 1"/>
                <a:gd name="f16" fmla="+- f14 0 f13"/>
                <a:gd name="f17" fmla="*/ f15 1 f2"/>
                <a:gd name="f18" fmla="*/ f16 1 21600"/>
                <a:gd name="f19" fmla="*/ 0 f16 1"/>
                <a:gd name="f20" fmla="*/ 21600 f16 1"/>
                <a:gd name="f21" fmla="+- f17 0 f1"/>
                <a:gd name="f22" fmla="*/ f19 1 21600"/>
                <a:gd name="f23" fmla="*/ f20 1 21600"/>
                <a:gd name="f24" fmla="*/ f22 1 f18"/>
                <a:gd name="f25" fmla="*/ f23 1 f18"/>
                <a:gd name="f26" fmla="*/ f24 f11 1"/>
                <a:gd name="f27" fmla="*/ f25 f11 1"/>
                <a:gd name="f28" fmla="*/ f25 f12 1"/>
                <a:gd name="f29" fmla="*/ f24 f12 1"/>
              </a:gdLst>
              <a:ahLst/>
              <a:cxnLst>
                <a:cxn ang="3cd4">
                  <a:pos x="hc" y="t"/>
                </a:cxn>
                <a:cxn ang="0">
                  <a:pos x="r" y="vc"/>
                </a:cxn>
                <a:cxn ang="cd4">
                  <a:pos x="hc" y="b"/>
                </a:cxn>
                <a:cxn ang="cd2">
                  <a:pos x="l" y="vc"/>
                </a:cxn>
                <a:cxn ang="f21">
                  <a:pos x="f26" y="f29"/>
                </a:cxn>
                <a:cxn ang="f21">
                  <a:pos x="f26" y="f29"/>
                </a:cxn>
                <a:cxn ang="f21">
                  <a:pos x="f26" y="f29"/>
                </a:cxn>
              </a:cxnLst>
              <a:rect l="f26" t="f29" r="f27" b="f28"/>
              <a:pathLst>
                <a:path w="21600" h="21600" fill="none">
                  <a:moveTo>
                    <a:pt x="f7" y="f5"/>
                  </a:moveTo>
                  <a:cubicBezTo>
                    <a:pt x="f8" y="f5"/>
                    <a:pt x="f6" y="f9"/>
                    <a:pt x="f6" y="f6"/>
                  </a:cubicBezTo>
                </a:path>
                <a:path w="21600" h="21600" stroke="0">
                  <a:moveTo>
                    <a:pt x="f7" y="f5"/>
                  </a:moveTo>
                  <a:cubicBezTo>
                    <a:pt x="f8" y="f5"/>
                    <a:pt x="f6" y="f9"/>
                    <a:pt x="f6" y="f6"/>
                  </a:cubicBezTo>
                  <a:lnTo>
                    <a:pt x="f5" y="f6"/>
                  </a:lnTo>
                  <a:close/>
                </a:path>
              </a:pathLst>
            </a:custGeom>
            <a:noFill/>
            <a:ln w="60322" cap="flat">
              <a:solidFill>
                <a:srgbClr val="A12B2A"/>
              </a:solidFill>
              <a:prstDash val="solid"/>
              <a:roun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00" b="1" i="0" u="none" strike="noStrike" kern="1200" cap="none" spc="0" baseline="0">
                <a:solidFill>
                  <a:srgbClr val="333333"/>
                </a:solidFill>
                <a:uFillTx/>
                <a:latin typeface="+mn-ea"/>
                <a:cs typeface="Gotham Book" pitchFamily="2"/>
              </a:endParaRPr>
            </a:p>
          </p:txBody>
        </p:sp>
      </p:grpSp>
      <p:sp>
        <p:nvSpPr>
          <p:cNvPr id="31" name="Slide Number Placeholder 36">
            <a:extLst>
              <a:ext uri="{FF2B5EF4-FFF2-40B4-BE49-F238E27FC236}">
                <a16:creationId xmlns:a16="http://schemas.microsoft.com/office/drawing/2014/main" id="{CDF5F649-4A7C-8928-6F08-7B656FC7612A}"/>
              </a:ext>
            </a:extLst>
          </p:cNvPr>
          <p:cNvSpPr txBox="1">
            <a:spLocks noGrp="1"/>
          </p:cNvSpPr>
          <p:nvPr>
            <p:ph type="sldNum" sz="quarter" idx="8"/>
          </p:nvPr>
        </p:nvSpPr>
        <p:spPr>
          <a:xfrm>
            <a:off x="5638803" y="6315075"/>
            <a:ext cx="914400" cy="365129"/>
          </a:xfrm>
          <a:prstGeom prst="rect">
            <a:avLst/>
          </a:prstGeom>
          <a:noFill/>
          <a:ln>
            <a:noFill/>
          </a:ln>
        </p:spPr>
        <p:txBody>
          <a:bodyPr vert="horz" wrap="square" lIns="91440" tIns="45720" rIns="91440" bIns="45720" anchor="ctr" anchorCtr="1" compatLnSpc="1">
            <a:noAutofit/>
          </a:bodyPr>
          <a:lstStyle>
            <a:defPPr>
              <a:defRPr lang="x-none"/>
            </a:defPPr>
            <a:lvl1pPr marL="0" marR="0" lvl="0" indent="0" algn="ctr" defTabSz="914400" rtl="0" eaLnBrk="1" fontAlgn="auto" latinLnBrk="0" hangingPunct="1">
              <a:lnSpc>
                <a:spcPct val="100000"/>
              </a:lnSpc>
              <a:spcBef>
                <a:spcPts val="0"/>
              </a:spcBef>
              <a:spcAft>
                <a:spcPts val="0"/>
              </a:spcAft>
              <a:buNone/>
              <a:tabLst/>
              <a:defRPr lang="en-US" sz="1200" b="0" i="0" u="none" strike="noStrike" kern="1200" cap="none" spc="0" baseline="0">
                <a:solidFill>
                  <a:srgbClr val="939293"/>
                </a:solidFill>
                <a:uFillTx/>
                <a:latin typeface="Helvetica" pitchFamily="2"/>
                <a:ea typeface="+mn-ea"/>
                <a:cs typeface="Gotham Medium"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EFA32DBD-94D9-454A-9BF7-518D1DC499BB}" type="slidenum">
              <a:rPr lang="es-ES" smtClean="0">
                <a:latin typeface="Source Han Sans JP" panose="020B0500000000000000" pitchFamily="34" charset="-128"/>
              </a:rPr>
              <a:pPr lvl="0"/>
              <a:t>5</a:t>
            </a:fld>
            <a:endParaRPr lang="en-US" dirty="0">
              <a:latin typeface="Source Han Sans JP" panose="020B0500000000000000" pitchFamily="34" charset="-128"/>
            </a:endParaRPr>
          </a:p>
        </p:txBody>
      </p:sp>
      <p:sp>
        <p:nvSpPr>
          <p:cNvPr id="32" name="Freeform 42">
            <a:extLst>
              <a:ext uri="{FF2B5EF4-FFF2-40B4-BE49-F238E27FC236}">
                <a16:creationId xmlns:a16="http://schemas.microsoft.com/office/drawing/2014/main" id="{6E0EC793-3FEE-303C-2BDF-8C4E54EA423A}"/>
              </a:ext>
            </a:extLst>
          </p:cNvPr>
          <p:cNvSpPr/>
          <p:nvPr/>
        </p:nvSpPr>
        <p:spPr>
          <a:xfrm>
            <a:off x="8356299" y="4211497"/>
            <a:ext cx="1560697" cy="914235"/>
          </a:xfrm>
          <a:custGeom>
            <a:avLst/>
            <a:gdLst>
              <a:gd name="f0" fmla="val 10800000"/>
              <a:gd name="f1" fmla="val 5400000"/>
              <a:gd name="f2" fmla="val 180"/>
              <a:gd name="f3" fmla="val w"/>
              <a:gd name="f4" fmla="val h"/>
              <a:gd name="f5" fmla="val 0"/>
              <a:gd name="f6" fmla="val 1758210"/>
              <a:gd name="f7" fmla="val 1029930"/>
              <a:gd name="f8" fmla="val 1018299"/>
              <a:gd name="f9" fmla="val 73819"/>
              <a:gd name="f10" fmla="val 953211"/>
              <a:gd name="f11" fmla="val 108369"/>
              <a:gd name="f12" fmla="val 912433"/>
              <a:gd name="f13" fmla="val 198856"/>
              <a:gd name="f14" fmla="val 914108"/>
              <a:gd name="f15" fmla="val 289343"/>
              <a:gd name="f16" fmla="val 915783"/>
              <a:gd name="f17" fmla="val 438325"/>
              <a:gd name="f18" fmla="val 1045617"/>
              <a:gd name="f19" fmla="val 542925"/>
              <a:gd name="f20" fmla="val 1028350"/>
              <a:gd name="f21" fmla="val 647525"/>
              <a:gd name="f22" fmla="val 1011083"/>
              <a:gd name="f23" fmla="val 718408"/>
              <a:gd name="f24" fmla="val 845710"/>
              <a:gd name="f25" fmla="val 826455"/>
              <a:gd name="f26" fmla="val 810503"/>
              <a:gd name="f27" fmla="val 934502"/>
              <a:gd name="f28" fmla="val 775296"/>
              <a:gd name="f29" fmla="val 1095775"/>
              <a:gd name="f30" fmla="val 863621"/>
              <a:gd name="f31" fmla="val 1191210"/>
              <a:gd name="f32" fmla="val 817106"/>
              <a:gd name="f33" fmla="val 1286645"/>
              <a:gd name="f34" fmla="val 770591"/>
              <a:gd name="f35" fmla="val 1318482"/>
              <a:gd name="f36" fmla="val 601973"/>
              <a:gd name="f37" fmla="val 1399065"/>
              <a:gd name="f38" fmla="val 531414"/>
              <a:gd name="f39" fmla="val 1479648"/>
              <a:gd name="f40" fmla="val 460855"/>
              <a:gd name="f41" fmla="val 1614848"/>
              <a:gd name="f42" fmla="val 482320"/>
              <a:gd name="f43" fmla="val 1674705"/>
              <a:gd name="f44" fmla="val 393751"/>
              <a:gd name="f45" fmla="val 1734562"/>
              <a:gd name="f46" fmla="val 305182"/>
              <a:gd name="f47" fmla="val 1754247"/>
              <a:gd name="f48" fmla="val 193388"/>
              <a:gd name="f49" fmla="+- 0 0 -90"/>
              <a:gd name="f50" fmla="*/ f3 1 1758210"/>
              <a:gd name="f51" fmla="*/ f4 1 1029930"/>
              <a:gd name="f52" fmla="val f5"/>
              <a:gd name="f53" fmla="val f6"/>
              <a:gd name="f54" fmla="val f7"/>
              <a:gd name="f55" fmla="*/ f49 f0 1"/>
              <a:gd name="f56" fmla="+- f54 0 f52"/>
              <a:gd name="f57" fmla="+- f53 0 f52"/>
              <a:gd name="f58" fmla="*/ f55 1 f2"/>
              <a:gd name="f59" fmla="*/ f57 1 1758210"/>
              <a:gd name="f60" fmla="*/ f56 1 1029930"/>
              <a:gd name="f61" fmla="*/ 0 f57 1"/>
              <a:gd name="f62" fmla="*/ 1018299 f56 1"/>
              <a:gd name="f63" fmla="*/ 198856 f57 1"/>
              <a:gd name="f64" fmla="*/ 914108 f56 1"/>
              <a:gd name="f65" fmla="*/ 542925 f57 1"/>
              <a:gd name="f66" fmla="*/ 1028350 f56 1"/>
              <a:gd name="f67" fmla="*/ 826455 f57 1"/>
              <a:gd name="f68" fmla="*/ 810503 f56 1"/>
              <a:gd name="f69" fmla="*/ 1191210 f57 1"/>
              <a:gd name="f70" fmla="*/ 817106 f56 1"/>
              <a:gd name="f71" fmla="*/ 1399065 f57 1"/>
              <a:gd name="f72" fmla="*/ 531414 f56 1"/>
              <a:gd name="f73" fmla="*/ 1674705 f57 1"/>
              <a:gd name="f74" fmla="*/ 393751 f56 1"/>
              <a:gd name="f75" fmla="*/ 1758210 f57 1"/>
              <a:gd name="f76" fmla="*/ 0 f56 1"/>
              <a:gd name="f77" fmla="+- f58 0 f1"/>
              <a:gd name="f78" fmla="*/ f61 1 1758210"/>
              <a:gd name="f79" fmla="*/ f62 1 1029930"/>
              <a:gd name="f80" fmla="*/ f63 1 1758210"/>
              <a:gd name="f81" fmla="*/ f64 1 1029930"/>
              <a:gd name="f82" fmla="*/ f65 1 1758210"/>
              <a:gd name="f83" fmla="*/ f66 1 1029930"/>
              <a:gd name="f84" fmla="*/ f67 1 1758210"/>
              <a:gd name="f85" fmla="*/ f68 1 1029930"/>
              <a:gd name="f86" fmla="*/ f69 1 1758210"/>
              <a:gd name="f87" fmla="*/ f70 1 1029930"/>
              <a:gd name="f88" fmla="*/ f71 1 1758210"/>
              <a:gd name="f89" fmla="*/ f72 1 1029930"/>
              <a:gd name="f90" fmla="*/ f73 1 1758210"/>
              <a:gd name="f91" fmla="*/ f74 1 1029930"/>
              <a:gd name="f92" fmla="*/ f75 1 1758210"/>
              <a:gd name="f93" fmla="*/ f76 1 1029930"/>
              <a:gd name="f94" fmla="*/ f52 1 f59"/>
              <a:gd name="f95" fmla="*/ f53 1 f59"/>
              <a:gd name="f96" fmla="*/ f52 1 f60"/>
              <a:gd name="f97" fmla="*/ f54 1 f60"/>
              <a:gd name="f98" fmla="*/ f78 1 f59"/>
              <a:gd name="f99" fmla="*/ f79 1 f60"/>
              <a:gd name="f100" fmla="*/ f80 1 f59"/>
              <a:gd name="f101" fmla="*/ f81 1 f60"/>
              <a:gd name="f102" fmla="*/ f82 1 f59"/>
              <a:gd name="f103" fmla="*/ f83 1 f60"/>
              <a:gd name="f104" fmla="*/ f84 1 f59"/>
              <a:gd name="f105" fmla="*/ f85 1 f60"/>
              <a:gd name="f106" fmla="*/ f86 1 f59"/>
              <a:gd name="f107" fmla="*/ f87 1 f60"/>
              <a:gd name="f108" fmla="*/ f88 1 f59"/>
              <a:gd name="f109" fmla="*/ f89 1 f60"/>
              <a:gd name="f110" fmla="*/ f90 1 f59"/>
              <a:gd name="f111" fmla="*/ f91 1 f60"/>
              <a:gd name="f112" fmla="*/ f92 1 f59"/>
              <a:gd name="f113" fmla="*/ f93 1 f60"/>
              <a:gd name="f114" fmla="*/ f94 f50 1"/>
              <a:gd name="f115" fmla="*/ f95 f50 1"/>
              <a:gd name="f116" fmla="*/ f97 f51 1"/>
              <a:gd name="f117" fmla="*/ f96 f51 1"/>
              <a:gd name="f118" fmla="*/ f98 f50 1"/>
              <a:gd name="f119" fmla="*/ f99 f51 1"/>
              <a:gd name="f120" fmla="*/ f100 f50 1"/>
              <a:gd name="f121" fmla="*/ f101 f51 1"/>
              <a:gd name="f122" fmla="*/ f102 f50 1"/>
              <a:gd name="f123" fmla="*/ f103 f51 1"/>
              <a:gd name="f124" fmla="*/ f104 f50 1"/>
              <a:gd name="f125" fmla="*/ f105 f51 1"/>
              <a:gd name="f126" fmla="*/ f106 f50 1"/>
              <a:gd name="f127" fmla="*/ f107 f51 1"/>
              <a:gd name="f128" fmla="*/ f108 f50 1"/>
              <a:gd name="f129" fmla="*/ f109 f51 1"/>
              <a:gd name="f130" fmla="*/ f110 f50 1"/>
              <a:gd name="f131" fmla="*/ f111 f51 1"/>
              <a:gd name="f132" fmla="*/ f112 f50 1"/>
              <a:gd name="f133" fmla="*/ f113 f51 1"/>
            </a:gdLst>
            <a:ahLst/>
            <a:cxnLst>
              <a:cxn ang="3cd4">
                <a:pos x="hc" y="t"/>
              </a:cxn>
              <a:cxn ang="0">
                <a:pos x="r" y="vc"/>
              </a:cxn>
              <a:cxn ang="cd4">
                <a:pos x="hc" y="b"/>
              </a:cxn>
              <a:cxn ang="cd2">
                <a:pos x="l" y="vc"/>
              </a:cxn>
              <a:cxn ang="f77">
                <a:pos x="f118" y="f119"/>
              </a:cxn>
              <a:cxn ang="f77">
                <a:pos x="f120" y="f121"/>
              </a:cxn>
              <a:cxn ang="f77">
                <a:pos x="f122" y="f123"/>
              </a:cxn>
              <a:cxn ang="f77">
                <a:pos x="f124" y="f125"/>
              </a:cxn>
              <a:cxn ang="f77">
                <a:pos x="f126" y="f127"/>
              </a:cxn>
              <a:cxn ang="f77">
                <a:pos x="f128" y="f129"/>
              </a:cxn>
              <a:cxn ang="f77">
                <a:pos x="f130" y="f131"/>
              </a:cxn>
              <a:cxn ang="f77">
                <a:pos x="f132" y="f133"/>
              </a:cxn>
            </a:cxnLst>
            <a:rect l="f114" t="f117" r="f115" b="f116"/>
            <a:pathLst>
              <a:path w="1758210" h="1029930">
                <a:moveTo>
                  <a:pt x="f5" y="f8"/>
                </a:moveTo>
                <a:cubicBezTo>
                  <a:pt x="f9" y="f10"/>
                  <a:pt x="f11" y="f12"/>
                  <a:pt x="f13" y="f14"/>
                </a:cubicBezTo>
                <a:cubicBezTo>
                  <a:pt x="f15" y="f16"/>
                  <a:pt x="f17" y="f18"/>
                  <a:pt x="f19" y="f20"/>
                </a:cubicBezTo>
                <a:cubicBezTo>
                  <a:pt x="f21" y="f22"/>
                  <a:pt x="f23" y="f24"/>
                  <a:pt x="f25" y="f26"/>
                </a:cubicBezTo>
                <a:cubicBezTo>
                  <a:pt x="f27" y="f28"/>
                  <a:pt x="f29" y="f30"/>
                  <a:pt x="f31" y="f32"/>
                </a:cubicBezTo>
                <a:cubicBezTo>
                  <a:pt x="f33" y="f34"/>
                  <a:pt x="f35" y="f36"/>
                  <a:pt x="f37" y="f38"/>
                </a:cubicBezTo>
                <a:cubicBezTo>
                  <a:pt x="f39" y="f40"/>
                  <a:pt x="f41" y="f42"/>
                  <a:pt x="f43" y="f44"/>
                </a:cubicBezTo>
                <a:cubicBezTo>
                  <a:pt x="f45" y="f46"/>
                  <a:pt x="f47" y="f48"/>
                  <a:pt x="f6" y="f5"/>
                </a:cubicBezTo>
              </a:path>
            </a:pathLst>
          </a:custGeom>
          <a:noFill/>
          <a:ln w="38103" cap="flat">
            <a:solidFill>
              <a:srgbClr val="002B49"/>
            </a:solidFill>
            <a:prstDash val="solid"/>
          </a:ln>
        </p:spPr>
        <p:txBody>
          <a:bodyPr vert="horz" wrap="square" lIns="68479" tIns="34244" rIns="68479" bIns="34244"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1" i="0" u="none" strike="noStrike" kern="1200" cap="none" spc="0" baseline="0">
              <a:solidFill>
                <a:srgbClr val="FFFFFF"/>
              </a:solidFill>
              <a:uFillTx/>
              <a:latin typeface="+mn-ea"/>
            </a:endParaRPr>
          </a:p>
        </p:txBody>
      </p:sp>
      <p:sp>
        <p:nvSpPr>
          <p:cNvPr id="33" name="Arc 92">
            <a:extLst>
              <a:ext uri="{FF2B5EF4-FFF2-40B4-BE49-F238E27FC236}">
                <a16:creationId xmlns:a16="http://schemas.microsoft.com/office/drawing/2014/main" id="{54B72798-E039-0651-09D2-8D773B077F19}"/>
              </a:ext>
            </a:extLst>
          </p:cNvPr>
          <p:cNvSpPr/>
          <p:nvPr/>
        </p:nvSpPr>
        <p:spPr>
          <a:xfrm rot="5400013">
            <a:off x="7356297" y="2548894"/>
            <a:ext cx="1924117" cy="3207468"/>
          </a:xfrm>
          <a:custGeom>
            <a:avLst>
              <a:gd name="f12" fmla="val 181"/>
              <a:gd name="f13" fmla="val 268"/>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1"/>
              <a:gd name="f13" fmla="val 268"/>
              <a:gd name="f14" fmla="+- 0 0 -271"/>
              <a:gd name="f15" fmla="+- 0 0 -404"/>
              <a:gd name="f16" fmla="+- 0 0 -538"/>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38103" cap="flat">
            <a:solidFill>
              <a:srgbClr val="FFFFFF"/>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1" i="0" u="none" strike="noStrike" kern="1200" cap="none" spc="0" baseline="0">
              <a:solidFill>
                <a:srgbClr val="414041"/>
              </a:solidFill>
              <a:uFillTx/>
              <a:latin typeface="+mn-ea"/>
            </a:endParaRPr>
          </a:p>
        </p:txBody>
      </p:sp>
      <p:sp>
        <p:nvSpPr>
          <p:cNvPr id="34" name="Oval 93">
            <a:extLst>
              <a:ext uri="{FF2B5EF4-FFF2-40B4-BE49-F238E27FC236}">
                <a16:creationId xmlns:a16="http://schemas.microsoft.com/office/drawing/2014/main" id="{D37D0028-31CE-72F8-B46E-8BAF990F6776}"/>
              </a:ext>
            </a:extLst>
          </p:cNvPr>
          <p:cNvSpPr/>
          <p:nvPr/>
        </p:nvSpPr>
        <p:spPr>
          <a:xfrm>
            <a:off x="2523478" y="1699814"/>
            <a:ext cx="786191" cy="78619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A12B2A"/>
          </a:solidFill>
          <a:ln cap="flat">
            <a:noFill/>
            <a:prstDash val="solid"/>
          </a:ln>
        </p:spPr>
        <p:txBody>
          <a:bodyPr vert="horz" wrap="square" lIns="68479" tIns="34244" rIns="68479" bIns="34244"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600" b="1" i="0" u="none" strike="noStrike" kern="1200" cap="none" spc="0" baseline="0">
              <a:solidFill>
                <a:srgbClr val="FFFFFF"/>
              </a:solidFill>
              <a:uFillTx/>
              <a:latin typeface="+mn-ea"/>
              <a:cs typeface="Gotham Book" pitchFamily="2"/>
            </a:endParaRPr>
          </a:p>
        </p:txBody>
      </p:sp>
      <p:sp>
        <p:nvSpPr>
          <p:cNvPr id="35" name="Oval 94">
            <a:extLst>
              <a:ext uri="{FF2B5EF4-FFF2-40B4-BE49-F238E27FC236}">
                <a16:creationId xmlns:a16="http://schemas.microsoft.com/office/drawing/2014/main" id="{11C3BD88-FC79-EBA4-0C7B-4C2565CBCEC9}"/>
              </a:ext>
            </a:extLst>
          </p:cNvPr>
          <p:cNvSpPr/>
          <p:nvPr/>
        </p:nvSpPr>
        <p:spPr>
          <a:xfrm>
            <a:off x="3325608" y="2850751"/>
            <a:ext cx="786191" cy="78619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A12B2A"/>
          </a:solidFill>
          <a:ln cap="flat">
            <a:noFill/>
            <a:prstDash val="solid"/>
          </a:ln>
        </p:spPr>
        <p:txBody>
          <a:bodyPr vert="horz" wrap="square" lIns="68479" tIns="34244" rIns="68479" bIns="34244"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600" b="1" i="0" u="none" strike="noStrike" kern="1200" cap="none" spc="0" baseline="0">
              <a:solidFill>
                <a:srgbClr val="FFFFFF"/>
              </a:solidFill>
              <a:uFillTx/>
              <a:latin typeface="+mn-ea"/>
              <a:cs typeface="Gotham Book" pitchFamily="2"/>
            </a:endParaRPr>
          </a:p>
        </p:txBody>
      </p:sp>
      <p:sp>
        <p:nvSpPr>
          <p:cNvPr id="36" name="Oval 95">
            <a:extLst>
              <a:ext uri="{FF2B5EF4-FFF2-40B4-BE49-F238E27FC236}">
                <a16:creationId xmlns:a16="http://schemas.microsoft.com/office/drawing/2014/main" id="{AAAB3000-E03F-F70D-075F-3D718ACCA241}"/>
              </a:ext>
            </a:extLst>
          </p:cNvPr>
          <p:cNvSpPr/>
          <p:nvPr/>
        </p:nvSpPr>
        <p:spPr>
          <a:xfrm>
            <a:off x="1721339" y="2850751"/>
            <a:ext cx="786191" cy="78619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A12B2A"/>
          </a:solidFill>
          <a:ln cap="flat">
            <a:noFill/>
            <a:prstDash val="solid"/>
          </a:ln>
        </p:spPr>
        <p:txBody>
          <a:bodyPr vert="horz" wrap="square" lIns="68479" tIns="34244" rIns="68479" bIns="34244"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600" b="1" i="0" u="none" strike="noStrike" kern="1200" cap="none" spc="0" baseline="0">
              <a:solidFill>
                <a:srgbClr val="FFFFFF"/>
              </a:solidFill>
              <a:uFillTx/>
              <a:latin typeface="+mn-ea"/>
              <a:cs typeface="Gotham Book" pitchFamily="2"/>
            </a:endParaRPr>
          </a:p>
        </p:txBody>
      </p:sp>
      <p:pic>
        <p:nvPicPr>
          <p:cNvPr id="37" name="Graphic 96">
            <a:extLst>
              <a:ext uri="{FF2B5EF4-FFF2-40B4-BE49-F238E27FC236}">
                <a16:creationId xmlns:a16="http://schemas.microsoft.com/office/drawing/2014/main" id="{BAFF08EF-655A-F713-71AA-077412718C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388553">
            <a:off x="3387639" y="2212751"/>
            <a:ext cx="766715" cy="278800"/>
          </a:xfrm>
          <a:prstGeom prst="rect">
            <a:avLst/>
          </a:prstGeom>
          <a:noFill/>
          <a:ln cap="flat">
            <a:noFill/>
          </a:ln>
        </p:spPr>
      </p:pic>
      <p:pic>
        <p:nvPicPr>
          <p:cNvPr id="38" name="Graphic 97">
            <a:extLst>
              <a:ext uri="{FF2B5EF4-FFF2-40B4-BE49-F238E27FC236}">
                <a16:creationId xmlns:a16="http://schemas.microsoft.com/office/drawing/2014/main" id="{95E91798-5637-1058-5E73-754C5A51EC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1207364">
            <a:off x="2541748" y="3654372"/>
            <a:ext cx="766715" cy="278800"/>
          </a:xfrm>
          <a:prstGeom prst="rect">
            <a:avLst/>
          </a:prstGeom>
          <a:noFill/>
          <a:ln cap="flat">
            <a:noFill/>
          </a:ln>
        </p:spPr>
      </p:pic>
      <p:pic>
        <p:nvPicPr>
          <p:cNvPr id="39" name="Graphic 98">
            <a:extLst>
              <a:ext uri="{FF2B5EF4-FFF2-40B4-BE49-F238E27FC236}">
                <a16:creationId xmlns:a16="http://schemas.microsoft.com/office/drawing/2014/main" id="{D455FA98-E0BC-D696-54A2-EC5AA03E2A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270008">
            <a:off x="1670003" y="2223734"/>
            <a:ext cx="766715" cy="278800"/>
          </a:xfrm>
          <a:prstGeom prst="rect">
            <a:avLst/>
          </a:prstGeom>
          <a:noFill/>
          <a:ln cap="flat">
            <a:noFill/>
          </a:ln>
        </p:spPr>
      </p:pic>
      <p:sp>
        <p:nvSpPr>
          <p:cNvPr id="40" name="Oval 99">
            <a:extLst>
              <a:ext uri="{FF2B5EF4-FFF2-40B4-BE49-F238E27FC236}">
                <a16:creationId xmlns:a16="http://schemas.microsoft.com/office/drawing/2014/main" id="{5C2A2A6D-D824-C3D0-DA56-436CB5FDA5C3}"/>
              </a:ext>
            </a:extLst>
          </p:cNvPr>
          <p:cNvSpPr/>
          <p:nvPr/>
        </p:nvSpPr>
        <p:spPr>
          <a:xfrm>
            <a:off x="8747918" y="1699814"/>
            <a:ext cx="786191" cy="78619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cap="flat">
            <a:noFill/>
            <a:prstDash val="solid"/>
          </a:ln>
        </p:spPr>
        <p:txBody>
          <a:bodyPr vert="horz" wrap="square" lIns="68479" tIns="34244" rIns="68479" bIns="34244"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600" b="1" i="0" u="none" strike="noStrike" kern="1200" cap="none" spc="0" baseline="0">
              <a:solidFill>
                <a:srgbClr val="FFFFFF"/>
              </a:solidFill>
              <a:uFillTx/>
              <a:latin typeface="+mn-ea"/>
              <a:cs typeface="Gotham Book" pitchFamily="2"/>
            </a:endParaRPr>
          </a:p>
        </p:txBody>
      </p:sp>
      <p:sp>
        <p:nvSpPr>
          <p:cNvPr id="41" name="Oval 100">
            <a:extLst>
              <a:ext uri="{FF2B5EF4-FFF2-40B4-BE49-F238E27FC236}">
                <a16:creationId xmlns:a16="http://schemas.microsoft.com/office/drawing/2014/main" id="{B2D5961A-DDA1-AABB-AD07-71D3CC94B904}"/>
              </a:ext>
            </a:extLst>
          </p:cNvPr>
          <p:cNvSpPr/>
          <p:nvPr/>
        </p:nvSpPr>
        <p:spPr>
          <a:xfrm>
            <a:off x="9550057" y="2850751"/>
            <a:ext cx="786191" cy="78619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cap="flat">
            <a:noFill/>
            <a:prstDash val="solid"/>
          </a:ln>
        </p:spPr>
        <p:txBody>
          <a:bodyPr vert="horz" wrap="square" lIns="68479" tIns="34244" rIns="68479" bIns="34244"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600" b="1" i="0" u="none" strike="noStrike" kern="1200" cap="none" spc="0" baseline="0">
              <a:solidFill>
                <a:srgbClr val="FFFFFF"/>
              </a:solidFill>
              <a:uFillTx/>
              <a:latin typeface="+mn-ea"/>
              <a:cs typeface="Gotham Book" pitchFamily="2"/>
            </a:endParaRPr>
          </a:p>
        </p:txBody>
      </p:sp>
      <p:sp>
        <p:nvSpPr>
          <p:cNvPr id="42" name="Oval 101">
            <a:extLst>
              <a:ext uri="{FF2B5EF4-FFF2-40B4-BE49-F238E27FC236}">
                <a16:creationId xmlns:a16="http://schemas.microsoft.com/office/drawing/2014/main" id="{E8DB9821-D3C2-AA7F-5B93-0D7D0E5A0995}"/>
              </a:ext>
            </a:extLst>
          </p:cNvPr>
          <p:cNvSpPr/>
          <p:nvPr/>
        </p:nvSpPr>
        <p:spPr>
          <a:xfrm>
            <a:off x="7945779" y="2850751"/>
            <a:ext cx="786191" cy="78619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cap="flat">
            <a:noFill/>
            <a:prstDash val="solid"/>
          </a:ln>
        </p:spPr>
        <p:txBody>
          <a:bodyPr vert="horz" wrap="square" lIns="68479" tIns="34244" rIns="68479" bIns="34244"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600" b="1" i="0" u="none" strike="noStrike" kern="1200" cap="none" spc="0" baseline="0">
              <a:solidFill>
                <a:srgbClr val="FFFFFF"/>
              </a:solidFill>
              <a:uFillTx/>
              <a:latin typeface="+mn-ea"/>
              <a:cs typeface="Gotham Book" pitchFamily="2"/>
            </a:endParaRPr>
          </a:p>
        </p:txBody>
      </p:sp>
      <p:pic>
        <p:nvPicPr>
          <p:cNvPr id="43" name="Graphic 102">
            <a:extLst>
              <a:ext uri="{FF2B5EF4-FFF2-40B4-BE49-F238E27FC236}">
                <a16:creationId xmlns:a16="http://schemas.microsoft.com/office/drawing/2014/main" id="{701B529B-8EB5-FFAF-D278-4CD8C1489E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388553">
            <a:off x="9612079" y="2212751"/>
            <a:ext cx="766715" cy="278800"/>
          </a:xfrm>
          <a:prstGeom prst="rect">
            <a:avLst/>
          </a:prstGeom>
          <a:noFill/>
          <a:ln cap="flat">
            <a:noFill/>
          </a:ln>
        </p:spPr>
      </p:pic>
      <p:pic>
        <p:nvPicPr>
          <p:cNvPr id="44" name="Graphic 103">
            <a:extLst>
              <a:ext uri="{FF2B5EF4-FFF2-40B4-BE49-F238E27FC236}">
                <a16:creationId xmlns:a16="http://schemas.microsoft.com/office/drawing/2014/main" id="{5102A49A-AD4B-0D44-5B4F-E014AA41E7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1207364">
            <a:off x="8766188" y="3654372"/>
            <a:ext cx="766715" cy="278800"/>
          </a:xfrm>
          <a:prstGeom prst="rect">
            <a:avLst/>
          </a:prstGeom>
          <a:noFill/>
          <a:ln cap="flat">
            <a:noFill/>
          </a:ln>
        </p:spPr>
      </p:pic>
      <p:pic>
        <p:nvPicPr>
          <p:cNvPr id="45" name="Graphic 104">
            <a:extLst>
              <a:ext uri="{FF2B5EF4-FFF2-40B4-BE49-F238E27FC236}">
                <a16:creationId xmlns:a16="http://schemas.microsoft.com/office/drawing/2014/main" id="{90D4D73B-8AB3-18D2-E4ED-A2C00DD6E5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270008">
            <a:off x="7894452" y="2223734"/>
            <a:ext cx="766715" cy="278800"/>
          </a:xfrm>
          <a:prstGeom prst="rect">
            <a:avLst/>
          </a:prstGeom>
          <a:noFill/>
          <a:ln cap="flat">
            <a:noFill/>
          </a:ln>
        </p:spPr>
      </p:pic>
      <p:sp>
        <p:nvSpPr>
          <p:cNvPr id="46" name="Freeform 85">
            <a:extLst>
              <a:ext uri="{FF2B5EF4-FFF2-40B4-BE49-F238E27FC236}">
                <a16:creationId xmlns:a16="http://schemas.microsoft.com/office/drawing/2014/main" id="{64FF83F8-F3D8-5842-C8A0-073F17998392}"/>
              </a:ext>
            </a:extLst>
          </p:cNvPr>
          <p:cNvSpPr/>
          <p:nvPr/>
        </p:nvSpPr>
        <p:spPr>
          <a:xfrm>
            <a:off x="8359545" y="4284814"/>
            <a:ext cx="1734763" cy="916804"/>
          </a:xfrm>
          <a:custGeom>
            <a:avLst/>
            <a:gdLst>
              <a:gd name="f0" fmla="val 10800000"/>
              <a:gd name="f1" fmla="val 5400000"/>
              <a:gd name="f2" fmla="val 180"/>
              <a:gd name="f3" fmla="val w"/>
              <a:gd name="f4" fmla="val h"/>
              <a:gd name="f5" fmla="val 0"/>
              <a:gd name="f6" fmla="val 2421466"/>
              <a:gd name="f7" fmla="val 1727200"/>
              <a:gd name="f8" fmla="val 220133"/>
              <a:gd name="f9" fmla="+- 0 0 -90"/>
              <a:gd name="f10" fmla="*/ f3 1 2421466"/>
              <a:gd name="f11" fmla="*/ f4 1 1727200"/>
              <a:gd name="f12" fmla="val f5"/>
              <a:gd name="f13" fmla="val f6"/>
              <a:gd name="f14" fmla="val f7"/>
              <a:gd name="f15" fmla="*/ f9 f0 1"/>
              <a:gd name="f16" fmla="+- f14 0 f12"/>
              <a:gd name="f17" fmla="+- f13 0 f12"/>
              <a:gd name="f18" fmla="*/ f15 1 f2"/>
              <a:gd name="f19" fmla="*/ f17 1 2421466"/>
              <a:gd name="f20" fmla="*/ f16 1 1727200"/>
              <a:gd name="f21" fmla="*/ 0 f17 1"/>
              <a:gd name="f22" fmla="*/ 0 f16 1"/>
              <a:gd name="f23" fmla="*/ 1727200 f16 1"/>
              <a:gd name="f24" fmla="*/ 220133 f17 1"/>
              <a:gd name="f25" fmla="*/ 2421466 f17 1"/>
              <a:gd name="f26" fmla="+- f18 0 f1"/>
              <a:gd name="f27" fmla="*/ f21 1 2421466"/>
              <a:gd name="f28" fmla="*/ f22 1 1727200"/>
              <a:gd name="f29" fmla="*/ f23 1 1727200"/>
              <a:gd name="f30" fmla="*/ f24 1 2421466"/>
              <a:gd name="f31" fmla="*/ f25 1 2421466"/>
              <a:gd name="f32" fmla="*/ f12 1 f19"/>
              <a:gd name="f33" fmla="*/ f13 1 f19"/>
              <a:gd name="f34" fmla="*/ f12 1 f20"/>
              <a:gd name="f35" fmla="*/ f14 1 f20"/>
              <a:gd name="f36" fmla="*/ f27 1 f19"/>
              <a:gd name="f37" fmla="*/ f28 1 f20"/>
              <a:gd name="f38" fmla="*/ f29 1 f20"/>
              <a:gd name="f39" fmla="*/ f30 1 f19"/>
              <a:gd name="f40" fmla="*/ f31 1 f19"/>
              <a:gd name="f41" fmla="*/ f32 f10 1"/>
              <a:gd name="f42" fmla="*/ f33 f10 1"/>
              <a:gd name="f43" fmla="*/ f35 f11 1"/>
              <a:gd name="f44" fmla="*/ f34 f11 1"/>
              <a:gd name="f45" fmla="*/ f36 f10 1"/>
              <a:gd name="f46" fmla="*/ f37 f11 1"/>
              <a:gd name="f47" fmla="*/ f38 f11 1"/>
              <a:gd name="f48" fmla="*/ f39 f10 1"/>
              <a:gd name="f49" fmla="*/ f40 f10 1"/>
            </a:gdLst>
            <a:ahLst/>
            <a:cxnLst>
              <a:cxn ang="3cd4">
                <a:pos x="hc" y="t"/>
              </a:cxn>
              <a:cxn ang="0">
                <a:pos x="r" y="vc"/>
              </a:cxn>
              <a:cxn ang="cd4">
                <a:pos x="hc" y="b"/>
              </a:cxn>
              <a:cxn ang="cd2">
                <a:pos x="l" y="vc"/>
              </a:cxn>
              <a:cxn ang="f26">
                <a:pos x="f45" y="f46"/>
              </a:cxn>
              <a:cxn ang="f26">
                <a:pos x="f45" y="f47"/>
              </a:cxn>
              <a:cxn ang="f26">
                <a:pos x="f48" y="f47"/>
              </a:cxn>
              <a:cxn ang="f26">
                <a:pos x="f49" y="f47"/>
              </a:cxn>
            </a:cxnLst>
            <a:rect l="f41" t="f44" r="f42" b="f43"/>
            <a:pathLst>
              <a:path w="2421466" h="1727200">
                <a:moveTo>
                  <a:pt x="f5" y="f5"/>
                </a:moveTo>
                <a:lnTo>
                  <a:pt x="f5" y="f7"/>
                </a:lnTo>
                <a:lnTo>
                  <a:pt x="f8" y="f7"/>
                </a:lnTo>
                <a:lnTo>
                  <a:pt x="f6" y="f7"/>
                </a:lnTo>
              </a:path>
            </a:pathLst>
          </a:custGeom>
          <a:noFill/>
          <a:ln w="38103" cap="flat">
            <a:solidFill>
              <a:srgbClr val="414041"/>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00" b="1" i="0" u="none" strike="noStrike" kern="1200" cap="none" spc="0" baseline="0">
              <a:solidFill>
                <a:srgbClr val="FFFFFF"/>
              </a:solidFill>
              <a:uFillTx/>
              <a:latin typeface="+mn-ea"/>
              <a:cs typeface="Gotham Book" pitchFamily="2"/>
            </a:endParaRPr>
          </a:p>
        </p:txBody>
      </p:sp>
      <p:sp>
        <p:nvSpPr>
          <p:cNvPr id="47" name="Freeform 117">
            <a:extLst>
              <a:ext uri="{FF2B5EF4-FFF2-40B4-BE49-F238E27FC236}">
                <a16:creationId xmlns:a16="http://schemas.microsoft.com/office/drawing/2014/main" id="{78FC59F8-F80F-C8D7-3AFF-449E44E7F83E}"/>
              </a:ext>
            </a:extLst>
          </p:cNvPr>
          <p:cNvSpPr/>
          <p:nvPr/>
        </p:nvSpPr>
        <p:spPr>
          <a:xfrm>
            <a:off x="2058131" y="4280681"/>
            <a:ext cx="1734763" cy="916804"/>
          </a:xfrm>
          <a:custGeom>
            <a:avLst/>
            <a:gdLst>
              <a:gd name="f0" fmla="val 10800000"/>
              <a:gd name="f1" fmla="val 5400000"/>
              <a:gd name="f2" fmla="val 180"/>
              <a:gd name="f3" fmla="val w"/>
              <a:gd name="f4" fmla="val h"/>
              <a:gd name="f5" fmla="val 0"/>
              <a:gd name="f6" fmla="val 2421466"/>
              <a:gd name="f7" fmla="val 1727200"/>
              <a:gd name="f8" fmla="val 220133"/>
              <a:gd name="f9" fmla="+- 0 0 -90"/>
              <a:gd name="f10" fmla="*/ f3 1 2421466"/>
              <a:gd name="f11" fmla="*/ f4 1 1727200"/>
              <a:gd name="f12" fmla="val f5"/>
              <a:gd name="f13" fmla="val f6"/>
              <a:gd name="f14" fmla="val f7"/>
              <a:gd name="f15" fmla="*/ f9 f0 1"/>
              <a:gd name="f16" fmla="+- f14 0 f12"/>
              <a:gd name="f17" fmla="+- f13 0 f12"/>
              <a:gd name="f18" fmla="*/ f15 1 f2"/>
              <a:gd name="f19" fmla="*/ f17 1 2421466"/>
              <a:gd name="f20" fmla="*/ f16 1 1727200"/>
              <a:gd name="f21" fmla="*/ 0 f17 1"/>
              <a:gd name="f22" fmla="*/ 0 f16 1"/>
              <a:gd name="f23" fmla="*/ 1727200 f16 1"/>
              <a:gd name="f24" fmla="*/ 220133 f17 1"/>
              <a:gd name="f25" fmla="*/ 2421466 f17 1"/>
              <a:gd name="f26" fmla="+- f18 0 f1"/>
              <a:gd name="f27" fmla="*/ f21 1 2421466"/>
              <a:gd name="f28" fmla="*/ f22 1 1727200"/>
              <a:gd name="f29" fmla="*/ f23 1 1727200"/>
              <a:gd name="f30" fmla="*/ f24 1 2421466"/>
              <a:gd name="f31" fmla="*/ f25 1 2421466"/>
              <a:gd name="f32" fmla="*/ f12 1 f19"/>
              <a:gd name="f33" fmla="*/ f13 1 f19"/>
              <a:gd name="f34" fmla="*/ f12 1 f20"/>
              <a:gd name="f35" fmla="*/ f14 1 f20"/>
              <a:gd name="f36" fmla="*/ f27 1 f19"/>
              <a:gd name="f37" fmla="*/ f28 1 f20"/>
              <a:gd name="f38" fmla="*/ f29 1 f20"/>
              <a:gd name="f39" fmla="*/ f30 1 f19"/>
              <a:gd name="f40" fmla="*/ f31 1 f19"/>
              <a:gd name="f41" fmla="*/ f32 f10 1"/>
              <a:gd name="f42" fmla="*/ f33 f10 1"/>
              <a:gd name="f43" fmla="*/ f35 f11 1"/>
              <a:gd name="f44" fmla="*/ f34 f11 1"/>
              <a:gd name="f45" fmla="*/ f36 f10 1"/>
              <a:gd name="f46" fmla="*/ f37 f11 1"/>
              <a:gd name="f47" fmla="*/ f38 f11 1"/>
              <a:gd name="f48" fmla="*/ f39 f10 1"/>
              <a:gd name="f49" fmla="*/ f40 f10 1"/>
            </a:gdLst>
            <a:ahLst/>
            <a:cxnLst>
              <a:cxn ang="3cd4">
                <a:pos x="hc" y="t"/>
              </a:cxn>
              <a:cxn ang="0">
                <a:pos x="r" y="vc"/>
              </a:cxn>
              <a:cxn ang="cd4">
                <a:pos x="hc" y="b"/>
              </a:cxn>
              <a:cxn ang="cd2">
                <a:pos x="l" y="vc"/>
              </a:cxn>
              <a:cxn ang="f26">
                <a:pos x="f45" y="f46"/>
              </a:cxn>
              <a:cxn ang="f26">
                <a:pos x="f45" y="f47"/>
              </a:cxn>
              <a:cxn ang="f26">
                <a:pos x="f48" y="f47"/>
              </a:cxn>
              <a:cxn ang="f26">
                <a:pos x="f49" y="f47"/>
              </a:cxn>
            </a:cxnLst>
            <a:rect l="f41" t="f44" r="f42" b="f43"/>
            <a:pathLst>
              <a:path w="2421466" h="1727200">
                <a:moveTo>
                  <a:pt x="f5" y="f5"/>
                </a:moveTo>
                <a:lnTo>
                  <a:pt x="f5" y="f7"/>
                </a:lnTo>
                <a:lnTo>
                  <a:pt x="f8" y="f7"/>
                </a:lnTo>
                <a:lnTo>
                  <a:pt x="f6" y="f7"/>
                </a:lnTo>
              </a:path>
            </a:pathLst>
          </a:custGeom>
          <a:noFill/>
          <a:ln w="38103" cap="flat">
            <a:solidFill>
              <a:srgbClr val="414041"/>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00" b="1" i="0" u="none" strike="noStrike" kern="1200" cap="none" spc="0" baseline="0">
              <a:solidFill>
                <a:srgbClr val="FFFFFF"/>
              </a:solidFill>
              <a:uFillTx/>
              <a:latin typeface="+mn-ea"/>
              <a:cs typeface="Gotham Book" pitchFamily="2"/>
            </a:endParaRPr>
          </a:p>
        </p:txBody>
      </p:sp>
      <p:sp>
        <p:nvSpPr>
          <p:cNvPr id="48" name="TextBox 108">
            <a:extLst>
              <a:ext uri="{FF2B5EF4-FFF2-40B4-BE49-F238E27FC236}">
                <a16:creationId xmlns:a16="http://schemas.microsoft.com/office/drawing/2014/main" id="{A2AD5A97-1CB7-9318-D987-9C55237C6D57}"/>
              </a:ext>
            </a:extLst>
          </p:cNvPr>
          <p:cNvSpPr txBox="1"/>
          <p:nvPr/>
        </p:nvSpPr>
        <p:spPr>
          <a:xfrm>
            <a:off x="2508400" y="1921739"/>
            <a:ext cx="808439" cy="416253"/>
          </a:xfrm>
          <a:prstGeom prst="rect">
            <a:avLst/>
          </a:prstGeom>
          <a:noFill/>
          <a:ln cap="flat">
            <a:noFill/>
          </a:ln>
        </p:spPr>
        <p:txBody>
          <a:bodyPr vert="horz" wrap="square" lIns="68497" tIns="34253" rIns="68497" bIns="34253" anchor="t" anchorCtr="1" compatLnSpc="1">
            <a:spAutoFit/>
          </a:bodyPr>
          <a:lstStyle/>
          <a:p>
            <a:pPr marL="0" marR="0" lvl="0" indent="0" algn="ctr"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ja-JP" sz="1400" u="none" strike="noStrike" kern="1200" cap="none" spc="0" baseline="0">
                <a:solidFill>
                  <a:srgbClr val="FFFFFF"/>
                </a:solidFill>
                <a:uFillTx/>
                <a:latin typeface="+mn-ea"/>
                <a:cs typeface="Corbel"/>
              </a:rPr>
              <a:t>問題</a:t>
            </a:r>
            <a:endParaRPr lang="en-US" sz="1400" u="none" strike="noStrike" kern="1200" cap="none" spc="0" baseline="0" dirty="0">
              <a:solidFill>
                <a:srgbClr val="FFFFFF"/>
              </a:solidFill>
              <a:uFillTx/>
              <a:latin typeface="+mn-ea"/>
              <a:cs typeface="Corbel"/>
            </a:endParaRPr>
          </a:p>
          <a:p>
            <a:pPr marL="0" marR="0" lvl="0" indent="0" algn="ctr"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ja-JP" sz="1400" u="none" strike="noStrike" kern="1200" cap="none" spc="0" baseline="0">
                <a:solidFill>
                  <a:srgbClr val="FFFFFF"/>
                </a:solidFill>
                <a:uFillTx/>
                <a:latin typeface="+mn-ea"/>
                <a:cs typeface="Corbel"/>
              </a:rPr>
              <a:t>脅威</a:t>
            </a:r>
            <a:endParaRPr lang="en-US" sz="1400" u="none" strike="noStrike" kern="1200" cap="none" spc="0" baseline="0" dirty="0">
              <a:solidFill>
                <a:srgbClr val="FFFFFF"/>
              </a:solidFill>
              <a:uFillTx/>
              <a:latin typeface="+mn-ea"/>
              <a:cs typeface="Corbel"/>
            </a:endParaRPr>
          </a:p>
        </p:txBody>
      </p:sp>
      <p:sp>
        <p:nvSpPr>
          <p:cNvPr id="49" name="TextBox 109">
            <a:extLst>
              <a:ext uri="{FF2B5EF4-FFF2-40B4-BE49-F238E27FC236}">
                <a16:creationId xmlns:a16="http://schemas.microsoft.com/office/drawing/2014/main" id="{AD5D5EB7-6E7F-0C00-F4C8-F901AFDB9C4A}"/>
              </a:ext>
            </a:extLst>
          </p:cNvPr>
          <p:cNvSpPr txBox="1"/>
          <p:nvPr/>
        </p:nvSpPr>
        <p:spPr>
          <a:xfrm>
            <a:off x="3307037" y="3123608"/>
            <a:ext cx="814108" cy="246852"/>
          </a:xfrm>
          <a:prstGeom prst="rect">
            <a:avLst/>
          </a:prstGeom>
          <a:noFill/>
          <a:ln cap="flat">
            <a:noFill/>
          </a:ln>
        </p:spPr>
        <p:txBody>
          <a:bodyPr vert="horz" wrap="square" lIns="68497" tIns="34253" rIns="68497" bIns="34253" anchor="t" anchorCtr="1" compatLnSpc="1">
            <a:spAutoFit/>
          </a:bodyPr>
          <a:lstStyle/>
          <a:p>
            <a:pPr marL="0" marR="0" lvl="0" indent="0" algn="ctr"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ja-JP" sz="1400" u="none" strike="noStrike" kern="1200" cap="none" spc="0" baseline="0">
                <a:solidFill>
                  <a:srgbClr val="FFFFFF"/>
                </a:solidFill>
                <a:uFillTx/>
                <a:latin typeface="+mn-ea"/>
                <a:cs typeface="Corbel"/>
              </a:rPr>
              <a:t>恐れ</a:t>
            </a:r>
            <a:endParaRPr lang="en-US" sz="1400" u="none" strike="noStrike" kern="1200" cap="none" spc="0" baseline="0" dirty="0">
              <a:solidFill>
                <a:srgbClr val="FFFFFF"/>
              </a:solidFill>
              <a:uFillTx/>
              <a:latin typeface="+mn-ea"/>
              <a:cs typeface="Corbel"/>
            </a:endParaRPr>
          </a:p>
        </p:txBody>
      </p:sp>
      <p:sp>
        <p:nvSpPr>
          <p:cNvPr id="50" name="TextBox 110">
            <a:extLst>
              <a:ext uri="{FF2B5EF4-FFF2-40B4-BE49-F238E27FC236}">
                <a16:creationId xmlns:a16="http://schemas.microsoft.com/office/drawing/2014/main" id="{C87F8C13-4A39-CCFB-906B-E4DF3961DEB2}"/>
              </a:ext>
            </a:extLst>
          </p:cNvPr>
          <p:cNvSpPr txBox="1"/>
          <p:nvPr/>
        </p:nvSpPr>
        <p:spPr>
          <a:xfrm>
            <a:off x="1706855" y="3128747"/>
            <a:ext cx="814108" cy="416253"/>
          </a:xfrm>
          <a:prstGeom prst="rect">
            <a:avLst/>
          </a:prstGeom>
          <a:noFill/>
          <a:ln cap="flat">
            <a:noFill/>
          </a:ln>
        </p:spPr>
        <p:txBody>
          <a:bodyPr vert="horz" wrap="square" lIns="0" tIns="34253" rIns="0" bIns="34253" anchor="t" anchorCtr="1" compatLnSpc="1">
            <a:spAutoFit/>
          </a:bodyPr>
          <a:lstStyle/>
          <a:p>
            <a:pPr marL="0" marR="0" lvl="0" indent="0" algn="ctr"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ja-JP" sz="1400" u="none" strike="noStrike" kern="1200" cap="none" spc="0" baseline="0">
                <a:solidFill>
                  <a:srgbClr val="FFFFFF"/>
                </a:solidFill>
                <a:uFillTx/>
                <a:latin typeface="+mn-ea"/>
                <a:cs typeface="Corbel"/>
              </a:rPr>
              <a:t>反応的</a:t>
            </a:r>
            <a:endParaRPr lang="en-US" sz="1400" u="none" strike="noStrike" kern="1200" cap="none" spc="0" baseline="0" dirty="0">
              <a:solidFill>
                <a:srgbClr val="FFFFFF"/>
              </a:solidFill>
              <a:uFillTx/>
              <a:latin typeface="+mn-ea"/>
              <a:cs typeface="Corbel"/>
            </a:endParaRPr>
          </a:p>
          <a:p>
            <a:pPr marL="0" marR="0" lvl="0" indent="0" algn="ctr"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ja-JP" sz="1400" u="none" strike="noStrike" kern="1200" cap="none" spc="0" baseline="0">
                <a:solidFill>
                  <a:srgbClr val="FFFFFF"/>
                </a:solidFill>
                <a:uFillTx/>
                <a:latin typeface="+mn-ea"/>
                <a:cs typeface="Corbel"/>
              </a:rPr>
              <a:t>行動</a:t>
            </a:r>
            <a:endParaRPr lang="en-US" sz="1400" u="none" strike="noStrike" kern="1200" cap="none" spc="0" baseline="0" dirty="0">
              <a:solidFill>
                <a:srgbClr val="FFFFFF"/>
              </a:solidFill>
              <a:uFillTx/>
              <a:latin typeface="+mn-ea"/>
              <a:cs typeface="Corbel"/>
            </a:endParaRPr>
          </a:p>
        </p:txBody>
      </p:sp>
      <p:sp>
        <p:nvSpPr>
          <p:cNvPr id="51" name="TextBox 111">
            <a:extLst>
              <a:ext uri="{FF2B5EF4-FFF2-40B4-BE49-F238E27FC236}">
                <a16:creationId xmlns:a16="http://schemas.microsoft.com/office/drawing/2014/main" id="{809FAE3A-434A-BC87-54C0-BCE77357E447}"/>
              </a:ext>
            </a:extLst>
          </p:cNvPr>
          <p:cNvSpPr txBox="1"/>
          <p:nvPr/>
        </p:nvSpPr>
        <p:spPr>
          <a:xfrm>
            <a:off x="8693584" y="1845545"/>
            <a:ext cx="900894" cy="500057"/>
          </a:xfrm>
          <a:prstGeom prst="rect">
            <a:avLst/>
          </a:prstGeom>
          <a:noFill/>
          <a:ln cap="flat">
            <a:noFill/>
          </a:ln>
        </p:spPr>
        <p:txBody>
          <a:bodyPr vert="horz" wrap="square" lIns="68497" tIns="34253" rIns="68497" bIns="34253"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400" b="1" i="0" u="none" strike="noStrike" kern="1200" cap="none" spc="0" baseline="0">
                <a:solidFill>
                  <a:srgbClr val="92C0E9"/>
                </a:solidFill>
                <a:uFillTx/>
                <a:latin typeface="+mn-ea"/>
              </a:rPr>
              <a:t>目的</a:t>
            </a:r>
            <a:endParaRPr lang="en-US" sz="1400" b="1" i="0" u="none" strike="noStrike" kern="1200" cap="none" spc="0" baseline="0" dirty="0">
              <a:solidFill>
                <a:srgbClr val="92C0E9"/>
              </a:solidFill>
              <a:uFillTx/>
              <a:latin typeface="+mn-ea"/>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400" b="1" i="0" u="none" strike="noStrike" kern="1200" cap="none" spc="0" baseline="0">
                <a:solidFill>
                  <a:srgbClr val="92C0E9"/>
                </a:solidFill>
                <a:uFillTx/>
                <a:latin typeface="+mn-ea"/>
              </a:rPr>
              <a:t>ビジョン</a:t>
            </a:r>
            <a:endParaRPr lang="en-US" sz="1400" u="none" strike="noStrike" kern="1200" cap="none" spc="0" baseline="0" dirty="0">
              <a:solidFill>
                <a:srgbClr val="92C0E9"/>
              </a:solidFill>
              <a:uFillTx/>
              <a:latin typeface="+mn-ea"/>
              <a:cs typeface="Corbel"/>
            </a:endParaRPr>
          </a:p>
        </p:txBody>
      </p:sp>
      <p:sp>
        <p:nvSpPr>
          <p:cNvPr id="52" name="TextBox 112">
            <a:extLst>
              <a:ext uri="{FF2B5EF4-FFF2-40B4-BE49-F238E27FC236}">
                <a16:creationId xmlns:a16="http://schemas.microsoft.com/office/drawing/2014/main" id="{8259372E-1C25-8520-A02F-CD90BE81DBB4}"/>
              </a:ext>
            </a:extLst>
          </p:cNvPr>
          <p:cNvSpPr txBox="1"/>
          <p:nvPr/>
        </p:nvSpPr>
        <p:spPr>
          <a:xfrm>
            <a:off x="9525149" y="3121377"/>
            <a:ext cx="841248" cy="246852"/>
          </a:xfrm>
          <a:prstGeom prst="rect">
            <a:avLst/>
          </a:prstGeom>
          <a:noFill/>
          <a:ln cap="flat">
            <a:noFill/>
          </a:ln>
        </p:spPr>
        <p:txBody>
          <a:bodyPr vert="horz" wrap="square" lIns="68497" tIns="34253" rIns="68497" bIns="34253" anchor="t" anchorCtr="1" compatLnSpc="1">
            <a:spAutoFit/>
          </a:bodyPr>
          <a:lstStyle/>
          <a:p>
            <a:pPr marL="0" marR="0" lvl="0" indent="0" algn="ctr"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ja-JP" sz="1400" b="1" i="0" u="none" strike="noStrike" kern="1200" cap="none" spc="0" baseline="0">
                <a:solidFill>
                  <a:srgbClr val="92C0E9"/>
                </a:solidFill>
                <a:uFillTx/>
                <a:latin typeface="+mn-ea"/>
              </a:rPr>
              <a:t>情熱</a:t>
            </a:r>
            <a:endParaRPr lang="en-US" sz="1400" b="1" i="0" u="none" strike="noStrike" kern="1200" cap="none" spc="0" baseline="0">
              <a:solidFill>
                <a:srgbClr val="92C0E9"/>
              </a:solidFill>
              <a:uFillTx/>
              <a:latin typeface="+mn-ea"/>
            </a:endParaRPr>
          </a:p>
        </p:txBody>
      </p:sp>
      <p:sp>
        <p:nvSpPr>
          <p:cNvPr id="53" name="TextBox 113">
            <a:extLst>
              <a:ext uri="{FF2B5EF4-FFF2-40B4-BE49-F238E27FC236}">
                <a16:creationId xmlns:a16="http://schemas.microsoft.com/office/drawing/2014/main" id="{EBBD6C4F-D0C3-6414-EA79-549C32416DEA}"/>
              </a:ext>
            </a:extLst>
          </p:cNvPr>
          <p:cNvSpPr txBox="1"/>
          <p:nvPr/>
        </p:nvSpPr>
        <p:spPr>
          <a:xfrm>
            <a:off x="7922370" y="3126525"/>
            <a:ext cx="841248" cy="284616"/>
          </a:xfrm>
          <a:prstGeom prst="rect">
            <a:avLst/>
          </a:prstGeom>
          <a:noFill/>
          <a:ln cap="flat">
            <a:noFill/>
          </a:ln>
        </p:spPr>
        <p:txBody>
          <a:bodyPr vert="horz" wrap="square" lIns="68497" tIns="34253" rIns="68497" bIns="34253"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400" b="1" i="0" u="none" strike="noStrike" kern="1200" cap="none" spc="0" baseline="0">
                <a:solidFill>
                  <a:srgbClr val="92C0E9"/>
                </a:solidFill>
                <a:uFillTx/>
                <a:latin typeface="+mn-ea"/>
              </a:rPr>
              <a:t>行動</a:t>
            </a:r>
            <a:endParaRPr lang="en-US" sz="1400" b="1" i="0" u="none" strike="noStrike" kern="1200" cap="none" spc="0" baseline="0">
              <a:solidFill>
                <a:srgbClr val="92C0E9"/>
              </a:solidFill>
              <a:uFillTx/>
              <a:latin typeface="+mn-ea"/>
            </a:endParaRPr>
          </a:p>
        </p:txBody>
      </p: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8" descr="②半円_枠付_120221.png">
            <a:extLst>
              <a:ext uri="{FF2B5EF4-FFF2-40B4-BE49-F238E27FC236}">
                <a16:creationId xmlns:a16="http://schemas.microsoft.com/office/drawing/2014/main" id="{5C6D7EEB-483D-B706-E1BA-AEA5CB437CAC}"/>
              </a:ext>
            </a:extLst>
          </p:cNvPr>
          <p:cNvPicPr>
            <a:picLocks noChangeAspect="1"/>
          </p:cNvPicPr>
          <p:nvPr/>
        </p:nvPicPr>
        <p:blipFill>
          <a:blip r:embed="rId3"/>
          <a:srcRect l="5754" t="13740" r="6234" b="10904"/>
          <a:stretch>
            <a:fillRect/>
          </a:stretch>
        </p:blipFill>
        <p:spPr>
          <a:xfrm>
            <a:off x="1390528" y="1151924"/>
            <a:ext cx="9102586" cy="4840358"/>
          </a:xfrm>
          <a:prstGeom prst="rect">
            <a:avLst/>
          </a:prstGeom>
          <a:noFill/>
          <a:ln cap="flat">
            <a:noFill/>
          </a:ln>
        </p:spPr>
      </p:pic>
      <p:sp>
        <p:nvSpPr>
          <p:cNvPr id="3" name="Title 1">
            <a:extLst>
              <a:ext uri="{FF2B5EF4-FFF2-40B4-BE49-F238E27FC236}">
                <a16:creationId xmlns:a16="http://schemas.microsoft.com/office/drawing/2014/main" id="{C32D1F3F-2BA0-DD3C-6CDE-CA2709CC8EC8}"/>
              </a:ext>
            </a:extLst>
          </p:cNvPr>
          <p:cNvSpPr txBox="1">
            <a:spLocks noGrp="1"/>
          </p:cNvSpPr>
          <p:nvPr>
            <p:ph type="title"/>
          </p:nvPr>
        </p:nvSpPr>
        <p:spPr>
          <a:xfrm>
            <a:off x="609603" y="112224"/>
            <a:ext cx="10972800" cy="681356"/>
          </a:xfrm>
        </p:spPr>
        <p:txBody>
          <a:bodyPr anchorCtr="0"/>
          <a:lstStyle/>
          <a:p>
            <a:pPr lvl="0"/>
            <a:r>
              <a:rPr lang="ja-JP" altLang="en-US">
                <a:latin typeface="+mn-ea"/>
                <a:ea typeface="+mn-ea"/>
              </a:rPr>
              <a:t>アイデンティティ・フック</a:t>
            </a:r>
            <a:endParaRPr lang="en-US" dirty="0">
              <a:latin typeface="+mn-ea"/>
              <a:ea typeface="+mn-ea"/>
            </a:endParaRPr>
          </a:p>
        </p:txBody>
      </p:sp>
      <p:sp>
        <p:nvSpPr>
          <p:cNvPr id="4" name="TextBox 4">
            <a:extLst>
              <a:ext uri="{FF2B5EF4-FFF2-40B4-BE49-F238E27FC236}">
                <a16:creationId xmlns:a16="http://schemas.microsoft.com/office/drawing/2014/main" id="{D7CF81C5-2900-9A24-FBF7-F46E6CA59939}"/>
              </a:ext>
            </a:extLst>
          </p:cNvPr>
          <p:cNvSpPr txBox="1"/>
          <p:nvPr/>
        </p:nvSpPr>
        <p:spPr>
          <a:xfrm>
            <a:off x="2584388" y="727889"/>
            <a:ext cx="7023248" cy="376952"/>
          </a:xfrm>
          <a:prstGeom prst="rect">
            <a:avLst/>
          </a:prstGeom>
          <a:noFill/>
          <a:ln cap="flat">
            <a:noFill/>
          </a:ln>
        </p:spPr>
        <p:txBody>
          <a:bodyPr vert="horz" wrap="none" lIns="68506" tIns="34253" rIns="68506" bIns="34253"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2000" b="1" i="0" u="none" strike="noStrike" kern="1200" cap="none" spc="0" normalizeH="0" baseline="0" noProof="0">
                <a:ln>
                  <a:noFill/>
                </a:ln>
                <a:solidFill>
                  <a:srgbClr val="002B49"/>
                </a:solidFill>
                <a:effectLst/>
                <a:uLnTx/>
                <a:uFillTx/>
                <a:latin typeface="游ゴシック" panose="020B0400000000000000" pitchFamily="34" charset="-128"/>
                <a:ea typeface="游ゴシック" panose="020B0400000000000000" pitchFamily="34" charset="-128"/>
                <a:cs typeface="+mn-cs"/>
              </a:rPr>
              <a:t>もし私が</a:t>
            </a:r>
            <a:r>
              <a:rPr kumimoji="0" lang="en-US" sz="2000" b="1" i="0" u="none" strike="noStrike" kern="1200" cap="none" spc="0" normalizeH="0" baseline="0" noProof="0">
                <a:ln>
                  <a:noFill/>
                </a:ln>
                <a:solidFill>
                  <a:srgbClr val="002B49"/>
                </a:solidFill>
                <a:effectLst/>
                <a:uLnTx/>
                <a:uFillTx/>
                <a:latin typeface="+mn-lt"/>
                <a:ea typeface="+mn-ea"/>
                <a:cs typeface="+mn-cs"/>
              </a:rPr>
              <a:t> </a:t>
            </a:r>
            <a:r>
              <a:rPr kumimoji="0" lang="en-US" sz="2000" b="1" i="0" u="none" strike="noStrike" kern="1200" cap="none" spc="0" normalizeH="0" baseline="0" noProof="0">
                <a:ln>
                  <a:noFill/>
                </a:ln>
                <a:solidFill>
                  <a:srgbClr val="92C0E9"/>
                </a:solidFill>
                <a:effectLst/>
                <a:uLnTx/>
                <a:uFillTx/>
                <a:latin typeface="+mn-lt"/>
                <a:ea typeface="+mn-ea"/>
                <a:cs typeface="+mn-cs"/>
              </a:rPr>
              <a:t>_____________</a:t>
            </a:r>
            <a:r>
              <a:rPr kumimoji="0" lang="ja-JP" altLang="es-ES" sz="2000" b="1" i="0" u="none" strike="noStrike" kern="1200" cap="none" spc="0" normalizeH="0" baseline="0" noProof="0">
                <a:ln>
                  <a:noFill/>
                </a:ln>
                <a:solidFill>
                  <a:srgbClr val="002B49"/>
                </a:solidFill>
                <a:effectLst/>
                <a:uLnTx/>
                <a:uFillTx/>
                <a:latin typeface="游ゴシック" panose="020B0400000000000000" pitchFamily="34" charset="-128"/>
                <a:ea typeface="游ゴシック" panose="020B0400000000000000" pitchFamily="34" charset="-128"/>
                <a:cs typeface="+mn-cs"/>
              </a:rPr>
              <a:t>でないならば</a:t>
            </a:r>
            <a:r>
              <a:rPr kumimoji="0" lang="ja-JP" altLang="es-ES" sz="2000" b="1" i="0" u="none" strike="noStrike" kern="1200" cap="none" spc="0" normalizeH="0" baseline="0" noProof="0">
                <a:ln>
                  <a:noFill/>
                </a:ln>
                <a:solidFill>
                  <a:srgbClr val="92C0E9"/>
                </a:solidFill>
                <a:effectLst/>
                <a:uLnTx/>
                <a:uFillTx/>
                <a:latin typeface="游ゴシック" panose="020B0400000000000000" pitchFamily="34" charset="-128"/>
                <a:ea typeface="游ゴシック" panose="020B0400000000000000" pitchFamily="34" charset="-128"/>
                <a:cs typeface="+mn-cs"/>
              </a:rPr>
              <a:t>、</a:t>
            </a:r>
            <a:r>
              <a:rPr kumimoji="0" lang="en-US" sz="2000" b="1" i="0" u="none" strike="noStrike" kern="1200" cap="none" spc="0" normalizeH="0" baseline="0" noProof="0">
                <a:ln>
                  <a:noFill/>
                </a:ln>
                <a:solidFill>
                  <a:srgbClr val="92C0E9"/>
                </a:solidFill>
                <a:effectLst/>
                <a:uLnTx/>
                <a:uFillTx/>
                <a:latin typeface="+mn-lt"/>
                <a:ea typeface="+mn-ea"/>
                <a:cs typeface="+mn-cs"/>
              </a:rPr>
              <a:t>  ______________</a:t>
            </a:r>
          </a:p>
        </p:txBody>
      </p:sp>
      <p:sp>
        <p:nvSpPr>
          <p:cNvPr id="5" name="TextBox 5">
            <a:extLst>
              <a:ext uri="{FF2B5EF4-FFF2-40B4-BE49-F238E27FC236}">
                <a16:creationId xmlns:a16="http://schemas.microsoft.com/office/drawing/2014/main" id="{50D2EDFE-88CB-D45E-6F6D-B63C478B9839}"/>
              </a:ext>
            </a:extLst>
          </p:cNvPr>
          <p:cNvSpPr txBox="1"/>
          <p:nvPr/>
        </p:nvSpPr>
        <p:spPr>
          <a:xfrm>
            <a:off x="138001" y="5578416"/>
            <a:ext cx="4956977" cy="992505"/>
          </a:xfrm>
          <a:prstGeom prst="rect">
            <a:avLst/>
          </a:prstGeom>
          <a:noFill/>
          <a:ln cap="flat">
            <a:noFill/>
          </a:ln>
        </p:spPr>
        <p:txBody>
          <a:bodyPr vert="horz" wrap="none" lIns="68506" tIns="34253" rIns="68506" bIns="34253"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2000" b="1" i="0" u="none" strike="noStrike" kern="1200" cap="none" spc="0" normalizeH="0" baseline="0" noProof="0">
                <a:ln>
                  <a:noFill/>
                </a:ln>
                <a:solidFill>
                  <a:srgbClr val="002B49"/>
                </a:solidFill>
                <a:effectLst/>
                <a:uLnTx/>
                <a:uFillTx/>
                <a:latin typeface="游ゴシック" panose="020B0400000000000000" pitchFamily="34" charset="-128"/>
                <a:ea typeface="游ゴシック" panose="020B0400000000000000" pitchFamily="34" charset="-128"/>
                <a:cs typeface="+mn-cs"/>
              </a:rPr>
              <a:t>存在するためには</a:t>
            </a:r>
            <a:r>
              <a:rPr kumimoji="0" lang="en-US" sz="2000" b="1" i="0" u="none" strike="noStrike" kern="1200" cap="none" spc="0" normalizeH="0" baseline="0" noProof="0" dirty="0">
                <a:ln>
                  <a:noFill/>
                </a:ln>
                <a:solidFill>
                  <a:srgbClr val="92C0E9"/>
                </a:solidFill>
                <a:effectLst/>
                <a:uLnTx/>
                <a:uFillTx/>
                <a:latin typeface="+mn-lt"/>
                <a:ea typeface="+mn-ea"/>
                <a:cs typeface="+mn-cs"/>
              </a:rPr>
              <a:t>_____________</a:t>
            </a:r>
            <a:br>
              <a:rPr kumimoji="0" lang="en-US" sz="2000" b="1" i="0" u="none" strike="noStrike" kern="1200" cap="none" spc="0" normalizeH="0" baseline="0" noProof="0" dirty="0">
                <a:ln>
                  <a:noFill/>
                </a:ln>
                <a:solidFill>
                  <a:srgbClr val="002B49"/>
                </a:solidFill>
                <a:effectLst/>
                <a:uLnTx/>
                <a:uFillTx/>
                <a:latin typeface="+mn-lt"/>
                <a:ea typeface="+mn-ea"/>
                <a:cs typeface="+mn-cs"/>
              </a:rPr>
            </a:br>
            <a:r>
              <a:rPr kumimoji="0" lang="ja-JP" altLang="es-ES" sz="2000" b="1" i="0" u="none" strike="noStrike" kern="1200" cap="none" spc="0" normalizeH="0" baseline="0" noProof="0">
                <a:ln>
                  <a:noFill/>
                </a:ln>
                <a:solidFill>
                  <a:srgbClr val="002B49"/>
                </a:solidFill>
                <a:effectLst/>
                <a:uLnTx/>
                <a:uFillTx/>
                <a:latin typeface="游ゴシック" panose="020B0400000000000000" pitchFamily="34" charset="-128"/>
                <a:ea typeface="游ゴシック" panose="020B0400000000000000" pitchFamily="34" charset="-128"/>
                <a:cs typeface="+mn-cs"/>
              </a:rPr>
              <a:t>でなければならない。</a:t>
            </a:r>
            <a:r>
              <a:rPr kumimoji="0" lang="en-US" sz="2000" b="1" i="0" u="none" strike="noStrike" kern="1200" cap="none" spc="0" normalizeH="0" baseline="0" noProof="0" dirty="0">
                <a:ln>
                  <a:noFill/>
                </a:ln>
                <a:solidFill>
                  <a:srgbClr val="002B49"/>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000" b="1" i="0" u="none" strike="noStrike" kern="1200" cap="none" spc="0" normalizeH="0" baseline="0" noProof="0" dirty="0">
                <a:ln>
                  <a:noFill/>
                </a:ln>
                <a:solidFill>
                  <a:srgbClr val="92C0E9"/>
                </a:solidFill>
                <a:effectLst/>
                <a:uLnTx/>
                <a:uFillTx/>
                <a:latin typeface="+mn-lt"/>
                <a:ea typeface="+mn-ea"/>
                <a:cs typeface="+mn-cs"/>
              </a:rPr>
              <a:t>______________</a:t>
            </a:r>
            <a:r>
              <a:rPr kumimoji="0" lang="ja-JP" altLang="es-ES" sz="2000" b="1" i="0" u="none" strike="noStrike" kern="1200" cap="none" spc="0" normalizeH="0" baseline="0" noProof="0">
                <a:ln>
                  <a:noFill/>
                </a:ln>
                <a:solidFill>
                  <a:srgbClr val="002B49"/>
                </a:solidFill>
                <a:effectLst/>
                <a:uLnTx/>
                <a:uFillTx/>
                <a:latin typeface="游ゴシック" panose="020B0400000000000000" pitchFamily="34" charset="-128"/>
                <a:ea typeface="游ゴシック" panose="020B0400000000000000" pitchFamily="34" charset="-128"/>
                <a:cs typeface="+mn-cs"/>
              </a:rPr>
              <a:t>でないと存在できない。</a:t>
            </a:r>
            <a:endParaRPr kumimoji="0" lang="en-US" sz="2000" b="1" i="0" u="none" strike="noStrike" kern="1200" cap="none" spc="0" normalizeH="0" baseline="0" noProof="0" dirty="0">
              <a:ln>
                <a:noFill/>
              </a:ln>
              <a:solidFill>
                <a:srgbClr val="002B49"/>
              </a:solidFill>
              <a:effectLst/>
              <a:uLnTx/>
              <a:uFillTx/>
              <a:latin typeface="+mn-lt"/>
              <a:ea typeface="+mn-ea"/>
              <a:cs typeface="+mn-cs"/>
            </a:endParaRPr>
          </a:p>
        </p:txBody>
      </p:sp>
      <p:sp>
        <p:nvSpPr>
          <p:cNvPr id="6" name="TextBox 6">
            <a:extLst>
              <a:ext uri="{FF2B5EF4-FFF2-40B4-BE49-F238E27FC236}">
                <a16:creationId xmlns:a16="http://schemas.microsoft.com/office/drawing/2014/main" id="{4872A48D-DBE1-2853-3931-6C601E22986A}"/>
              </a:ext>
            </a:extLst>
          </p:cNvPr>
          <p:cNvSpPr txBox="1"/>
          <p:nvPr/>
        </p:nvSpPr>
        <p:spPr>
          <a:xfrm>
            <a:off x="7348850" y="5606552"/>
            <a:ext cx="4884842" cy="684728"/>
          </a:xfrm>
          <a:prstGeom prst="rect">
            <a:avLst/>
          </a:prstGeom>
          <a:noFill/>
          <a:ln cap="flat">
            <a:noFill/>
          </a:ln>
        </p:spPr>
        <p:txBody>
          <a:bodyPr vert="horz" wrap="none" lIns="68506" tIns="34253" rIns="68506" bIns="34253"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2000" b="1" i="0" u="none" strike="noStrike" kern="1200" cap="none" spc="0" normalizeH="0" baseline="0" noProof="0">
                <a:ln>
                  <a:noFill/>
                </a:ln>
                <a:solidFill>
                  <a:srgbClr val="002B49"/>
                </a:solidFill>
                <a:effectLst/>
                <a:uLnTx/>
                <a:uFillTx/>
                <a:latin typeface="游ゴシック" panose="020B0400000000000000" pitchFamily="34" charset="-128"/>
                <a:ea typeface="游ゴシック" panose="020B0400000000000000" pitchFamily="34" charset="-128"/>
                <a:cs typeface="+mn-cs"/>
              </a:rPr>
              <a:t>私は</a:t>
            </a:r>
            <a:r>
              <a:rPr kumimoji="0" lang="en-US" sz="2000" b="1" i="0" u="none" strike="noStrike" kern="1200" cap="none" spc="0" normalizeH="0" baseline="0" noProof="0" dirty="0">
                <a:ln>
                  <a:noFill/>
                </a:ln>
                <a:solidFill>
                  <a:srgbClr val="92C0E9"/>
                </a:solidFill>
                <a:effectLst/>
                <a:uLnTx/>
                <a:uFillTx/>
                <a:latin typeface="+mn-lt"/>
                <a:ea typeface="+mn-ea"/>
                <a:cs typeface="+mn-cs"/>
              </a:rPr>
              <a:t>_____________</a:t>
            </a:r>
            <a:r>
              <a:rPr kumimoji="0" lang="en-US" sz="2000" b="1" i="0" u="none" strike="noStrike" kern="1200" cap="none" spc="0" normalizeH="0" baseline="0" noProof="0" dirty="0">
                <a:ln>
                  <a:noFill/>
                </a:ln>
                <a:solidFill>
                  <a:srgbClr val="002B49"/>
                </a:solidFill>
                <a:effectLst/>
                <a:uLnTx/>
                <a:uFillTx/>
                <a:latin typeface="+mn-lt"/>
                <a:ea typeface="+mn-ea"/>
                <a:cs typeface="+mn-cs"/>
              </a:rPr>
              <a:t> </a:t>
            </a:r>
            <a:r>
              <a:rPr kumimoji="0" lang="ja-JP" altLang="es-ES" sz="2000" b="1" i="0" u="none" strike="noStrike" kern="1200" cap="none" spc="0" normalizeH="0" baseline="0" noProof="0">
                <a:ln>
                  <a:noFill/>
                </a:ln>
                <a:solidFill>
                  <a:srgbClr val="002B49"/>
                </a:solidFill>
                <a:effectLst/>
                <a:uLnTx/>
                <a:uFillTx/>
                <a:latin typeface="游ゴシック" panose="020B0400000000000000" pitchFamily="34" charset="-128"/>
                <a:ea typeface="游ゴシック" panose="020B0400000000000000" pitchFamily="34" charset="-128"/>
                <a:cs typeface="+mn-cs"/>
              </a:rPr>
              <a:t>でなければならない</a:t>
            </a:r>
            <a:endParaRPr kumimoji="0" lang="en-US" sz="2000" b="1" i="0" u="none" strike="noStrike" kern="1200" cap="none" spc="0" normalizeH="0" baseline="0" noProof="0" dirty="0">
              <a:ln>
                <a:noFill/>
              </a:ln>
              <a:solidFill>
                <a:srgbClr val="002B49"/>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ja-JP" altLang="es-ES" sz="2000" b="1" i="0" u="none" strike="noStrike" kern="1200" cap="none" spc="0" normalizeH="0" baseline="0" noProof="0">
                <a:ln>
                  <a:noFill/>
                </a:ln>
                <a:solidFill>
                  <a:srgbClr val="002B49"/>
                </a:solidFill>
                <a:effectLst/>
                <a:uLnTx/>
                <a:uFillTx/>
                <a:latin typeface="游ゴシック" panose="020B0400000000000000" pitchFamily="34" charset="-128"/>
                <a:ea typeface="游ゴシック" panose="020B0400000000000000" pitchFamily="34" charset="-128"/>
                <a:cs typeface="+mn-cs"/>
              </a:rPr>
              <a:t>そうでなければ</a:t>
            </a:r>
            <a:r>
              <a:rPr kumimoji="0" lang="en-US" sz="2000" b="1" i="0" u="none" strike="noStrike" kern="1200" cap="none" spc="0" normalizeH="0" baseline="0" noProof="0" dirty="0">
                <a:ln>
                  <a:noFill/>
                </a:ln>
                <a:solidFill>
                  <a:srgbClr val="92C0E9"/>
                </a:solidFill>
                <a:effectLst/>
                <a:uLnTx/>
                <a:uFillTx/>
                <a:latin typeface="+mn-lt"/>
                <a:ea typeface="+mn-ea"/>
                <a:cs typeface="+mn-cs"/>
              </a:rPr>
              <a:t>______________</a:t>
            </a:r>
          </a:p>
        </p:txBody>
      </p:sp>
      <p:sp>
        <p:nvSpPr>
          <p:cNvPr id="7" name="Slide Number Placeholder 3">
            <a:extLst>
              <a:ext uri="{FF2B5EF4-FFF2-40B4-BE49-F238E27FC236}">
                <a16:creationId xmlns:a16="http://schemas.microsoft.com/office/drawing/2014/main" id="{A8AE32BD-84CF-68C6-E1B0-18ED096237DE}"/>
              </a:ext>
            </a:extLst>
          </p:cNvPr>
          <p:cNvSpPr txBox="1">
            <a:spLocks noGrp="1"/>
          </p:cNvSpPr>
          <p:nvPr>
            <p:ph type="sldNum" sz="quarter" idx="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D3F47CE-3DA0-DF4A-8C3B-168E161ECF95}" type="slidenum">
              <a:rPr kumimoji="0" lang="en-US" sz="1200" b="0" i="0" u="none" strike="noStrike" kern="1200" cap="none" spc="0" normalizeH="0" baseline="0" noProof="0">
                <a:ln>
                  <a:noFill/>
                </a:ln>
                <a:solidFill>
                  <a:srgbClr val="939293"/>
                </a:solidFill>
                <a:effectLst/>
                <a:uLnTx/>
                <a:uFillTx/>
                <a:latin typeface="Helvetica" pitchFamily="2"/>
                <a:ea typeface="+mn-ea"/>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939293"/>
              </a:solidFill>
              <a:effectLst/>
              <a:uLnTx/>
              <a:uFillTx/>
              <a:latin typeface="Helvetica" pitchFamily="2"/>
              <a:ea typeface="+mn-ea"/>
            </a:endParaRPr>
          </a:p>
        </p:txBody>
      </p:sp>
      <p:sp>
        <p:nvSpPr>
          <p:cNvPr id="8" name="Footer Placeholder 2">
            <a:extLst>
              <a:ext uri="{FF2B5EF4-FFF2-40B4-BE49-F238E27FC236}">
                <a16:creationId xmlns:a16="http://schemas.microsoft.com/office/drawing/2014/main" id="{D06C2332-3E3E-0532-2098-3A9EAB5140DD}"/>
              </a:ext>
            </a:extLst>
          </p:cNvPr>
          <p:cNvSpPr txBox="1">
            <a:spLocks noGrp="1"/>
          </p:cNvSpPr>
          <p:nvPr>
            <p:ph type="ftr" sz="quarter" idx="9"/>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BBBEC0"/>
                </a:solidFill>
                <a:effectLst/>
                <a:uLnTx/>
                <a:uFillTx/>
                <a:latin typeface="Helvetica Light" pitchFamily="34"/>
                <a:ea typeface="+mn-ea"/>
              </a:rPr>
              <a:t>© Leadership Circle | All Rights Reserved</a:t>
            </a:r>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D020C-93B3-9C66-A329-DDB2B9904184}"/>
              </a:ext>
            </a:extLst>
          </p:cNvPr>
          <p:cNvSpPr>
            <a:spLocks noGrp="1"/>
          </p:cNvSpPr>
          <p:nvPr>
            <p:ph type="title"/>
          </p:nvPr>
        </p:nvSpPr>
        <p:spPr>
          <a:xfrm>
            <a:off x="609600" y="3088322"/>
            <a:ext cx="3513221" cy="681355"/>
          </a:xfrm>
        </p:spPr>
        <p:txBody>
          <a:bodyPr/>
          <a:lstStyle/>
          <a:p>
            <a:r>
              <a:rPr lang="en-US" b="0" dirty="0">
                <a:latin typeface="Source Han Sans JP Normal" panose="020B0400000000000000" pitchFamily="34" charset="-128"/>
                <a:ea typeface="Source Han Sans JP Normal" panose="020B0400000000000000" pitchFamily="34" charset="-128"/>
              </a:rPr>
              <a:t>リーダーシップの4つの約束</a:t>
            </a:r>
          </a:p>
        </p:txBody>
      </p:sp>
      <p:sp>
        <p:nvSpPr>
          <p:cNvPr id="3" name="Slide Number Placeholder 2">
            <a:extLst>
              <a:ext uri="{FF2B5EF4-FFF2-40B4-BE49-F238E27FC236}">
                <a16:creationId xmlns:a16="http://schemas.microsoft.com/office/drawing/2014/main" id="{1F7D7569-83DE-CD97-DC9C-89AA5242C2E8}"/>
              </a:ext>
            </a:extLst>
          </p:cNvPr>
          <p:cNvSpPr>
            <a:spLocks noGrp="1"/>
          </p:cNvSpPr>
          <p:nvPr>
            <p:ph type="sldNum" sz="quarter" idx="11"/>
          </p:nvPr>
        </p:nvSpPr>
        <p:spPr/>
        <p:txBody>
          <a:bodyPr/>
          <a:lstStyle/>
          <a:p>
            <a:fld id="{4E547FC5-224D-4B2B-AB96-D4331BB3CBEC}" type="slidenum">
              <a:rPr lang="en-US" smtClean="0"/>
              <a:pPr/>
              <a:t>51</a:t>
            </a:fld>
            <a:endParaRPr lang="en-US" dirty="0"/>
          </a:p>
        </p:txBody>
      </p:sp>
      <p:sp>
        <p:nvSpPr>
          <p:cNvPr id="4" name="Footer Placeholder 3">
            <a:extLst>
              <a:ext uri="{FF2B5EF4-FFF2-40B4-BE49-F238E27FC236}">
                <a16:creationId xmlns:a16="http://schemas.microsoft.com/office/drawing/2014/main" id="{7D713173-FF95-AF17-E018-F2CDF65919A3}"/>
              </a:ext>
            </a:extLst>
          </p:cNvPr>
          <p:cNvSpPr>
            <a:spLocks noGrp="1"/>
          </p:cNvSpPr>
          <p:nvPr>
            <p:ph type="ftr" sz="quarter" idx="10"/>
          </p:nvPr>
        </p:nvSpPr>
        <p:spPr/>
        <p:txBody>
          <a:bodyPr/>
          <a:lstStyle/>
          <a:p>
            <a:r>
              <a:rPr lang="en-US"/>
              <a:t>© Leadership Circle | All Rights Reserved</a:t>
            </a:r>
            <a:endParaRPr lang="en-US" dirty="0"/>
          </a:p>
        </p:txBody>
      </p:sp>
      <p:pic>
        <p:nvPicPr>
          <p:cNvPr id="8" name="Imagen 7">
            <a:extLst>
              <a:ext uri="{FF2B5EF4-FFF2-40B4-BE49-F238E27FC236}">
                <a16:creationId xmlns:a16="http://schemas.microsoft.com/office/drawing/2014/main" id="{0BEE191F-79C3-E7E0-4792-25A08FE7B9B0}"/>
              </a:ext>
            </a:extLst>
          </p:cNvPr>
          <p:cNvPicPr>
            <a:picLocks noChangeAspect="1"/>
          </p:cNvPicPr>
          <p:nvPr/>
        </p:nvPicPr>
        <p:blipFill>
          <a:blip r:embed="rId3"/>
          <a:stretch>
            <a:fillRect/>
          </a:stretch>
        </p:blipFill>
        <p:spPr>
          <a:xfrm>
            <a:off x="4452325" y="52971"/>
            <a:ext cx="6353603" cy="6745546"/>
          </a:xfrm>
          <a:prstGeom prst="rect">
            <a:avLst/>
          </a:prstGeom>
        </p:spPr>
      </p:pic>
    </p:spTree>
    <p:extLst>
      <p:ext uri="{BB962C8B-B14F-4D97-AF65-F5344CB8AC3E}">
        <p14:creationId xmlns:p14="http://schemas.microsoft.com/office/powerpoint/2010/main" val="36527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F7D7569-83DE-CD97-DC9C-89AA5242C2E8}"/>
              </a:ext>
            </a:extLst>
          </p:cNvPr>
          <p:cNvSpPr>
            <a:spLocks noGrp="1"/>
          </p:cNvSpPr>
          <p:nvPr>
            <p:ph type="sldNum" sz="quarter" idx="11"/>
          </p:nvPr>
        </p:nvSpPr>
        <p:spPr/>
        <p:txBody>
          <a:bodyPr/>
          <a:lstStyle/>
          <a:p>
            <a:fld id="{4E547FC5-224D-4B2B-AB96-D4331BB3CBEC}" type="slidenum">
              <a:rPr lang="en-US" smtClean="0"/>
              <a:pPr/>
              <a:t>52</a:t>
            </a:fld>
            <a:endParaRPr lang="en-US" dirty="0"/>
          </a:p>
        </p:txBody>
      </p:sp>
      <p:sp>
        <p:nvSpPr>
          <p:cNvPr id="4" name="Footer Placeholder 3">
            <a:extLst>
              <a:ext uri="{FF2B5EF4-FFF2-40B4-BE49-F238E27FC236}">
                <a16:creationId xmlns:a16="http://schemas.microsoft.com/office/drawing/2014/main" id="{7D713173-FF95-AF17-E018-F2CDF65919A3}"/>
              </a:ext>
            </a:extLst>
          </p:cNvPr>
          <p:cNvSpPr>
            <a:spLocks noGrp="1"/>
          </p:cNvSpPr>
          <p:nvPr>
            <p:ph type="ftr" sz="quarter" idx="10"/>
          </p:nvPr>
        </p:nvSpPr>
        <p:spPr/>
        <p:txBody>
          <a:bodyPr/>
          <a:lstStyle/>
          <a:p>
            <a:r>
              <a:rPr lang="en-US"/>
              <a:t>© Leadership Circle | All Rights Reserved</a:t>
            </a:r>
            <a:endParaRPr lang="en-US" dirty="0"/>
          </a:p>
        </p:txBody>
      </p:sp>
      <p:sp>
        <p:nvSpPr>
          <p:cNvPr id="9" name="Content Placeholder 8">
            <a:extLst>
              <a:ext uri="{FF2B5EF4-FFF2-40B4-BE49-F238E27FC236}">
                <a16:creationId xmlns:a16="http://schemas.microsoft.com/office/drawing/2014/main" id="{EC6D8EF2-ECE2-9711-2C17-7AAD9D8E23FD}"/>
              </a:ext>
            </a:extLst>
          </p:cNvPr>
          <p:cNvSpPr>
            <a:spLocks noGrp="1"/>
          </p:cNvSpPr>
          <p:nvPr>
            <p:ph sz="quarter" idx="12"/>
          </p:nvPr>
        </p:nvSpPr>
        <p:spPr>
          <a:xfrm>
            <a:off x="5752618" y="1493838"/>
            <a:ext cx="5829782" cy="4541837"/>
          </a:xfrm>
        </p:spPr>
        <p:txBody>
          <a:bodyPr/>
          <a:lstStyle/>
          <a:p>
            <a:pPr>
              <a:spcBef>
                <a:spcPts val="1200"/>
              </a:spcBef>
            </a:pPr>
            <a:r>
              <a:rPr lang="en-US" dirty="0">
                <a:solidFill>
                  <a:schemeClr val="tx1">
                    <a:lumMod val="50000"/>
                  </a:schemeClr>
                </a:solidFill>
                <a:latin typeface="Source Han Sans JP Light" panose="020B0300000000000000" pitchFamily="34" charset="-128"/>
                <a:ea typeface="Source Han Sans JP Light" panose="020B0300000000000000" pitchFamily="34" charset="-128"/>
              </a:rPr>
              <a:t>リーダーシップの効果性を高めると、38％の確率で業績の向上につながる。</a:t>
            </a:r>
          </a:p>
          <a:p>
            <a:pPr>
              <a:spcBef>
                <a:spcPts val="1200"/>
              </a:spcBef>
            </a:pPr>
            <a:r>
              <a:rPr lang="en-US" dirty="0" err="1">
                <a:solidFill>
                  <a:schemeClr val="tx1">
                    <a:lumMod val="50000"/>
                  </a:schemeClr>
                </a:solidFill>
                <a:latin typeface="Source Han Sans JP Light" panose="020B0300000000000000" pitchFamily="34" charset="-128"/>
                <a:ea typeface="Source Han Sans JP Light" panose="020B0300000000000000" pitchFamily="34" charset="-128"/>
              </a:rPr>
              <a:t>リーダーシップの効果性は、業績の主な貢献要因である</a:t>
            </a:r>
            <a:endParaRPr lang="en-US" dirty="0">
              <a:solidFill>
                <a:schemeClr val="tx1">
                  <a:lumMod val="50000"/>
                </a:schemeClr>
              </a:solidFill>
              <a:latin typeface="Source Han Sans JP Light" panose="020B0300000000000000" pitchFamily="34" charset="-128"/>
              <a:ea typeface="Source Han Sans JP Light" panose="020B0300000000000000" pitchFamily="34" charset="-128"/>
            </a:endParaRPr>
          </a:p>
        </p:txBody>
      </p:sp>
      <p:sp>
        <p:nvSpPr>
          <p:cNvPr id="10" name="Rectangle 9">
            <a:extLst>
              <a:ext uri="{FF2B5EF4-FFF2-40B4-BE49-F238E27FC236}">
                <a16:creationId xmlns:a16="http://schemas.microsoft.com/office/drawing/2014/main" id="{1A66310E-F296-7C94-FDF7-76AE078DA544}"/>
              </a:ext>
            </a:extLst>
          </p:cNvPr>
          <p:cNvSpPr/>
          <p:nvPr/>
        </p:nvSpPr>
        <p:spPr>
          <a:xfrm>
            <a:off x="6038208" y="4097884"/>
            <a:ext cx="5258602" cy="1384995"/>
          </a:xfrm>
          <a:prstGeom prst="rect">
            <a:avLst/>
          </a:prstGeom>
        </p:spPr>
        <p:txBody>
          <a:bodyPr wrap="square">
            <a:spAutoFit/>
          </a:bodyPr>
          <a:lstStyle/>
          <a:p>
            <a:pPr>
              <a:spcBef>
                <a:spcPts val="1200"/>
              </a:spcBef>
            </a:pPr>
            <a:r>
              <a:rPr lang="en-US" sz="2800" dirty="0" err="1">
                <a:solidFill>
                  <a:schemeClr val="tx2"/>
                </a:solidFill>
                <a:latin typeface="Source Han Sans JP" panose="020B0500000000000000" pitchFamily="34" charset="-128"/>
              </a:rPr>
              <a:t>組織は、リーダー層の効果性を超える成果を上げることはできない</a:t>
            </a:r>
            <a:r>
              <a:rPr lang="en-US" sz="2800" dirty="0">
                <a:solidFill>
                  <a:schemeClr val="tx2"/>
                </a:solidFill>
                <a:latin typeface="Source Han Sans JP" panose="020B0500000000000000" pitchFamily="34" charset="-128"/>
              </a:rPr>
              <a:t>!</a:t>
            </a:r>
          </a:p>
        </p:txBody>
      </p:sp>
      <p:pic>
        <p:nvPicPr>
          <p:cNvPr id="5" name="Imagen 4">
            <a:extLst>
              <a:ext uri="{FF2B5EF4-FFF2-40B4-BE49-F238E27FC236}">
                <a16:creationId xmlns:a16="http://schemas.microsoft.com/office/drawing/2014/main" id="{1A962C58-5436-49EE-B7FA-F53B5DF83743}"/>
              </a:ext>
            </a:extLst>
          </p:cNvPr>
          <p:cNvPicPr>
            <a:picLocks noChangeAspect="1"/>
          </p:cNvPicPr>
          <p:nvPr/>
        </p:nvPicPr>
        <p:blipFill>
          <a:blip r:embed="rId3"/>
          <a:stretch>
            <a:fillRect/>
          </a:stretch>
        </p:blipFill>
        <p:spPr>
          <a:xfrm>
            <a:off x="428843" y="1078987"/>
            <a:ext cx="4535606" cy="4815400"/>
          </a:xfrm>
          <a:prstGeom prst="rect">
            <a:avLst/>
          </a:prstGeom>
        </p:spPr>
      </p:pic>
    </p:spTree>
    <p:extLst>
      <p:ext uri="{BB962C8B-B14F-4D97-AF65-F5344CB8AC3E}">
        <p14:creationId xmlns:p14="http://schemas.microsoft.com/office/powerpoint/2010/main" val="4145761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BF7B39-E3E2-3818-A665-5BF54851EB99}"/>
              </a:ext>
            </a:extLst>
          </p:cNvPr>
          <p:cNvSpPr>
            <a:spLocks noGrp="1"/>
          </p:cNvSpPr>
          <p:nvPr>
            <p:ph type="sldNum" sz="quarter" idx="11"/>
          </p:nvPr>
        </p:nvSpPr>
        <p:spPr/>
        <p:txBody>
          <a:bodyPr/>
          <a:lstStyle/>
          <a:p>
            <a:fld id="{4E547FC5-224D-4B2B-AB96-D4331BB3CBEC}" type="slidenum">
              <a:rPr lang="en-US" smtClean="0"/>
              <a:pPr/>
              <a:t>53</a:t>
            </a:fld>
            <a:endParaRPr lang="en-US" dirty="0"/>
          </a:p>
        </p:txBody>
      </p:sp>
      <p:sp>
        <p:nvSpPr>
          <p:cNvPr id="3" name="Footer Placeholder 2">
            <a:extLst>
              <a:ext uri="{FF2B5EF4-FFF2-40B4-BE49-F238E27FC236}">
                <a16:creationId xmlns:a16="http://schemas.microsoft.com/office/drawing/2014/main" id="{96EBD7E1-81BC-DD40-A5A5-077AAA5C984B}"/>
              </a:ext>
            </a:extLst>
          </p:cNvPr>
          <p:cNvSpPr>
            <a:spLocks noGrp="1"/>
          </p:cNvSpPr>
          <p:nvPr>
            <p:ph type="ftr" sz="quarter" idx="10"/>
          </p:nvPr>
        </p:nvSpPr>
        <p:spPr/>
        <p:txBody>
          <a:bodyPr/>
          <a:lstStyle/>
          <a:p>
            <a:r>
              <a:rPr lang="en-US"/>
              <a:t>© Leadership Circle | All Rights Reserved</a:t>
            </a:r>
            <a:endParaRPr lang="en-US" dirty="0"/>
          </a:p>
        </p:txBody>
      </p:sp>
      <p:sp>
        <p:nvSpPr>
          <p:cNvPr id="4" name="Title 3">
            <a:extLst>
              <a:ext uri="{FF2B5EF4-FFF2-40B4-BE49-F238E27FC236}">
                <a16:creationId xmlns:a16="http://schemas.microsoft.com/office/drawing/2014/main" id="{C43EE557-1519-F0DA-73DD-A612DE64A268}"/>
              </a:ext>
            </a:extLst>
          </p:cNvPr>
          <p:cNvSpPr>
            <a:spLocks noGrp="1"/>
          </p:cNvSpPr>
          <p:nvPr>
            <p:ph type="title"/>
          </p:nvPr>
        </p:nvSpPr>
        <p:spPr/>
        <p:txBody>
          <a:bodyPr/>
          <a:lstStyle/>
          <a:p>
            <a:r>
              <a:rPr lang="en-US" sz="2400" dirty="0" err="1">
                <a:ea typeface="Source Han Sans JP" panose="020B0500000000000000" pitchFamily="34" charset="-128"/>
              </a:rPr>
              <a:t>包括的な開発システム</a:t>
            </a:r>
            <a:endParaRPr lang="en-US" sz="2400" dirty="0">
              <a:ea typeface="Source Han Sans JP" panose="020B0500000000000000" pitchFamily="34" charset="-128"/>
            </a:endParaRPr>
          </a:p>
        </p:txBody>
      </p:sp>
      <p:sp>
        <p:nvSpPr>
          <p:cNvPr id="5" name="Content Placeholder 4">
            <a:extLst>
              <a:ext uri="{FF2B5EF4-FFF2-40B4-BE49-F238E27FC236}">
                <a16:creationId xmlns:a16="http://schemas.microsoft.com/office/drawing/2014/main" id="{8011DF46-C16A-E1DB-586D-5B4F45FDC030}"/>
              </a:ext>
            </a:extLst>
          </p:cNvPr>
          <p:cNvSpPr>
            <a:spLocks noGrp="1"/>
          </p:cNvSpPr>
          <p:nvPr>
            <p:ph sz="quarter" idx="12"/>
          </p:nvPr>
        </p:nvSpPr>
        <p:spPr>
          <a:xfrm>
            <a:off x="6390392" y="1493838"/>
            <a:ext cx="5464724" cy="4541837"/>
          </a:xfrm>
        </p:spPr>
        <p:txBody>
          <a:bodyPr>
            <a:normAutofit fontScale="92500"/>
          </a:bodyPr>
          <a:lstStyle/>
          <a:p>
            <a:r>
              <a:rPr lang="en-US" i="1" dirty="0" err="1">
                <a:ea typeface="Source Han Sans JP" panose="020B0500000000000000" pitchFamily="34" charset="-128"/>
              </a:rPr>
              <a:t>普遍的なーダーシップモデル</a:t>
            </a:r>
            <a:endParaRPr lang="en-US" i="1" dirty="0">
              <a:ea typeface="Source Han Sans JP" panose="020B0500000000000000" pitchFamily="34" charset="-128"/>
            </a:endParaRPr>
          </a:p>
          <a:p>
            <a:r>
              <a:rPr lang="en-US" i="1" dirty="0" err="1">
                <a:ea typeface="Source Han Sans JP" panose="020B0500000000000000" pitchFamily="34" charset="-128"/>
              </a:rPr>
              <a:t>共通言語</a:t>
            </a:r>
            <a:endParaRPr lang="en-US" i="1" dirty="0">
              <a:ea typeface="Source Han Sans JP" panose="020B0500000000000000" pitchFamily="34" charset="-128"/>
            </a:endParaRPr>
          </a:p>
          <a:p>
            <a:r>
              <a:rPr lang="en-US" i="1" dirty="0" err="1">
                <a:ea typeface="Source Han Sans JP" panose="020B0500000000000000" pitchFamily="34" charset="-128"/>
              </a:rPr>
              <a:t>コーチングと継続的なフィードバックの基盤</a:t>
            </a:r>
            <a:endParaRPr lang="en-US" i="1" dirty="0">
              <a:ea typeface="Source Han Sans JP" panose="020B0500000000000000" pitchFamily="34" charset="-128"/>
            </a:endParaRPr>
          </a:p>
          <a:p>
            <a:r>
              <a:rPr lang="en-US" i="1" dirty="0" err="1">
                <a:ea typeface="Source Han Sans JP" panose="020B0500000000000000" pitchFamily="34" charset="-128"/>
              </a:rPr>
              <a:t>リーダーシップ開発計画</a:t>
            </a:r>
            <a:endParaRPr lang="en-US" i="1" dirty="0">
              <a:ea typeface="Source Han Sans JP" panose="020B0500000000000000" pitchFamily="34" charset="-128"/>
            </a:endParaRPr>
          </a:p>
          <a:p>
            <a:r>
              <a:rPr lang="en-US" i="1" dirty="0">
                <a:ea typeface="Source Han Sans JP" panose="020B0500000000000000" pitchFamily="34" charset="-128"/>
              </a:rPr>
              <a:t>「</a:t>
            </a:r>
            <a:r>
              <a:rPr lang="en-US" i="1" dirty="0" err="1">
                <a:ea typeface="Source Han Sans JP" panose="020B0500000000000000" pitchFamily="34" charset="-128"/>
              </a:rPr>
              <a:t>リーダーシップの約束」のプログラム</a:t>
            </a:r>
            <a:endParaRPr lang="en-US" i="1" dirty="0">
              <a:ea typeface="Source Han Sans JP" panose="020B0500000000000000" pitchFamily="34" charset="-128"/>
            </a:endParaRPr>
          </a:p>
          <a:p>
            <a:r>
              <a:rPr lang="en-US" i="1" dirty="0" err="1">
                <a:ea typeface="Source Han Sans JP" panose="020B0500000000000000" pitchFamily="34" charset="-128"/>
              </a:rPr>
              <a:t>リーダーシップを極めるガイドブック</a:t>
            </a:r>
            <a:endParaRPr lang="en-US" i="1" dirty="0">
              <a:ea typeface="Source Han Sans JP" panose="020B0500000000000000" pitchFamily="34" charset="-128"/>
            </a:endParaRPr>
          </a:p>
          <a:p>
            <a:r>
              <a:rPr lang="en-US" i="1" dirty="0" err="1">
                <a:ea typeface="Source Han Sans JP" panose="020B0500000000000000" pitchFamily="34" charset="-128"/>
              </a:rPr>
              <a:t>ピアコーチングとアクションラーニング</a:t>
            </a:r>
            <a:endParaRPr lang="en-US" i="1" dirty="0">
              <a:ea typeface="Source Han Sans JP" panose="020B0500000000000000" pitchFamily="34" charset="-128"/>
            </a:endParaRPr>
          </a:p>
        </p:txBody>
      </p:sp>
    </p:spTree>
    <p:extLst>
      <p:ext uri="{BB962C8B-B14F-4D97-AF65-F5344CB8AC3E}">
        <p14:creationId xmlns:p14="http://schemas.microsoft.com/office/powerpoint/2010/main" val="69645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rcRect/>
          <a:stretch/>
        </p:blipFill>
        <p:spPr>
          <a:xfrm>
            <a:off x="2871541" y="160894"/>
            <a:ext cx="6448917" cy="6536212"/>
          </a:xfrm>
          <a:prstGeom prst="rect">
            <a:avLst/>
          </a:prstGeom>
        </p:spPr>
      </p:pic>
      <p:sp>
        <p:nvSpPr>
          <p:cNvPr id="5" name="Rectangle 4"/>
          <p:cNvSpPr/>
          <p:nvPr/>
        </p:nvSpPr>
        <p:spPr>
          <a:xfrm>
            <a:off x="1524000" y="1752600"/>
            <a:ext cx="9144000" cy="12876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err="1">
                <a:solidFill>
                  <a:schemeClr val="tx1"/>
                </a:solidFill>
                <a:latin typeface="Source Han Sans JP" panose="020B0500000000000000" pitchFamily="34" charset="-128"/>
                <a:ea typeface="Source Han Sans JP" panose="020B0500000000000000" pitchFamily="34" charset="-128"/>
                <a:cs typeface="Gotham Book" pitchFamily="50" charset="0"/>
              </a:rPr>
              <a:t>測定の妥当性が保証されている</a:t>
            </a:r>
            <a:endParaRPr lang="en-US" sz="3200" dirty="0">
              <a:solidFill>
                <a:schemeClr val="tx1"/>
              </a:solidFill>
              <a:latin typeface="Source Han Sans JP" panose="020B0500000000000000" pitchFamily="34" charset="-128"/>
              <a:ea typeface="Source Han Sans JP" panose="020B0500000000000000" pitchFamily="34" charset="-128"/>
              <a:cs typeface="Gotham Book" pitchFamily="50" charset="0"/>
            </a:endParaRPr>
          </a:p>
        </p:txBody>
      </p:sp>
      <p:sp>
        <p:nvSpPr>
          <p:cNvPr id="7" name="Rectangle 6"/>
          <p:cNvSpPr/>
          <p:nvPr/>
        </p:nvSpPr>
        <p:spPr>
          <a:xfrm>
            <a:off x="1524000" y="3817717"/>
            <a:ext cx="9144000" cy="12876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err="1">
                <a:solidFill>
                  <a:schemeClr val="tx1"/>
                </a:solidFill>
                <a:latin typeface="Source Han Sans JP" panose="020B0500000000000000" pitchFamily="34" charset="-128"/>
                <a:ea typeface="Source Han Sans JP" panose="020B0500000000000000" pitchFamily="34" charset="-128"/>
                <a:cs typeface="Gotham Book" pitchFamily="50" charset="0"/>
              </a:rPr>
              <a:t>数十万人の評価者による</a:t>
            </a:r>
            <a:endParaRPr lang="en-US" sz="3200" dirty="0">
              <a:solidFill>
                <a:schemeClr val="tx1"/>
              </a:solidFill>
              <a:latin typeface="Source Han Sans JP" panose="020B0500000000000000" pitchFamily="34" charset="-128"/>
              <a:ea typeface="Source Han Sans JP" panose="020B0500000000000000" pitchFamily="34" charset="-128"/>
              <a:cs typeface="Gotham Book" pitchFamily="50" charset="0"/>
            </a:endParaRPr>
          </a:p>
          <a:p>
            <a:pPr algn="ctr"/>
            <a:r>
              <a:rPr lang="en-US" sz="3200" dirty="0" err="1">
                <a:solidFill>
                  <a:schemeClr val="tx1"/>
                </a:solidFill>
                <a:latin typeface="Source Han Sans JP" panose="020B0500000000000000" pitchFamily="34" charset="-128"/>
                <a:ea typeface="Source Han Sans JP" panose="020B0500000000000000" pitchFamily="34" charset="-128"/>
                <a:cs typeface="Gotham Book" pitchFamily="50" charset="0"/>
              </a:rPr>
              <a:t>データの裏付け</a:t>
            </a:r>
            <a:endParaRPr lang="en-US" sz="3200" dirty="0">
              <a:solidFill>
                <a:schemeClr val="tx1"/>
              </a:solidFill>
              <a:latin typeface="Source Han Sans JP" panose="020B0500000000000000" pitchFamily="34" charset="-128"/>
              <a:ea typeface="Source Han Sans JP" panose="020B0500000000000000" pitchFamily="34" charset="-128"/>
              <a:cs typeface="Gotham Book" pitchFamily="50" charset="0"/>
            </a:endParaRPr>
          </a:p>
        </p:txBody>
      </p:sp>
    </p:spTree>
    <p:extLst>
      <p:ext uri="{BB962C8B-B14F-4D97-AF65-F5344CB8AC3E}">
        <p14:creationId xmlns:p14="http://schemas.microsoft.com/office/powerpoint/2010/main" val="224234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785F45-4C81-E39D-C90C-C13A9D64FDBE}"/>
              </a:ext>
            </a:extLst>
          </p:cNvPr>
          <p:cNvSpPr txBox="1"/>
          <p:nvPr/>
        </p:nvSpPr>
        <p:spPr>
          <a:xfrm>
            <a:off x="6310625" y="2296839"/>
            <a:ext cx="3883306" cy="1966244"/>
          </a:xfrm>
          <a:prstGeom prst="rect">
            <a:avLst/>
          </a:prstGeom>
          <a:noFill/>
        </p:spPr>
        <p:txBody>
          <a:bodyPr wrap="square">
            <a:spAutoFit/>
          </a:bodyPr>
          <a:lstStyle/>
          <a:p>
            <a:pPr marL="0" indent="0" algn="ctr">
              <a:lnSpc>
                <a:spcPct val="150000"/>
              </a:lnSpc>
              <a:buNone/>
            </a:pPr>
            <a:r>
              <a:rPr lang="en-US" sz="3600" dirty="0" err="1">
                <a:latin typeface="Source Han Sans JP" panose="020B0500000000000000" pitchFamily="34" charset="-128"/>
              </a:rPr>
              <a:t>より深く</a:t>
            </a:r>
            <a:endParaRPr lang="en-US" sz="2400" dirty="0">
              <a:latin typeface="Source Han Sans JP" panose="020B0500000000000000" pitchFamily="34" charset="-128"/>
            </a:endParaRPr>
          </a:p>
          <a:p>
            <a:pPr marL="0" indent="0" algn="ctr">
              <a:lnSpc>
                <a:spcPct val="150000"/>
              </a:lnSpc>
              <a:buNone/>
            </a:pPr>
            <a:r>
              <a:rPr lang="en-US" sz="2400" dirty="0" err="1">
                <a:latin typeface="Source Han Sans JP" panose="020B0500000000000000" pitchFamily="34" charset="-128"/>
              </a:rPr>
              <a:t>コンピテンシーと</a:t>
            </a:r>
            <a:endParaRPr lang="en-US" sz="2400" dirty="0">
              <a:latin typeface="Source Han Sans JP" panose="020B0500000000000000" pitchFamily="34" charset="-128"/>
            </a:endParaRPr>
          </a:p>
          <a:p>
            <a:pPr marL="0" indent="0" algn="ctr">
              <a:lnSpc>
                <a:spcPct val="150000"/>
              </a:lnSpc>
              <a:buNone/>
            </a:pPr>
            <a:r>
              <a:rPr lang="en-US" sz="2400" dirty="0" err="1">
                <a:latin typeface="Source Han Sans JP" panose="020B0500000000000000" pitchFamily="34" charset="-128"/>
              </a:rPr>
              <a:t>コアビリーフを結びつける</a:t>
            </a:r>
            <a:endParaRPr lang="en-US" sz="2400" dirty="0">
              <a:latin typeface="Source Han Sans JP" panose="020B0500000000000000" pitchFamily="34" charset="-128"/>
            </a:endParaRPr>
          </a:p>
        </p:txBody>
      </p:sp>
      <p:pic>
        <p:nvPicPr>
          <p:cNvPr id="4" name="Picture 9">
            <a:extLst>
              <a:ext uri="{FF2B5EF4-FFF2-40B4-BE49-F238E27FC236}">
                <a16:creationId xmlns:a16="http://schemas.microsoft.com/office/drawing/2014/main" id="{B1B32CF8-8A44-1BFE-C748-9DAEB4F7A6D4}"/>
              </a:ext>
            </a:extLst>
          </p:cNvPr>
          <p:cNvPicPr>
            <a:picLocks noChangeAspect="1"/>
          </p:cNvPicPr>
          <p:nvPr/>
        </p:nvPicPr>
        <p:blipFill>
          <a:blip r:embed="rId3"/>
          <a:srcRect/>
          <a:stretch/>
        </p:blipFill>
        <p:spPr>
          <a:xfrm>
            <a:off x="-901806" y="160894"/>
            <a:ext cx="6448917" cy="6536212"/>
          </a:xfrm>
          <a:prstGeom prst="rect">
            <a:avLst/>
          </a:prstGeom>
        </p:spPr>
      </p:pic>
    </p:spTree>
    <p:extLst>
      <p:ext uri="{BB962C8B-B14F-4D97-AF65-F5344CB8AC3E}">
        <p14:creationId xmlns:p14="http://schemas.microsoft.com/office/powerpoint/2010/main" val="4138616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785F45-4C81-E39D-C90C-C13A9D64FDBE}"/>
              </a:ext>
            </a:extLst>
          </p:cNvPr>
          <p:cNvSpPr txBox="1"/>
          <p:nvPr/>
        </p:nvSpPr>
        <p:spPr>
          <a:xfrm>
            <a:off x="6416694" y="2445878"/>
            <a:ext cx="3883306" cy="1966244"/>
          </a:xfrm>
          <a:prstGeom prst="rect">
            <a:avLst/>
          </a:prstGeom>
          <a:noFill/>
        </p:spPr>
        <p:txBody>
          <a:bodyPr wrap="square">
            <a:spAutoFit/>
          </a:bodyPr>
          <a:lstStyle/>
          <a:p>
            <a:pPr algn="ctr">
              <a:lnSpc>
                <a:spcPct val="150000"/>
              </a:lnSpc>
            </a:pPr>
            <a:r>
              <a:rPr lang="en-US" sz="3600" dirty="0" err="1">
                <a:latin typeface="Source Han Sans JP" panose="020B0500000000000000" pitchFamily="34" charset="-128"/>
              </a:rPr>
              <a:t>さらに前へ</a:t>
            </a:r>
            <a:endParaRPr lang="en-US" sz="2400" dirty="0">
              <a:latin typeface="Source Han Sans JP" panose="020B0500000000000000" pitchFamily="34" charset="-128"/>
            </a:endParaRPr>
          </a:p>
          <a:p>
            <a:pPr algn="ctr">
              <a:lnSpc>
                <a:spcPct val="150000"/>
              </a:lnSpc>
            </a:pPr>
            <a:r>
              <a:rPr lang="en-US" sz="2400" dirty="0" err="1">
                <a:latin typeface="Source Han Sans JP" panose="020B0500000000000000" pitchFamily="34" charset="-128"/>
              </a:rPr>
              <a:t>ブレークスルーから</a:t>
            </a:r>
            <a:endParaRPr lang="en-US" sz="2400" dirty="0">
              <a:latin typeface="Source Han Sans JP" panose="020B0500000000000000" pitchFamily="34" charset="-128"/>
            </a:endParaRPr>
          </a:p>
          <a:p>
            <a:pPr algn="ctr">
              <a:lnSpc>
                <a:spcPct val="150000"/>
              </a:lnSpc>
            </a:pPr>
            <a:r>
              <a:rPr lang="en-US" sz="2400" dirty="0" err="1">
                <a:latin typeface="Source Han Sans JP" panose="020B0500000000000000" pitchFamily="34" charset="-128"/>
              </a:rPr>
              <a:t>コーチングを始める</a:t>
            </a:r>
            <a:endParaRPr lang="en-US" sz="2400" dirty="0">
              <a:latin typeface="Source Han Sans JP" panose="020B0500000000000000" pitchFamily="34" charset="-128"/>
            </a:endParaRPr>
          </a:p>
        </p:txBody>
      </p:sp>
      <p:pic>
        <p:nvPicPr>
          <p:cNvPr id="4" name="Picture 9">
            <a:extLst>
              <a:ext uri="{FF2B5EF4-FFF2-40B4-BE49-F238E27FC236}">
                <a16:creationId xmlns:a16="http://schemas.microsoft.com/office/drawing/2014/main" id="{B1B32CF8-8A44-1BFE-C748-9DAEB4F7A6D4}"/>
              </a:ext>
            </a:extLst>
          </p:cNvPr>
          <p:cNvPicPr>
            <a:picLocks noChangeAspect="1"/>
          </p:cNvPicPr>
          <p:nvPr/>
        </p:nvPicPr>
        <p:blipFill>
          <a:blip r:embed="rId3"/>
          <a:srcRect/>
          <a:stretch/>
        </p:blipFill>
        <p:spPr>
          <a:xfrm>
            <a:off x="-901806" y="160894"/>
            <a:ext cx="6448917" cy="6536212"/>
          </a:xfrm>
          <a:prstGeom prst="rect">
            <a:avLst/>
          </a:prstGeom>
        </p:spPr>
      </p:pic>
    </p:spTree>
    <p:extLst>
      <p:ext uri="{BB962C8B-B14F-4D97-AF65-F5344CB8AC3E}">
        <p14:creationId xmlns:p14="http://schemas.microsoft.com/office/powerpoint/2010/main" val="2950667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785F45-4C81-E39D-C90C-C13A9D64FDBE}"/>
              </a:ext>
            </a:extLst>
          </p:cNvPr>
          <p:cNvSpPr txBox="1"/>
          <p:nvPr/>
        </p:nvSpPr>
        <p:spPr>
          <a:xfrm>
            <a:off x="6307512" y="2182505"/>
            <a:ext cx="3883306" cy="2492990"/>
          </a:xfrm>
          <a:prstGeom prst="rect">
            <a:avLst/>
          </a:prstGeom>
          <a:noFill/>
        </p:spPr>
        <p:txBody>
          <a:bodyPr wrap="square">
            <a:spAutoFit/>
          </a:bodyPr>
          <a:lstStyle/>
          <a:p>
            <a:pPr algn="ctr"/>
            <a:r>
              <a:rPr lang="en-US" sz="3600" dirty="0" err="1">
                <a:latin typeface="Source Han Sans JP" panose="020B0500000000000000" pitchFamily="34" charset="-128"/>
              </a:rPr>
              <a:t>アセスメントを</a:t>
            </a:r>
            <a:endParaRPr lang="en-US" sz="3600" dirty="0">
              <a:latin typeface="Source Han Sans JP" panose="020B0500000000000000" pitchFamily="34" charset="-128"/>
            </a:endParaRPr>
          </a:p>
          <a:p>
            <a:pPr algn="ctr"/>
            <a:r>
              <a:rPr lang="en-US" sz="3600" dirty="0" err="1">
                <a:latin typeface="Source Han Sans JP" panose="020B0500000000000000" pitchFamily="34" charset="-128"/>
              </a:rPr>
              <a:t>超えて</a:t>
            </a:r>
            <a:endParaRPr lang="en-US" sz="3600" dirty="0">
              <a:latin typeface="Source Han Sans JP" panose="020B0500000000000000" pitchFamily="34" charset="-128"/>
            </a:endParaRPr>
          </a:p>
          <a:p>
            <a:pPr algn="ctr"/>
            <a:endParaRPr lang="en-US" sz="3600" dirty="0">
              <a:highlight>
                <a:srgbClr val="FFFF00"/>
              </a:highlight>
              <a:latin typeface="Source Han Sans JP" panose="020B0500000000000000" pitchFamily="34" charset="-128"/>
            </a:endParaRPr>
          </a:p>
          <a:p>
            <a:pPr algn="ctr"/>
            <a:r>
              <a:rPr lang="en-US" sz="2400" dirty="0" err="1">
                <a:latin typeface="Source Han Sans JP" panose="020B0500000000000000" pitchFamily="34" charset="-128"/>
              </a:rPr>
              <a:t>変容への道筋を示す</a:t>
            </a:r>
            <a:endParaRPr lang="en-US" sz="2400" dirty="0">
              <a:latin typeface="Source Han Sans JP" panose="020B0500000000000000" pitchFamily="34" charset="-128"/>
            </a:endParaRPr>
          </a:p>
          <a:p>
            <a:pPr algn="ctr"/>
            <a:r>
              <a:rPr lang="en-US" sz="2400" dirty="0" err="1">
                <a:latin typeface="Source Han Sans JP" panose="020B0500000000000000" pitchFamily="34" charset="-128"/>
              </a:rPr>
              <a:t>フレームワーク</a:t>
            </a:r>
            <a:endParaRPr lang="en-US" sz="2400" dirty="0">
              <a:latin typeface="Source Han Sans JP" panose="020B0500000000000000" pitchFamily="34" charset="-128"/>
            </a:endParaRPr>
          </a:p>
        </p:txBody>
      </p:sp>
      <p:pic>
        <p:nvPicPr>
          <p:cNvPr id="4" name="Picture 9">
            <a:extLst>
              <a:ext uri="{FF2B5EF4-FFF2-40B4-BE49-F238E27FC236}">
                <a16:creationId xmlns:a16="http://schemas.microsoft.com/office/drawing/2014/main" id="{B1B32CF8-8A44-1BFE-C748-9DAEB4F7A6D4}"/>
              </a:ext>
            </a:extLst>
          </p:cNvPr>
          <p:cNvPicPr>
            <a:picLocks noChangeAspect="1"/>
          </p:cNvPicPr>
          <p:nvPr/>
        </p:nvPicPr>
        <p:blipFill>
          <a:blip r:embed="rId3"/>
          <a:srcRect/>
          <a:stretch/>
        </p:blipFill>
        <p:spPr>
          <a:xfrm>
            <a:off x="-901806" y="160894"/>
            <a:ext cx="6448917" cy="6536212"/>
          </a:xfrm>
          <a:prstGeom prst="rect">
            <a:avLst/>
          </a:prstGeom>
        </p:spPr>
      </p:pic>
    </p:spTree>
    <p:extLst>
      <p:ext uri="{BB962C8B-B14F-4D97-AF65-F5344CB8AC3E}">
        <p14:creationId xmlns:p14="http://schemas.microsoft.com/office/powerpoint/2010/main" val="2893569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785F45-4C81-E39D-C90C-C13A9D64FDBE}"/>
              </a:ext>
            </a:extLst>
          </p:cNvPr>
          <p:cNvSpPr txBox="1"/>
          <p:nvPr/>
        </p:nvSpPr>
        <p:spPr>
          <a:xfrm>
            <a:off x="5812378" y="2551837"/>
            <a:ext cx="5178140" cy="1754326"/>
          </a:xfrm>
          <a:prstGeom prst="rect">
            <a:avLst/>
          </a:prstGeom>
          <a:noFill/>
        </p:spPr>
        <p:txBody>
          <a:bodyPr wrap="square">
            <a:spAutoFit/>
          </a:bodyPr>
          <a:lstStyle/>
          <a:p>
            <a:pPr algn="ctr"/>
            <a:r>
              <a:rPr lang="en-US" sz="3600" dirty="0" err="1">
                <a:latin typeface="Source Han Sans JP" panose="020B0500000000000000" pitchFamily="34" charset="-128"/>
              </a:rPr>
              <a:t>より効率的に</a:t>
            </a:r>
            <a:endParaRPr lang="en-US" sz="2400" dirty="0">
              <a:latin typeface="Source Han Sans JP" panose="020B0500000000000000" pitchFamily="34" charset="-128"/>
            </a:endParaRPr>
          </a:p>
          <a:p>
            <a:pPr algn="ctr"/>
            <a:endParaRPr lang="en-US" sz="2400" dirty="0">
              <a:latin typeface="Source Han Sans JP" panose="020B0500000000000000" pitchFamily="34" charset="-128"/>
            </a:endParaRPr>
          </a:p>
          <a:p>
            <a:pPr algn="ctr"/>
            <a:r>
              <a:rPr lang="en-US" sz="2400" dirty="0" err="1">
                <a:latin typeface="Source Han Sans JP" panose="020B0500000000000000" pitchFamily="34" charset="-128"/>
              </a:rPr>
              <a:t>ユーザーフレンドリーなレポートで</a:t>
            </a:r>
            <a:endParaRPr lang="en-US" sz="2400" dirty="0">
              <a:latin typeface="Source Han Sans JP" panose="020B0500000000000000" pitchFamily="34" charset="-128"/>
            </a:endParaRPr>
          </a:p>
          <a:p>
            <a:pPr algn="ctr"/>
            <a:r>
              <a:rPr lang="en-US" sz="2400" dirty="0" err="1">
                <a:latin typeface="Source Han Sans JP" panose="020B0500000000000000" pitchFamily="34" charset="-128"/>
              </a:rPr>
              <a:t>コーチングの時間を効率的に</a:t>
            </a:r>
            <a:endParaRPr lang="en-US" sz="2400" dirty="0">
              <a:latin typeface="Source Han Sans JP" panose="020B0500000000000000" pitchFamily="34" charset="-128"/>
            </a:endParaRPr>
          </a:p>
        </p:txBody>
      </p:sp>
      <p:pic>
        <p:nvPicPr>
          <p:cNvPr id="4" name="Picture 9">
            <a:extLst>
              <a:ext uri="{FF2B5EF4-FFF2-40B4-BE49-F238E27FC236}">
                <a16:creationId xmlns:a16="http://schemas.microsoft.com/office/drawing/2014/main" id="{B1B32CF8-8A44-1BFE-C748-9DAEB4F7A6D4}"/>
              </a:ext>
            </a:extLst>
          </p:cNvPr>
          <p:cNvPicPr>
            <a:picLocks noChangeAspect="1"/>
          </p:cNvPicPr>
          <p:nvPr/>
        </p:nvPicPr>
        <p:blipFill>
          <a:blip r:embed="rId3"/>
          <a:srcRect/>
          <a:stretch/>
        </p:blipFill>
        <p:spPr>
          <a:xfrm>
            <a:off x="-901806" y="160894"/>
            <a:ext cx="6448917" cy="6536212"/>
          </a:xfrm>
          <a:prstGeom prst="rect">
            <a:avLst/>
          </a:prstGeom>
        </p:spPr>
      </p:pic>
    </p:spTree>
    <p:extLst>
      <p:ext uri="{BB962C8B-B14F-4D97-AF65-F5344CB8AC3E}">
        <p14:creationId xmlns:p14="http://schemas.microsoft.com/office/powerpoint/2010/main" val="3966683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785F45-4C81-E39D-C90C-C13A9D64FDBE}"/>
              </a:ext>
            </a:extLst>
          </p:cNvPr>
          <p:cNvSpPr txBox="1"/>
          <p:nvPr/>
        </p:nvSpPr>
        <p:spPr>
          <a:xfrm>
            <a:off x="5547111" y="2551837"/>
            <a:ext cx="5534525" cy="1754326"/>
          </a:xfrm>
          <a:prstGeom prst="rect">
            <a:avLst/>
          </a:prstGeom>
          <a:noFill/>
        </p:spPr>
        <p:txBody>
          <a:bodyPr wrap="square">
            <a:spAutoFit/>
          </a:bodyPr>
          <a:lstStyle/>
          <a:p>
            <a:pPr algn="ctr"/>
            <a:r>
              <a:rPr lang="en-US" sz="3600" dirty="0" err="1">
                <a:latin typeface="Source Han Sans JP" panose="020B0500000000000000" pitchFamily="34" charset="-128"/>
              </a:rPr>
              <a:t>広く受け入れられている</a:t>
            </a:r>
            <a:endParaRPr lang="en-US" sz="2400" dirty="0">
              <a:latin typeface="Source Han Sans JP" panose="020B0500000000000000" pitchFamily="34" charset="-128"/>
            </a:endParaRPr>
          </a:p>
          <a:p>
            <a:pPr algn="ctr"/>
            <a:endParaRPr lang="en-US" sz="2400" dirty="0">
              <a:latin typeface="Source Han Sans JP" panose="020B0500000000000000" pitchFamily="34" charset="-128"/>
            </a:endParaRPr>
          </a:p>
          <a:p>
            <a:pPr algn="ctr"/>
            <a:r>
              <a:rPr lang="en-US" sz="2400" dirty="0" err="1">
                <a:latin typeface="Source Han Sans JP" panose="020B0500000000000000" pitchFamily="34" charset="-128"/>
              </a:rPr>
              <a:t>主要な組織、トップ大学</a:t>
            </a:r>
            <a:r>
              <a:rPr lang="en-US" sz="2400" dirty="0">
                <a:latin typeface="Source Han Sans JP" panose="020B0500000000000000" pitchFamily="34" charset="-128"/>
              </a:rPr>
              <a:t>、</a:t>
            </a:r>
          </a:p>
          <a:p>
            <a:pPr algn="ctr"/>
            <a:r>
              <a:rPr lang="en-US" sz="2400" dirty="0" err="1">
                <a:latin typeface="Source Han Sans JP" panose="020B0500000000000000" pitchFamily="34" charset="-128"/>
              </a:rPr>
              <a:t>政府機関で使用</a:t>
            </a:r>
            <a:endParaRPr lang="en-US" sz="2400" dirty="0">
              <a:latin typeface="Source Han Sans JP" panose="020B0500000000000000" pitchFamily="34" charset="-128"/>
            </a:endParaRPr>
          </a:p>
        </p:txBody>
      </p:sp>
      <p:pic>
        <p:nvPicPr>
          <p:cNvPr id="4" name="Picture 9">
            <a:extLst>
              <a:ext uri="{FF2B5EF4-FFF2-40B4-BE49-F238E27FC236}">
                <a16:creationId xmlns:a16="http://schemas.microsoft.com/office/drawing/2014/main" id="{B1B32CF8-8A44-1BFE-C748-9DAEB4F7A6D4}"/>
              </a:ext>
            </a:extLst>
          </p:cNvPr>
          <p:cNvPicPr>
            <a:picLocks noChangeAspect="1"/>
          </p:cNvPicPr>
          <p:nvPr/>
        </p:nvPicPr>
        <p:blipFill>
          <a:blip r:embed="rId3"/>
          <a:srcRect/>
          <a:stretch/>
        </p:blipFill>
        <p:spPr>
          <a:xfrm>
            <a:off x="-901806" y="160894"/>
            <a:ext cx="6448917" cy="6536212"/>
          </a:xfrm>
          <a:prstGeom prst="rect">
            <a:avLst/>
          </a:prstGeom>
        </p:spPr>
      </p:pic>
    </p:spTree>
    <p:extLst>
      <p:ext uri="{BB962C8B-B14F-4D97-AF65-F5344CB8AC3E}">
        <p14:creationId xmlns:p14="http://schemas.microsoft.com/office/powerpoint/2010/main" val="717203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524000" y="1524000"/>
            <a:ext cx="8258622" cy="1270334"/>
            <a:chOff x="76200" y="1385954"/>
            <a:chExt cx="8258622" cy="1270334"/>
          </a:xfrm>
        </p:grpSpPr>
        <p:sp>
          <p:nvSpPr>
            <p:cNvPr id="17" name="Rounded Rectangle 16"/>
            <p:cNvSpPr/>
            <p:nvPr/>
          </p:nvSpPr>
          <p:spPr>
            <a:xfrm>
              <a:off x="76200" y="1385954"/>
              <a:ext cx="8258622" cy="1237599"/>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Source Han Sans JP" panose="020B0500000000000000" pitchFamily="34" charset="-128"/>
              </a:endParaRPr>
            </a:p>
          </p:txBody>
        </p:sp>
        <p:sp>
          <p:nvSpPr>
            <p:cNvPr id="18" name="Rectangle 17"/>
            <p:cNvSpPr/>
            <p:nvPr/>
          </p:nvSpPr>
          <p:spPr>
            <a:xfrm>
              <a:off x="4129311" y="1418038"/>
              <a:ext cx="3963335" cy="1238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algn="ctr">
                <a:lnSpc>
                  <a:spcPct val="90000"/>
                </a:lnSpc>
              </a:pPr>
              <a:r>
                <a:rPr lang="en-US" sz="3600" dirty="0">
                  <a:solidFill>
                    <a:schemeClr val="tx1">
                      <a:lumMod val="50000"/>
                    </a:schemeClr>
                  </a:solidFill>
                  <a:latin typeface="Source Han Sans JP" panose="020B0500000000000000" pitchFamily="34" charset="-128"/>
                  <a:cs typeface="Gotham Book" pitchFamily="50" charset="0"/>
                </a:rPr>
                <a:t>Competencies</a:t>
              </a:r>
            </a:p>
          </p:txBody>
        </p:sp>
      </p:grpSp>
      <p:grpSp>
        <p:nvGrpSpPr>
          <p:cNvPr id="19" name="Group 18"/>
          <p:cNvGrpSpPr/>
          <p:nvPr/>
        </p:nvGrpSpPr>
        <p:grpSpPr>
          <a:xfrm>
            <a:off x="1524000" y="3021126"/>
            <a:ext cx="8258622" cy="1238250"/>
            <a:chOff x="0" y="3021126"/>
            <a:chExt cx="8258622" cy="1238250"/>
          </a:xfrm>
          <a:solidFill>
            <a:schemeClr val="bg2"/>
          </a:solidFill>
        </p:grpSpPr>
        <p:sp>
          <p:nvSpPr>
            <p:cNvPr id="20" name="Rounded Rectangle 19"/>
            <p:cNvSpPr/>
            <p:nvPr/>
          </p:nvSpPr>
          <p:spPr>
            <a:xfrm>
              <a:off x="0" y="3021777"/>
              <a:ext cx="8258622" cy="1237599"/>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Source Han Sans JP" panose="020B0500000000000000" pitchFamily="34" charset="-128"/>
              </a:endParaRPr>
            </a:p>
          </p:txBody>
        </p:sp>
        <p:sp>
          <p:nvSpPr>
            <p:cNvPr id="21" name="Rectangle 20"/>
            <p:cNvSpPr/>
            <p:nvPr/>
          </p:nvSpPr>
          <p:spPr>
            <a:xfrm>
              <a:off x="4001533" y="3021126"/>
              <a:ext cx="4066489" cy="1238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algn="ctr"/>
              <a:r>
                <a:rPr lang="en-US" sz="3600" dirty="0">
                  <a:solidFill>
                    <a:schemeClr val="tx1">
                      <a:lumMod val="50000"/>
                    </a:schemeClr>
                  </a:solidFill>
                  <a:latin typeface="Source Han Sans JP" panose="020B0500000000000000" pitchFamily="34" charset="-128"/>
                  <a:cs typeface="Gotham Book" pitchFamily="50" charset="0"/>
                </a:rPr>
                <a:t>Assumptions</a:t>
              </a:r>
            </a:p>
          </p:txBody>
        </p:sp>
      </p:grpSp>
      <p:grpSp>
        <p:nvGrpSpPr>
          <p:cNvPr id="22" name="Group 21"/>
          <p:cNvGrpSpPr/>
          <p:nvPr/>
        </p:nvGrpSpPr>
        <p:grpSpPr>
          <a:xfrm>
            <a:off x="1524000" y="4495800"/>
            <a:ext cx="8258622" cy="1238250"/>
            <a:chOff x="0" y="4495800"/>
            <a:chExt cx="8258622" cy="1238250"/>
          </a:xfrm>
        </p:grpSpPr>
        <p:sp>
          <p:nvSpPr>
            <p:cNvPr id="23" name="Rounded Rectangle 22"/>
            <p:cNvSpPr/>
            <p:nvPr/>
          </p:nvSpPr>
          <p:spPr>
            <a:xfrm>
              <a:off x="0" y="4495800"/>
              <a:ext cx="8258622" cy="1237599"/>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Source Han Sans JP" panose="020B0500000000000000" pitchFamily="34" charset="-128"/>
                <a:cs typeface="Gotham Book" pitchFamily="50" charset="0"/>
              </a:endParaRPr>
            </a:p>
          </p:txBody>
        </p:sp>
        <p:sp>
          <p:nvSpPr>
            <p:cNvPr id="24" name="Rectangle 23"/>
            <p:cNvSpPr/>
            <p:nvPr/>
          </p:nvSpPr>
          <p:spPr>
            <a:xfrm>
              <a:off x="4095671" y="4495800"/>
              <a:ext cx="3878214" cy="1238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algn="ctr">
                <a:lnSpc>
                  <a:spcPct val="90000"/>
                </a:lnSpc>
              </a:pPr>
              <a:r>
                <a:rPr lang="en-US" sz="3600" dirty="0">
                  <a:solidFill>
                    <a:schemeClr val="tx1">
                      <a:lumMod val="50000"/>
                    </a:schemeClr>
                  </a:solidFill>
                  <a:latin typeface="Source Han Sans JP" panose="020B0500000000000000" pitchFamily="34" charset="-128"/>
                  <a:cs typeface="Gotham Book" pitchFamily="50" charset="0"/>
                </a:rPr>
                <a:t>Style-Type-Personality</a:t>
              </a:r>
            </a:p>
          </p:txBody>
        </p:sp>
      </p:grpSp>
      <p:grpSp>
        <p:nvGrpSpPr>
          <p:cNvPr id="2" name="Group 1"/>
          <p:cNvGrpSpPr/>
          <p:nvPr/>
        </p:nvGrpSpPr>
        <p:grpSpPr>
          <a:xfrm>
            <a:off x="1524000" y="1515019"/>
            <a:ext cx="8258622" cy="1279315"/>
            <a:chOff x="-246652" y="1376973"/>
            <a:chExt cx="8258622" cy="1279315"/>
          </a:xfrm>
        </p:grpSpPr>
        <p:sp>
          <p:nvSpPr>
            <p:cNvPr id="10" name="Rounded Rectangle 9"/>
            <p:cNvSpPr/>
            <p:nvPr/>
          </p:nvSpPr>
          <p:spPr>
            <a:xfrm>
              <a:off x="-246652" y="1376973"/>
              <a:ext cx="8258622" cy="1237599"/>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Source Han Sans JP" panose="020B0500000000000000" pitchFamily="34" charset="-128"/>
              </a:endParaRPr>
            </a:p>
          </p:txBody>
        </p:sp>
        <p:sp>
          <p:nvSpPr>
            <p:cNvPr id="4" name="Rectangle 3"/>
            <p:cNvSpPr/>
            <p:nvPr/>
          </p:nvSpPr>
          <p:spPr>
            <a:xfrm>
              <a:off x="3805298" y="1418038"/>
              <a:ext cx="3963335" cy="1238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algn="ctr">
                <a:lnSpc>
                  <a:spcPct val="90000"/>
                </a:lnSpc>
              </a:pPr>
              <a:r>
                <a:rPr lang="en-US" sz="3600" dirty="0" err="1">
                  <a:solidFill>
                    <a:schemeClr val="bg1"/>
                  </a:solidFill>
                  <a:latin typeface="Source Han Sans JP" panose="020B0500000000000000" pitchFamily="34" charset="-128"/>
                  <a:ea typeface="Source Han Sans JP" panose="020B0500000000000000" pitchFamily="34" charset="-128"/>
                  <a:cs typeface="Gotham Book" pitchFamily="50" charset="0"/>
                </a:rPr>
                <a:t>コンピテンシ</a:t>
              </a:r>
              <a:r>
                <a:rPr lang="en-US" sz="3600" dirty="0">
                  <a:solidFill>
                    <a:schemeClr val="bg1"/>
                  </a:solidFill>
                  <a:latin typeface="Source Han Sans JP" panose="020B0500000000000000" pitchFamily="34" charset="-128"/>
                  <a:ea typeface="Source Han Sans JP" panose="020B0500000000000000" pitchFamily="34" charset="-128"/>
                  <a:cs typeface="Gotham Book" pitchFamily="50" charset="0"/>
                </a:rPr>
                <a:t>ー</a:t>
              </a:r>
            </a:p>
          </p:txBody>
        </p:sp>
      </p:grpSp>
      <p:grpSp>
        <p:nvGrpSpPr>
          <p:cNvPr id="3" name="Group 2"/>
          <p:cNvGrpSpPr/>
          <p:nvPr/>
        </p:nvGrpSpPr>
        <p:grpSpPr>
          <a:xfrm>
            <a:off x="1524000" y="3008727"/>
            <a:ext cx="8258622" cy="1247969"/>
            <a:chOff x="-190600" y="2975992"/>
            <a:chExt cx="8258622" cy="1247969"/>
          </a:xfrm>
          <a:gradFill flip="none" rotWithShape="1">
            <a:gsLst>
              <a:gs pos="0">
                <a:schemeClr val="accent1">
                  <a:lumMod val="50000"/>
                </a:schemeClr>
              </a:gs>
              <a:gs pos="50000">
                <a:schemeClr val="accent1">
                  <a:shade val="67500"/>
                  <a:satMod val="115000"/>
                </a:schemeClr>
              </a:gs>
              <a:gs pos="100000">
                <a:schemeClr val="accent1">
                  <a:shade val="100000"/>
                  <a:satMod val="115000"/>
                </a:schemeClr>
              </a:gs>
            </a:gsLst>
            <a:lin ang="0" scaled="1"/>
            <a:tileRect/>
          </a:gradFill>
        </p:grpSpPr>
        <p:sp>
          <p:nvSpPr>
            <p:cNvPr id="11" name="Rounded Rectangle 10"/>
            <p:cNvSpPr/>
            <p:nvPr/>
          </p:nvSpPr>
          <p:spPr>
            <a:xfrm>
              <a:off x="-190600" y="2975992"/>
              <a:ext cx="8258622" cy="1237599"/>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latin typeface="Source Han Sans JP" panose="020B0500000000000000" pitchFamily="34" charset="-128"/>
              </a:endParaRPr>
            </a:p>
          </p:txBody>
        </p:sp>
        <p:sp>
          <p:nvSpPr>
            <p:cNvPr id="5" name="Rectangle 4"/>
            <p:cNvSpPr/>
            <p:nvPr/>
          </p:nvSpPr>
          <p:spPr>
            <a:xfrm>
              <a:off x="3810933" y="2985711"/>
              <a:ext cx="4066489" cy="1238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algn="ctr"/>
              <a:r>
                <a:rPr lang="en-US" sz="3600" dirty="0" err="1">
                  <a:solidFill>
                    <a:schemeClr val="bg1"/>
                  </a:solidFill>
                  <a:latin typeface="Source Han Sans JP" panose="020B0500000000000000" pitchFamily="34" charset="-128"/>
                  <a:ea typeface="Source Han Sans JP" panose="020B0500000000000000" pitchFamily="34" charset="-128"/>
                  <a:cs typeface="Gotham Book" pitchFamily="50" charset="0"/>
                </a:rPr>
                <a:t>心理的な前提</a:t>
              </a:r>
              <a:endParaRPr lang="en-US" sz="3600" dirty="0">
                <a:solidFill>
                  <a:schemeClr val="bg1"/>
                </a:solidFill>
                <a:latin typeface="Source Han Sans JP" panose="020B0500000000000000" pitchFamily="34" charset="-128"/>
                <a:ea typeface="Source Han Sans JP" panose="020B0500000000000000" pitchFamily="34" charset="-128"/>
                <a:cs typeface="Gotham Book" pitchFamily="50" charset="0"/>
              </a:endParaRPr>
            </a:p>
          </p:txBody>
        </p:sp>
      </p:grpSp>
      <p:grpSp>
        <p:nvGrpSpPr>
          <p:cNvPr id="8" name="Group 7"/>
          <p:cNvGrpSpPr/>
          <p:nvPr/>
        </p:nvGrpSpPr>
        <p:grpSpPr>
          <a:xfrm>
            <a:off x="1524000" y="4495799"/>
            <a:ext cx="8258622" cy="1238251"/>
            <a:chOff x="0" y="4495799"/>
            <a:chExt cx="8258622" cy="1238251"/>
          </a:xfrm>
        </p:grpSpPr>
        <p:sp>
          <p:nvSpPr>
            <p:cNvPr id="12" name="Rounded Rectangle 11"/>
            <p:cNvSpPr/>
            <p:nvPr/>
          </p:nvSpPr>
          <p:spPr>
            <a:xfrm>
              <a:off x="0" y="4495799"/>
              <a:ext cx="8258622" cy="1237599"/>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Source Han Sans JP" panose="020B0500000000000000" pitchFamily="34" charset="-128"/>
                <a:cs typeface="Gotham Book" pitchFamily="50" charset="0"/>
              </a:endParaRPr>
            </a:p>
          </p:txBody>
        </p:sp>
        <p:sp>
          <p:nvSpPr>
            <p:cNvPr id="6" name="Rectangle 5"/>
            <p:cNvSpPr/>
            <p:nvPr/>
          </p:nvSpPr>
          <p:spPr>
            <a:xfrm>
              <a:off x="4095671" y="4495800"/>
              <a:ext cx="3878214" cy="1238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algn="ctr">
                <a:lnSpc>
                  <a:spcPct val="90000"/>
                </a:lnSpc>
              </a:pPr>
              <a:r>
                <a:rPr lang="en-US" sz="3200" dirty="0" err="1">
                  <a:solidFill>
                    <a:schemeClr val="bg1"/>
                  </a:solidFill>
                  <a:latin typeface="Source Han Sans JP" panose="020B0500000000000000" pitchFamily="34" charset="-128"/>
                  <a:ea typeface="Source Han Sans JP" panose="020B0500000000000000" pitchFamily="34" charset="-128"/>
                  <a:cs typeface="Gotham Book" pitchFamily="50" charset="0"/>
                </a:rPr>
                <a:t>パーソナリティ</a:t>
              </a:r>
              <a:endParaRPr lang="en-US" sz="3200" dirty="0">
                <a:solidFill>
                  <a:schemeClr val="bg1"/>
                </a:solidFill>
                <a:latin typeface="Source Han Sans JP" panose="020B0500000000000000" pitchFamily="34" charset="-128"/>
                <a:ea typeface="Source Han Sans JP" panose="020B0500000000000000" pitchFamily="34" charset="-128"/>
                <a:cs typeface="Gotham Book" pitchFamily="50" charset="0"/>
              </a:endParaRPr>
            </a:p>
          </p:txBody>
        </p:sp>
      </p:grpSp>
      <p:sp>
        <p:nvSpPr>
          <p:cNvPr id="26" name="Oval 25"/>
          <p:cNvSpPr/>
          <p:nvPr/>
        </p:nvSpPr>
        <p:spPr>
          <a:xfrm>
            <a:off x="-1108059" y="1453534"/>
            <a:ext cx="6761370" cy="67613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Han Sans JP" panose="020B0500000000000000" pitchFamily="34" charset="-128"/>
            </a:endParaRPr>
          </a:p>
        </p:txBody>
      </p:sp>
      <p:pic>
        <p:nvPicPr>
          <p:cNvPr id="27" name="Picture 26"/>
          <p:cNvPicPr>
            <a:picLocks noChangeAspect="1"/>
          </p:cNvPicPr>
          <p:nvPr/>
        </p:nvPicPr>
        <p:blipFill>
          <a:blip r:embed="rId3"/>
          <a:srcRect/>
          <a:stretch/>
        </p:blipFill>
        <p:spPr>
          <a:xfrm>
            <a:off x="-1404257" y="1088090"/>
            <a:ext cx="7364185" cy="7463870"/>
          </a:xfrm>
          <a:prstGeom prst="rect">
            <a:avLst/>
          </a:prstGeom>
        </p:spPr>
      </p:pic>
      <p:sp>
        <p:nvSpPr>
          <p:cNvPr id="14" name="Title 1"/>
          <p:cNvSpPr>
            <a:spLocks noGrp="1"/>
          </p:cNvSpPr>
          <p:nvPr>
            <p:ph type="title"/>
          </p:nvPr>
        </p:nvSpPr>
        <p:spPr/>
        <p:txBody>
          <a:bodyPr>
            <a:noAutofit/>
          </a:bodyPr>
          <a:lstStyle/>
          <a:p>
            <a:r>
              <a:rPr lang="en-US" sz="3600" b="0" dirty="0">
                <a:latin typeface="Source Han Sans JP Medium" panose="020B0500000000000000" pitchFamily="34" charset="-128"/>
                <a:ea typeface="Source Han Sans JP Medium" panose="020B0500000000000000" pitchFamily="34" charset="-128"/>
                <a:cs typeface="Gotham Book" pitchFamily="50" charset="0"/>
              </a:rPr>
              <a:t>リーダーシップ・アセスメントの3つのカテゴリー</a:t>
            </a:r>
          </a:p>
        </p:txBody>
      </p:sp>
      <p:sp>
        <p:nvSpPr>
          <p:cNvPr id="7" name="Footer Placeholder 6">
            <a:extLst>
              <a:ext uri="{FF2B5EF4-FFF2-40B4-BE49-F238E27FC236}">
                <a16:creationId xmlns:a16="http://schemas.microsoft.com/office/drawing/2014/main" id="{F3E61708-EA0A-27C0-4026-6A894F32467A}"/>
              </a:ext>
            </a:extLst>
          </p:cNvPr>
          <p:cNvSpPr>
            <a:spLocks noGrp="1"/>
          </p:cNvSpPr>
          <p:nvPr>
            <p:ph type="ftr" sz="quarter" idx="10"/>
          </p:nvPr>
        </p:nvSpPr>
        <p:spPr/>
        <p:txBody>
          <a:bodyPr/>
          <a:lstStyle/>
          <a:p>
            <a:r>
              <a:rPr lang="en-US"/>
              <a:t>© Leadership Circle | All Rights Reserved</a:t>
            </a:r>
            <a:endParaRPr lang="en-US" dirty="0"/>
          </a:p>
        </p:txBody>
      </p:sp>
      <p:sp>
        <p:nvSpPr>
          <p:cNvPr id="9" name="Slide Number Placeholder 8">
            <a:extLst>
              <a:ext uri="{FF2B5EF4-FFF2-40B4-BE49-F238E27FC236}">
                <a16:creationId xmlns:a16="http://schemas.microsoft.com/office/drawing/2014/main" id="{CA6C5532-D623-2608-718E-4D845E682DE2}"/>
              </a:ext>
            </a:extLst>
          </p:cNvPr>
          <p:cNvSpPr>
            <a:spLocks noGrp="1"/>
          </p:cNvSpPr>
          <p:nvPr>
            <p:ph type="sldNum" sz="quarter" idx="11"/>
          </p:nvPr>
        </p:nvSpPr>
        <p:spPr/>
        <p:txBody>
          <a:bodyPr/>
          <a:lstStyle/>
          <a:p>
            <a:fld id="{4E547FC5-224D-4B2B-AB96-D4331BB3CBEC}" type="slidenum">
              <a:rPr lang="en-US" smtClean="0"/>
              <a:pPr/>
              <a:t>6</a:t>
            </a:fld>
            <a:endParaRPr lang="en-US" dirty="0"/>
          </a:p>
        </p:txBody>
      </p:sp>
    </p:spTree>
    <p:extLst>
      <p:ext uri="{BB962C8B-B14F-4D97-AF65-F5344CB8AC3E}">
        <p14:creationId xmlns:p14="http://schemas.microsoft.com/office/powerpoint/2010/main" val="146212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grpId="0" nodeType="withEffect">
                                  <p:stCondLst>
                                    <p:cond delay="30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600"/>
                                        <p:tgtEl>
                                          <p:spTgt spid="26"/>
                                        </p:tgtEl>
                                      </p:cBhvr>
                                    </p:animEffect>
                                  </p:childTnLst>
                                </p:cTn>
                              </p:par>
                              <p:par>
                                <p:cTn id="35" presetID="10" presetClass="entr" presetSubtype="0" fill="hold" nodeType="withEffect">
                                  <p:stCondLst>
                                    <p:cond delay="30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6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785F45-4C81-E39D-C90C-C13A9D64FDBE}"/>
              </a:ext>
            </a:extLst>
          </p:cNvPr>
          <p:cNvSpPr txBox="1"/>
          <p:nvPr/>
        </p:nvSpPr>
        <p:spPr>
          <a:xfrm>
            <a:off x="5847362" y="1916289"/>
            <a:ext cx="5983705" cy="3231654"/>
          </a:xfrm>
          <a:prstGeom prst="rect">
            <a:avLst/>
          </a:prstGeom>
          <a:noFill/>
        </p:spPr>
        <p:txBody>
          <a:bodyPr wrap="square">
            <a:spAutoFit/>
          </a:bodyPr>
          <a:lstStyle/>
          <a:p>
            <a:pPr algn="ctr">
              <a:lnSpc>
                <a:spcPct val="150000"/>
              </a:lnSpc>
            </a:pPr>
            <a:r>
              <a:rPr lang="en-US" sz="2000" dirty="0" err="1">
                <a:latin typeface="Source Han Sans JP" panose="020B0500000000000000" pitchFamily="34" charset="-128"/>
              </a:rPr>
              <a:t>独自な強み</a:t>
            </a:r>
            <a:endParaRPr lang="en-US" sz="2000" dirty="0">
              <a:latin typeface="Source Han Sans JP" panose="020B0500000000000000" pitchFamily="34" charset="-128"/>
            </a:endParaRPr>
          </a:p>
          <a:p>
            <a:pPr marL="342900" indent="-342900">
              <a:lnSpc>
                <a:spcPct val="150000"/>
              </a:lnSpc>
              <a:buFont typeface="Arial" panose="020B0604020202020204" pitchFamily="34" charset="0"/>
              <a:buChar char="•"/>
            </a:pPr>
            <a:r>
              <a:rPr lang="en-US" sz="2000" dirty="0" err="1">
                <a:latin typeface="Source Han Sans JP" panose="020B0500000000000000" pitchFamily="34" charset="-128"/>
              </a:rPr>
              <a:t>クリエイティブとリアクティブな側面</a:t>
            </a:r>
            <a:endParaRPr lang="en-US" sz="2000" dirty="0">
              <a:latin typeface="Source Han Sans JP" panose="020B0500000000000000" pitchFamily="34" charset="-128"/>
            </a:endParaRPr>
          </a:p>
          <a:p>
            <a:pPr marL="342900" indent="-342900">
              <a:lnSpc>
                <a:spcPct val="150000"/>
              </a:lnSpc>
              <a:buFont typeface="Arial" panose="020B0604020202020204" pitchFamily="34" charset="0"/>
              <a:buChar char="•"/>
            </a:pPr>
            <a:r>
              <a:rPr lang="en-US" sz="2000" dirty="0" err="1">
                <a:latin typeface="Source Han Sans JP" panose="020B0500000000000000" pitchFamily="34" charset="-128"/>
              </a:rPr>
              <a:t>円グラフで可視化</a:t>
            </a:r>
            <a:endParaRPr lang="en-US" sz="2000" dirty="0">
              <a:latin typeface="Source Han Sans JP" panose="020B0500000000000000" pitchFamily="34" charset="-128"/>
            </a:endParaRPr>
          </a:p>
          <a:p>
            <a:pPr marL="342900" indent="-342900">
              <a:lnSpc>
                <a:spcPct val="150000"/>
              </a:lnSpc>
              <a:buFont typeface="Arial" panose="020B0604020202020204" pitchFamily="34" charset="0"/>
              <a:buChar char="•"/>
            </a:pPr>
            <a:r>
              <a:rPr lang="en-US" sz="2000" dirty="0" err="1">
                <a:latin typeface="Source Han Sans JP" panose="020B0500000000000000" pitchFamily="34" charset="-128"/>
              </a:rPr>
              <a:t>継続的な研究と妥当性</a:t>
            </a:r>
            <a:endParaRPr lang="en-US" sz="2000" dirty="0">
              <a:latin typeface="Source Han Sans JP" panose="020B0500000000000000" pitchFamily="34" charset="-128"/>
            </a:endParaRPr>
          </a:p>
          <a:p>
            <a:pPr marL="342900" indent="-342900">
              <a:lnSpc>
                <a:spcPct val="150000"/>
              </a:lnSpc>
              <a:buFont typeface="Arial" panose="020B0604020202020204" pitchFamily="34" charset="0"/>
              <a:buChar char="•"/>
            </a:pPr>
            <a:r>
              <a:rPr lang="en-US" sz="2000" dirty="0" err="1">
                <a:latin typeface="Source Han Sans JP" panose="020B0500000000000000" pitchFamily="34" charset="-128"/>
              </a:rPr>
              <a:t>成人発達段階に沿ったモデル</a:t>
            </a:r>
            <a:endParaRPr lang="en-US" sz="2000" dirty="0">
              <a:latin typeface="Source Han Sans JP" panose="020B0500000000000000" pitchFamily="34" charset="-128"/>
            </a:endParaRPr>
          </a:p>
          <a:p>
            <a:pPr marL="342900" indent="-342900">
              <a:lnSpc>
                <a:spcPct val="150000"/>
              </a:lnSpc>
              <a:buFont typeface="Arial" panose="020B0604020202020204" pitchFamily="34" charset="0"/>
              <a:buChar char="•"/>
            </a:pPr>
            <a:r>
              <a:rPr lang="en-US" sz="2000" dirty="0" err="1">
                <a:latin typeface="Source Han Sans JP" panose="020B0500000000000000" pitchFamily="34" charset="-128"/>
              </a:rPr>
              <a:t>サービスへのコミットメント</a:t>
            </a:r>
            <a:endParaRPr lang="en-US" sz="2000" dirty="0">
              <a:latin typeface="Source Han Sans JP" panose="020B0500000000000000" pitchFamily="34" charset="-128"/>
            </a:endParaRPr>
          </a:p>
          <a:p>
            <a:pPr marL="342900" indent="-342900">
              <a:buFont typeface="Arial" panose="020B0604020202020204" pitchFamily="34" charset="0"/>
              <a:buChar char="•"/>
            </a:pPr>
            <a:endParaRPr lang="en-US" sz="2400" dirty="0">
              <a:highlight>
                <a:srgbClr val="FFFF00"/>
              </a:highlight>
              <a:latin typeface="Source Han Sans JP" panose="020B0500000000000000" pitchFamily="34" charset="-128"/>
            </a:endParaRPr>
          </a:p>
        </p:txBody>
      </p:sp>
      <p:pic>
        <p:nvPicPr>
          <p:cNvPr id="4" name="Picture 9">
            <a:extLst>
              <a:ext uri="{FF2B5EF4-FFF2-40B4-BE49-F238E27FC236}">
                <a16:creationId xmlns:a16="http://schemas.microsoft.com/office/drawing/2014/main" id="{B1B32CF8-8A44-1BFE-C748-9DAEB4F7A6D4}"/>
              </a:ext>
            </a:extLst>
          </p:cNvPr>
          <p:cNvPicPr>
            <a:picLocks noChangeAspect="1"/>
          </p:cNvPicPr>
          <p:nvPr/>
        </p:nvPicPr>
        <p:blipFill>
          <a:blip r:embed="rId3"/>
          <a:srcRect/>
          <a:stretch/>
        </p:blipFill>
        <p:spPr>
          <a:xfrm>
            <a:off x="-901806" y="160894"/>
            <a:ext cx="6448917" cy="6536212"/>
          </a:xfrm>
          <a:prstGeom prst="rect">
            <a:avLst/>
          </a:prstGeom>
        </p:spPr>
      </p:pic>
    </p:spTree>
    <p:extLst>
      <p:ext uri="{BB962C8B-B14F-4D97-AF65-F5344CB8AC3E}">
        <p14:creationId xmlns:p14="http://schemas.microsoft.com/office/powerpoint/2010/main" val="1172128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54A04-9450-1A16-DEC4-858850A182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43" t="3459" r="3008" b="3581"/>
          <a:stretch/>
        </p:blipFill>
        <p:spPr>
          <a:xfrm>
            <a:off x="12032" y="0"/>
            <a:ext cx="4423154" cy="5727032"/>
          </a:xfrm>
          <a:prstGeom prst="rect">
            <a:avLst/>
          </a:prstGeom>
        </p:spPr>
      </p:pic>
      <p:sp>
        <p:nvSpPr>
          <p:cNvPr id="3" name="Rectangle 2">
            <a:extLst>
              <a:ext uri="{FF2B5EF4-FFF2-40B4-BE49-F238E27FC236}">
                <a16:creationId xmlns:a16="http://schemas.microsoft.com/office/drawing/2014/main" id="{5FE7F67F-3A9D-695F-85B9-6B472018E915}"/>
              </a:ext>
            </a:extLst>
          </p:cNvPr>
          <p:cNvSpPr/>
          <p:nvPr/>
        </p:nvSpPr>
        <p:spPr>
          <a:xfrm>
            <a:off x="3563142" y="278119"/>
            <a:ext cx="3328546" cy="1092607"/>
          </a:xfrm>
          <a:prstGeom prst="rect">
            <a:avLst/>
          </a:prstGeom>
        </p:spPr>
        <p:txBody>
          <a:bodyPr wrap="square">
            <a:spAutoFit/>
          </a:bodyPr>
          <a:lstStyle/>
          <a:p>
            <a:pPr algn="ctr">
              <a:lnSpc>
                <a:spcPct val="150000"/>
              </a:lnSpc>
            </a:pPr>
            <a:r>
              <a:rPr lang="en-US" sz="1400" dirty="0">
                <a:latin typeface="Source Han Sans JP" panose="020B0500000000000000" pitchFamily="34" charset="-128"/>
                <a:ea typeface="Source Han Sans JP" panose="020B0500000000000000" pitchFamily="34" charset="-128"/>
                <a:cs typeface="Corbel" charset="0"/>
              </a:rPr>
              <a:t>MASTERING LEADERSHIP: </a:t>
            </a:r>
          </a:p>
          <a:p>
            <a:pPr algn="ctr"/>
            <a:r>
              <a:rPr lang="en-US" sz="1400" dirty="0" err="1">
                <a:latin typeface="Source Han Sans JP" panose="020B0500000000000000" pitchFamily="34" charset="-128"/>
                <a:ea typeface="Source Han Sans JP" panose="020B0500000000000000" pitchFamily="34" charset="-128"/>
                <a:cs typeface="Corbel" charset="0"/>
              </a:rPr>
              <a:t>画期的なパフォーマンスと卓越した業績のための統合フレームワーク</a:t>
            </a:r>
            <a:endParaRPr lang="en-US" sz="1400" dirty="0">
              <a:latin typeface="Source Han Sans JP" panose="020B0500000000000000" pitchFamily="34" charset="-128"/>
              <a:ea typeface="Source Han Sans JP" panose="020B0500000000000000" pitchFamily="34" charset="-128"/>
              <a:cs typeface="Corbel" charset="0"/>
            </a:endParaRPr>
          </a:p>
          <a:p>
            <a:endParaRPr lang="en-US" sz="1600" dirty="0">
              <a:latin typeface="Source Han Sans JP" panose="020B0500000000000000" pitchFamily="34" charset="-128"/>
              <a:ea typeface="Source Han Sans JP" panose="020B0500000000000000" pitchFamily="34" charset="-128"/>
              <a:cs typeface="Corbel" charset="0"/>
            </a:endParaRPr>
          </a:p>
        </p:txBody>
      </p:sp>
      <p:pic>
        <p:nvPicPr>
          <p:cNvPr id="4" name="Picture 3">
            <a:extLst>
              <a:ext uri="{FF2B5EF4-FFF2-40B4-BE49-F238E27FC236}">
                <a16:creationId xmlns:a16="http://schemas.microsoft.com/office/drawing/2014/main" id="{25CBAE15-3F87-4B4B-36F7-F49D91BA1151}"/>
              </a:ext>
            </a:extLst>
          </p:cNvPr>
          <p:cNvPicPr>
            <a:picLocks noChangeAspect="1"/>
          </p:cNvPicPr>
          <p:nvPr/>
        </p:nvPicPr>
        <p:blipFill>
          <a:blip r:embed="rId4"/>
          <a:srcRect/>
          <a:stretch/>
        </p:blipFill>
        <p:spPr>
          <a:xfrm>
            <a:off x="3214981" y="1648845"/>
            <a:ext cx="4360950" cy="5727032"/>
          </a:xfrm>
          <a:prstGeom prst="rect">
            <a:avLst/>
          </a:prstGeom>
        </p:spPr>
      </p:pic>
      <p:sp>
        <p:nvSpPr>
          <p:cNvPr id="5" name="Rectangle 4">
            <a:extLst>
              <a:ext uri="{FF2B5EF4-FFF2-40B4-BE49-F238E27FC236}">
                <a16:creationId xmlns:a16="http://schemas.microsoft.com/office/drawing/2014/main" id="{DFD0FEDE-35A8-3911-A9FF-BF134D192517}"/>
              </a:ext>
            </a:extLst>
          </p:cNvPr>
          <p:cNvSpPr/>
          <p:nvPr/>
        </p:nvSpPr>
        <p:spPr>
          <a:xfrm>
            <a:off x="7275285" y="1370726"/>
            <a:ext cx="3328546" cy="846386"/>
          </a:xfrm>
          <a:prstGeom prst="rect">
            <a:avLst/>
          </a:prstGeom>
        </p:spPr>
        <p:txBody>
          <a:bodyPr wrap="square">
            <a:spAutoFit/>
          </a:bodyPr>
          <a:lstStyle/>
          <a:p>
            <a:pPr algn="ctr">
              <a:lnSpc>
                <a:spcPct val="150000"/>
              </a:lnSpc>
            </a:pPr>
            <a:r>
              <a:rPr lang="en-US" sz="1400" dirty="0">
                <a:latin typeface="Source Han Sans JP" panose="020B0500000000000000" pitchFamily="34" charset="-128"/>
                <a:ea typeface="Source Han Sans JP" panose="020B0500000000000000" pitchFamily="34" charset="-128"/>
                <a:cs typeface="Corbel" charset="0"/>
              </a:rPr>
              <a:t>SCALING LEADERSHIP: </a:t>
            </a:r>
          </a:p>
          <a:p>
            <a:pPr algn="ctr"/>
            <a:r>
              <a:rPr lang="en-US" sz="1400" dirty="0" err="1">
                <a:latin typeface="Source Han Sans JP" panose="020B0500000000000000" pitchFamily="34" charset="-128"/>
                <a:ea typeface="Source Han Sans JP" panose="020B0500000000000000" pitchFamily="34" charset="-128"/>
                <a:cs typeface="Corbel" charset="0"/>
              </a:rPr>
              <a:t>組織の能力と効果性を高め</a:t>
            </a:r>
            <a:r>
              <a:rPr lang="en-US" sz="1400" dirty="0">
                <a:latin typeface="Source Han Sans JP" panose="020B0500000000000000" pitchFamily="34" charset="-128"/>
                <a:ea typeface="Source Han Sans JP" panose="020B0500000000000000" pitchFamily="34" charset="-128"/>
                <a:cs typeface="Corbel" charset="0"/>
              </a:rPr>
              <a:t>、</a:t>
            </a:r>
          </a:p>
          <a:p>
            <a:pPr algn="ctr"/>
            <a:r>
              <a:rPr lang="en-US" sz="1400" dirty="0" err="1">
                <a:latin typeface="Source Han Sans JP" panose="020B0500000000000000" pitchFamily="34" charset="-128"/>
                <a:ea typeface="Source Han Sans JP" panose="020B0500000000000000" pitchFamily="34" charset="-128"/>
                <a:cs typeface="Corbel" charset="0"/>
              </a:rPr>
              <a:t>もっとも重要な成果を創り出す</a:t>
            </a:r>
            <a:endParaRPr lang="en-US" sz="1600" dirty="0">
              <a:latin typeface="Source Han Sans JP" panose="020B0500000000000000" pitchFamily="34" charset="-128"/>
              <a:ea typeface="Source Han Sans JP" panose="020B0500000000000000" pitchFamily="34" charset="-128"/>
              <a:cs typeface="Corbel" charset="0"/>
            </a:endParaRPr>
          </a:p>
        </p:txBody>
      </p:sp>
      <p:pic>
        <p:nvPicPr>
          <p:cNvPr id="6" name="Picture 5">
            <a:extLst>
              <a:ext uri="{FF2B5EF4-FFF2-40B4-BE49-F238E27FC236}">
                <a16:creationId xmlns:a16="http://schemas.microsoft.com/office/drawing/2014/main" id="{F65767D2-A8D5-EE2C-1804-FB5FC66AF010}"/>
              </a:ext>
            </a:extLst>
          </p:cNvPr>
          <p:cNvPicPr>
            <a:picLocks noChangeAspect="1"/>
          </p:cNvPicPr>
          <p:nvPr/>
        </p:nvPicPr>
        <p:blipFill>
          <a:blip r:embed="rId5"/>
          <a:stretch/>
        </p:blipFill>
        <p:spPr>
          <a:xfrm>
            <a:off x="7799950" y="3235888"/>
            <a:ext cx="1595424" cy="2393136"/>
          </a:xfrm>
          <a:prstGeom prst="rect">
            <a:avLst/>
          </a:prstGeom>
        </p:spPr>
      </p:pic>
      <p:pic>
        <p:nvPicPr>
          <p:cNvPr id="7" name="Picture 6">
            <a:extLst>
              <a:ext uri="{FF2B5EF4-FFF2-40B4-BE49-F238E27FC236}">
                <a16:creationId xmlns:a16="http://schemas.microsoft.com/office/drawing/2014/main" id="{6474BA6D-C8FF-2716-4299-908A69208ADC}"/>
              </a:ext>
            </a:extLst>
          </p:cNvPr>
          <p:cNvPicPr>
            <a:picLocks noChangeAspect="1"/>
          </p:cNvPicPr>
          <p:nvPr/>
        </p:nvPicPr>
        <p:blipFill>
          <a:blip r:embed="rId6"/>
          <a:srcRect/>
          <a:stretch/>
        </p:blipFill>
        <p:spPr>
          <a:xfrm>
            <a:off x="9522872" y="3235888"/>
            <a:ext cx="1595424" cy="2393136"/>
          </a:xfrm>
          <a:prstGeom prst="rect">
            <a:avLst/>
          </a:prstGeom>
        </p:spPr>
      </p:pic>
      <p:sp>
        <p:nvSpPr>
          <p:cNvPr id="8" name="Rectangle 7">
            <a:extLst>
              <a:ext uri="{FF2B5EF4-FFF2-40B4-BE49-F238E27FC236}">
                <a16:creationId xmlns:a16="http://schemas.microsoft.com/office/drawing/2014/main" id="{EA14F3A9-FD3C-61BF-36CF-502E162CB8ED}"/>
              </a:ext>
            </a:extLst>
          </p:cNvPr>
          <p:cNvSpPr/>
          <p:nvPr/>
        </p:nvSpPr>
        <p:spPr>
          <a:xfrm>
            <a:off x="9665693" y="5700200"/>
            <a:ext cx="1361270" cy="307777"/>
          </a:xfrm>
          <a:prstGeom prst="rect">
            <a:avLst/>
          </a:prstGeom>
        </p:spPr>
        <p:txBody>
          <a:bodyPr wrap="none">
            <a:spAutoFit/>
          </a:bodyPr>
          <a:lstStyle/>
          <a:p>
            <a:r>
              <a:rPr lang="en-US" sz="1400" dirty="0">
                <a:solidFill>
                  <a:schemeClr val="tx1">
                    <a:lumMod val="50000"/>
                  </a:schemeClr>
                </a:solidFill>
                <a:latin typeface="Source Han Sans JP" panose="020B0500000000000000" pitchFamily="34" charset="-128"/>
                <a:ea typeface="Source Han Sans JP" panose="020B0500000000000000" pitchFamily="34" charset="-128"/>
                <a:cs typeface="Corbel" charset="0"/>
              </a:rPr>
              <a:t>Bob Anderson</a:t>
            </a:r>
          </a:p>
        </p:txBody>
      </p:sp>
      <p:sp>
        <p:nvSpPr>
          <p:cNvPr id="9" name="Rectangle 8">
            <a:extLst>
              <a:ext uri="{FF2B5EF4-FFF2-40B4-BE49-F238E27FC236}">
                <a16:creationId xmlns:a16="http://schemas.microsoft.com/office/drawing/2014/main" id="{3752EB0A-A79C-6DBE-AF37-C7B2F57FDA16}"/>
              </a:ext>
            </a:extLst>
          </p:cNvPr>
          <p:cNvSpPr/>
          <p:nvPr/>
        </p:nvSpPr>
        <p:spPr>
          <a:xfrm>
            <a:off x="8086240" y="5700200"/>
            <a:ext cx="1066318" cy="307777"/>
          </a:xfrm>
          <a:prstGeom prst="rect">
            <a:avLst/>
          </a:prstGeom>
        </p:spPr>
        <p:txBody>
          <a:bodyPr wrap="none">
            <a:spAutoFit/>
          </a:bodyPr>
          <a:lstStyle/>
          <a:p>
            <a:r>
              <a:rPr lang="en-US" sz="1400" dirty="0">
                <a:solidFill>
                  <a:schemeClr val="tx1">
                    <a:lumMod val="50000"/>
                  </a:schemeClr>
                </a:solidFill>
                <a:latin typeface="Source Han Sans JP" panose="020B0500000000000000" pitchFamily="34" charset="-128"/>
              </a:rPr>
              <a:t>Bill Adams</a:t>
            </a:r>
          </a:p>
        </p:txBody>
      </p:sp>
    </p:spTree>
    <p:extLst>
      <p:ext uri="{BB962C8B-B14F-4D97-AF65-F5344CB8AC3E}">
        <p14:creationId xmlns:p14="http://schemas.microsoft.com/office/powerpoint/2010/main" val="99077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rcRect/>
          <a:stretch/>
        </p:blipFill>
        <p:spPr>
          <a:xfrm>
            <a:off x="2871541" y="160894"/>
            <a:ext cx="6448917" cy="6536212"/>
          </a:xfrm>
          <a:prstGeom prst="rect">
            <a:avLst/>
          </a:prstGeom>
        </p:spPr>
      </p:pic>
      <p:sp>
        <p:nvSpPr>
          <p:cNvPr id="5" name="Rectangle 4"/>
          <p:cNvSpPr/>
          <p:nvPr/>
        </p:nvSpPr>
        <p:spPr>
          <a:xfrm>
            <a:off x="1524000" y="17526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err="1">
                <a:solidFill>
                  <a:schemeClr val="tx1"/>
                </a:solidFill>
                <a:latin typeface="Source Han Sans JP" panose="020B0500000000000000" pitchFamily="34" charset="-128"/>
                <a:ea typeface="Source Han Sans JP" panose="020B0500000000000000" pitchFamily="34" charset="-128"/>
                <a:cs typeface="Gotham Book" pitchFamily="50" charset="0"/>
              </a:rPr>
              <a:t>何が起こっているか</a:t>
            </a:r>
            <a:r>
              <a:rPr lang="en-US" sz="3200" dirty="0">
                <a:solidFill>
                  <a:schemeClr val="tx1"/>
                </a:solidFill>
                <a:latin typeface="Source Han Sans JP" panose="020B0500000000000000" pitchFamily="34" charset="-128"/>
                <a:ea typeface="Source Han Sans JP" panose="020B0500000000000000" pitchFamily="34" charset="-128"/>
                <a:cs typeface="Gotham Book" pitchFamily="50" charset="0"/>
              </a:rPr>
              <a:t>？</a:t>
            </a:r>
          </a:p>
        </p:txBody>
      </p:sp>
      <p:sp>
        <p:nvSpPr>
          <p:cNvPr id="7" name="Rectangle 6"/>
          <p:cNvSpPr/>
          <p:nvPr/>
        </p:nvSpPr>
        <p:spPr>
          <a:xfrm>
            <a:off x="1524000" y="29718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err="1">
                <a:solidFill>
                  <a:schemeClr val="tx1"/>
                </a:solidFill>
                <a:latin typeface="Source Han Sans JP" panose="020B0500000000000000" pitchFamily="34" charset="-128"/>
                <a:ea typeface="Source Han Sans JP" panose="020B0500000000000000" pitchFamily="34" charset="-128"/>
                <a:cs typeface="Gotham Book" pitchFamily="50" charset="0"/>
              </a:rPr>
              <a:t>なぜ起こっているか</a:t>
            </a:r>
            <a:r>
              <a:rPr lang="en-US" sz="3200" dirty="0">
                <a:solidFill>
                  <a:schemeClr val="tx1"/>
                </a:solidFill>
                <a:latin typeface="Source Han Sans JP" panose="020B0500000000000000" pitchFamily="34" charset="-128"/>
                <a:ea typeface="Source Han Sans JP" panose="020B0500000000000000" pitchFamily="34" charset="-128"/>
                <a:cs typeface="Gotham Book" pitchFamily="50" charset="0"/>
              </a:rPr>
              <a:t>？</a:t>
            </a:r>
          </a:p>
        </p:txBody>
      </p:sp>
      <p:sp>
        <p:nvSpPr>
          <p:cNvPr id="8" name="Rectangle 7"/>
          <p:cNvSpPr/>
          <p:nvPr/>
        </p:nvSpPr>
        <p:spPr>
          <a:xfrm>
            <a:off x="1524000" y="41910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err="1">
                <a:solidFill>
                  <a:schemeClr val="tx1"/>
                </a:solidFill>
                <a:latin typeface="Source Han Sans JP" panose="020B0500000000000000" pitchFamily="34" charset="-128"/>
                <a:ea typeface="Source Han Sans JP" panose="020B0500000000000000" pitchFamily="34" charset="-128"/>
                <a:cs typeface="Gotham Book" pitchFamily="50" charset="0"/>
              </a:rPr>
              <a:t>変化に向けてどうするか</a:t>
            </a:r>
            <a:r>
              <a:rPr lang="en-US" sz="3200" dirty="0">
                <a:solidFill>
                  <a:schemeClr val="tx1"/>
                </a:solidFill>
                <a:latin typeface="Source Han Sans JP" panose="020B0500000000000000" pitchFamily="34" charset="-128"/>
                <a:ea typeface="Source Han Sans JP" panose="020B0500000000000000" pitchFamily="34" charset="-128"/>
                <a:cs typeface="Gotham Book" pitchFamily="50" charset="0"/>
              </a:rPr>
              <a:t>？</a:t>
            </a:r>
          </a:p>
        </p:txBody>
      </p:sp>
    </p:spTree>
    <p:extLst>
      <p:ext uri="{BB962C8B-B14F-4D97-AF65-F5344CB8AC3E}">
        <p14:creationId xmlns:p14="http://schemas.microsoft.com/office/powerpoint/2010/main" val="327616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a:extLst>
              <a:ext uri="{FF2B5EF4-FFF2-40B4-BE49-F238E27FC236}">
                <a16:creationId xmlns:a16="http://schemas.microsoft.com/office/drawing/2014/main" id="{8C9E3FB2-A514-DD6A-7E45-ABDC6D71D9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829615" y="928947"/>
            <a:ext cx="4532770" cy="4542312"/>
          </a:xfrm>
          <a:prstGeom prst="rect">
            <a:avLst/>
          </a:prstGeom>
        </p:spPr>
      </p:pic>
      <p:sp>
        <p:nvSpPr>
          <p:cNvPr id="12" name="Freeform 11">
            <a:extLst>
              <a:ext uri="{FF2B5EF4-FFF2-40B4-BE49-F238E27FC236}">
                <a16:creationId xmlns:a16="http://schemas.microsoft.com/office/drawing/2014/main" id="{9852416A-284F-7F11-AE2E-71DB26228EF4}"/>
              </a:ext>
            </a:extLst>
          </p:cNvPr>
          <p:cNvSpPr/>
          <p:nvPr/>
        </p:nvSpPr>
        <p:spPr>
          <a:xfrm>
            <a:off x="3687671" y="781278"/>
            <a:ext cx="4816659" cy="2406510"/>
          </a:xfrm>
          <a:custGeom>
            <a:avLst/>
            <a:gdLst>
              <a:gd name="connsiteX0" fmla="*/ 2138838 w 4277676"/>
              <a:gd name="connsiteY0" fmla="*/ 0 h 2137222"/>
              <a:gd name="connsiteX1" fmla="*/ 4266719 w 4277676"/>
              <a:gd name="connsiteY1" fmla="*/ 1920232 h 2137222"/>
              <a:gd name="connsiteX2" fmla="*/ 4277676 w 4277676"/>
              <a:gd name="connsiteY2" fmla="*/ 2137222 h 2137222"/>
              <a:gd name="connsiteX3" fmla="*/ 0 w 4277676"/>
              <a:gd name="connsiteY3" fmla="*/ 2137222 h 2137222"/>
              <a:gd name="connsiteX4" fmla="*/ 10957 w 4277676"/>
              <a:gd name="connsiteY4" fmla="*/ 1920232 h 2137222"/>
              <a:gd name="connsiteX5" fmla="*/ 2138838 w 4277676"/>
              <a:gd name="connsiteY5" fmla="*/ 0 h 213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676" h="2137222">
                <a:moveTo>
                  <a:pt x="2138838" y="0"/>
                </a:moveTo>
                <a:cubicBezTo>
                  <a:pt x="3246302" y="0"/>
                  <a:pt x="4157185" y="841666"/>
                  <a:pt x="4266719" y="1920232"/>
                </a:cubicBezTo>
                <a:lnTo>
                  <a:pt x="4277676" y="2137222"/>
                </a:lnTo>
                <a:lnTo>
                  <a:pt x="0" y="2137222"/>
                </a:lnTo>
                <a:lnTo>
                  <a:pt x="10957" y="1920232"/>
                </a:lnTo>
                <a:cubicBezTo>
                  <a:pt x="120492" y="841666"/>
                  <a:pt x="1031374" y="0"/>
                  <a:pt x="21388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Source Han Sans JP" panose="020B0500000000000000" pitchFamily="34" charset="-128"/>
            </a:endParaRPr>
          </a:p>
        </p:txBody>
      </p:sp>
      <p:sp>
        <p:nvSpPr>
          <p:cNvPr id="13" name="Freeform 12">
            <a:extLst>
              <a:ext uri="{FF2B5EF4-FFF2-40B4-BE49-F238E27FC236}">
                <a16:creationId xmlns:a16="http://schemas.microsoft.com/office/drawing/2014/main" id="{5B647B50-6451-BD0B-2A2B-D76DEB7ED120}"/>
              </a:ext>
            </a:extLst>
          </p:cNvPr>
          <p:cNvSpPr/>
          <p:nvPr/>
        </p:nvSpPr>
        <p:spPr>
          <a:xfrm rot="10800000">
            <a:off x="3687671" y="3177615"/>
            <a:ext cx="4816659" cy="2406510"/>
          </a:xfrm>
          <a:custGeom>
            <a:avLst/>
            <a:gdLst>
              <a:gd name="connsiteX0" fmla="*/ 2138838 w 4277676"/>
              <a:gd name="connsiteY0" fmla="*/ 0 h 2137222"/>
              <a:gd name="connsiteX1" fmla="*/ 4266719 w 4277676"/>
              <a:gd name="connsiteY1" fmla="*/ 1920232 h 2137222"/>
              <a:gd name="connsiteX2" fmla="*/ 4277676 w 4277676"/>
              <a:gd name="connsiteY2" fmla="*/ 2137222 h 2137222"/>
              <a:gd name="connsiteX3" fmla="*/ 0 w 4277676"/>
              <a:gd name="connsiteY3" fmla="*/ 2137222 h 2137222"/>
              <a:gd name="connsiteX4" fmla="*/ 10957 w 4277676"/>
              <a:gd name="connsiteY4" fmla="*/ 1920232 h 2137222"/>
              <a:gd name="connsiteX5" fmla="*/ 2138838 w 4277676"/>
              <a:gd name="connsiteY5" fmla="*/ 0 h 213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676" h="2137222">
                <a:moveTo>
                  <a:pt x="2138838" y="0"/>
                </a:moveTo>
                <a:cubicBezTo>
                  <a:pt x="3246302" y="0"/>
                  <a:pt x="4157185" y="841666"/>
                  <a:pt x="4266719" y="1920232"/>
                </a:cubicBezTo>
                <a:lnTo>
                  <a:pt x="4277676" y="2137222"/>
                </a:lnTo>
                <a:lnTo>
                  <a:pt x="0" y="2137222"/>
                </a:lnTo>
                <a:lnTo>
                  <a:pt x="10957" y="1920232"/>
                </a:lnTo>
                <a:cubicBezTo>
                  <a:pt x="120492" y="841666"/>
                  <a:pt x="1031374" y="0"/>
                  <a:pt x="21388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Source Han Sans JP" panose="020B0500000000000000" pitchFamily="34" charset="-128"/>
            </a:endParaRPr>
          </a:p>
        </p:txBody>
      </p:sp>
      <p:pic>
        <p:nvPicPr>
          <p:cNvPr id="9" name="Graphic 8">
            <a:extLst>
              <a:ext uri="{FF2B5EF4-FFF2-40B4-BE49-F238E27FC236}">
                <a16:creationId xmlns:a16="http://schemas.microsoft.com/office/drawing/2014/main" id="{3CE4F1CC-A5C7-8B4D-AB8B-55128F4E04BD}"/>
              </a:ext>
            </a:extLst>
          </p:cNvPr>
          <p:cNvPicPr>
            <a:picLocks noChangeAspect="1"/>
          </p:cNvPicPr>
          <p:nvPr/>
        </p:nvPicPr>
        <p:blipFill>
          <a:blip r:embed="rId5">
            <a:extLst>
              <a:ext uri="{96DAC541-7B7A-43D3-8B79-37D633B846F1}">
                <asvg:svgBlip xmlns:asvg="http://schemas.microsoft.com/office/drawing/2016/SVG/main" r:embed="rId6"/>
              </a:ext>
            </a:extLst>
          </a:blip>
          <a:srcRect t="49522"/>
          <a:stretch>
            <a:fillRect/>
          </a:stretch>
        </p:blipFill>
        <p:spPr>
          <a:xfrm>
            <a:off x="3817113" y="3177615"/>
            <a:ext cx="4519101" cy="2409060"/>
          </a:xfrm>
          <a:prstGeom prst="rect">
            <a:avLst/>
          </a:prstGeom>
        </p:spPr>
      </p:pic>
      <p:pic>
        <p:nvPicPr>
          <p:cNvPr id="11" name="Graphic 10">
            <a:extLst>
              <a:ext uri="{FF2B5EF4-FFF2-40B4-BE49-F238E27FC236}">
                <a16:creationId xmlns:a16="http://schemas.microsoft.com/office/drawing/2014/main" id="{C11441B7-CA16-FE45-A89A-FC1EE369BD02}"/>
              </a:ext>
            </a:extLst>
          </p:cNvPr>
          <p:cNvPicPr>
            <a:picLocks noChangeAspect="1"/>
          </p:cNvPicPr>
          <p:nvPr/>
        </p:nvPicPr>
        <p:blipFill>
          <a:blip r:embed="rId5">
            <a:extLst>
              <a:ext uri="{96DAC541-7B7A-43D3-8B79-37D633B846F1}">
                <asvg:svgBlip xmlns:asvg="http://schemas.microsoft.com/office/drawing/2016/SVG/main" r:embed="rId6"/>
              </a:ext>
            </a:extLst>
          </a:blip>
          <a:srcRect b="50818"/>
          <a:stretch>
            <a:fillRect/>
          </a:stretch>
        </p:blipFill>
        <p:spPr>
          <a:xfrm>
            <a:off x="3787666" y="805908"/>
            <a:ext cx="4609566" cy="2394195"/>
          </a:xfrm>
          <a:prstGeom prst="rect">
            <a:avLst/>
          </a:prstGeom>
        </p:spPr>
      </p:pic>
      <p:sp>
        <p:nvSpPr>
          <p:cNvPr id="2" name="Title 1">
            <a:extLst>
              <a:ext uri="{FF2B5EF4-FFF2-40B4-BE49-F238E27FC236}">
                <a16:creationId xmlns:a16="http://schemas.microsoft.com/office/drawing/2014/main" id="{F36EF4DA-0326-442A-A8AD-4735D283BBAB}"/>
              </a:ext>
            </a:extLst>
          </p:cNvPr>
          <p:cNvSpPr>
            <a:spLocks noGrp="1"/>
          </p:cNvSpPr>
          <p:nvPr>
            <p:ph type="title"/>
          </p:nvPr>
        </p:nvSpPr>
        <p:spPr>
          <a:xfrm>
            <a:off x="404260" y="374296"/>
            <a:ext cx="3927107" cy="681355"/>
          </a:xfrm>
        </p:spPr>
        <p:txBody>
          <a:bodyPr/>
          <a:lstStyle/>
          <a:p>
            <a:r>
              <a:rPr lang="en-US" sz="2800" b="0" dirty="0" err="1">
                <a:latin typeface="Source Han Sans JP Medium" panose="020B0500000000000000" pitchFamily="34" charset="-128"/>
                <a:ea typeface="Source Han Sans JP Medium" panose="020B0500000000000000" pitchFamily="34" charset="-128"/>
              </a:rPr>
              <a:t>モデルの構造</a:t>
            </a:r>
            <a:br>
              <a:rPr lang="en-US" sz="2800" b="0" dirty="0">
                <a:latin typeface="Source Han Sans JP Medium" panose="020B0500000000000000" pitchFamily="34" charset="-128"/>
                <a:ea typeface="Source Han Sans JP Medium" panose="020B0500000000000000" pitchFamily="34" charset="-128"/>
              </a:rPr>
            </a:br>
            <a:r>
              <a:rPr lang="en-US" sz="2800" b="0" dirty="0">
                <a:latin typeface="Source Han Sans JP Medium" panose="020B0500000000000000" pitchFamily="34" charset="-128"/>
                <a:ea typeface="Source Han Sans JP Medium" panose="020B0500000000000000" pitchFamily="34" charset="-128"/>
              </a:rPr>
              <a:t>基本の2つのマインド</a:t>
            </a:r>
          </a:p>
        </p:txBody>
      </p:sp>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u="none" strike="noStrike" kern="1200" cap="none" spc="0" normalizeH="0" baseline="0" noProof="0" smtClean="0">
                <a:ln>
                  <a:noFill/>
                </a:ln>
                <a:solidFill>
                  <a:srgbClr val="414041">
                    <a:tint val="75000"/>
                  </a:srgbClr>
                </a:solidFill>
                <a:effectLst/>
                <a:uLnTx/>
                <a:uFillTx/>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u="none" strike="noStrike" kern="1200" cap="none" spc="0" normalizeH="0" baseline="0" noProof="0" dirty="0">
              <a:ln>
                <a:noFill/>
              </a:ln>
              <a:solidFill>
                <a:srgbClr val="414041">
                  <a:tint val="75000"/>
                </a:srgbClr>
              </a:solidFill>
              <a:effectLst/>
              <a:uLnTx/>
              <a:uFillTx/>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u="none" strike="noStrike" kern="1200" cap="none" spc="0" normalizeH="0" baseline="0" noProof="0" dirty="0">
                <a:ln>
                  <a:noFill/>
                </a:ln>
                <a:solidFill>
                  <a:srgbClr val="BBBEC0"/>
                </a:solidFill>
                <a:effectLst/>
                <a:uLnTx/>
                <a:uFillTx/>
                <a:ea typeface="+mn-ea"/>
                <a:cs typeface="Gotham Light" pitchFamily="2" charset="0"/>
              </a:rPr>
              <a:t>© Leadership Circle | All Rights Reserved</a:t>
            </a:r>
          </a:p>
        </p:txBody>
      </p:sp>
    </p:spTree>
    <p:extLst>
      <p:ext uri="{BB962C8B-B14F-4D97-AF65-F5344CB8AC3E}">
        <p14:creationId xmlns:p14="http://schemas.microsoft.com/office/powerpoint/2010/main" val="951573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700"/>
                                        <p:tgtEl>
                                          <p:spTgt spid="12"/>
                                        </p:tgtEl>
                                      </p:cBhvr>
                                    </p:animEffect>
                                  </p:childTnLst>
                                </p:cTn>
                              </p:par>
                            </p:childTnLst>
                          </p:cTn>
                        </p:par>
                        <p:par>
                          <p:cTn id="11" fill="hold">
                            <p:stCondLst>
                              <p:cond delay="12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7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ja-JP" altLang="es-ES">
                <a:ea typeface="Source Han Sans JP" panose="020B0500000000000000" pitchFamily="34" charset="-128"/>
              </a:rPr>
              <a:t>クリエイティブ・コンピテンシー</a:t>
            </a:r>
            <a:endParaRPr lang="en-US" dirty="0">
              <a:ea typeface="Source Han Sans JP" panose="020B0500000000000000" pitchFamily="34" charset="-128"/>
            </a:endParaRPr>
          </a:p>
        </p:txBody>
      </p:sp>
      <p:sp>
        <p:nvSpPr>
          <p:cNvPr id="14" name="TextBox 13">
            <a:extLst>
              <a:ext uri="{FF2B5EF4-FFF2-40B4-BE49-F238E27FC236}">
                <a16:creationId xmlns:a16="http://schemas.microsoft.com/office/drawing/2014/main" id="{29B26B33-0A8E-6043-9D12-0A3A594CFAA1}"/>
              </a:ext>
            </a:extLst>
          </p:cNvPr>
          <p:cNvSpPr txBox="1"/>
          <p:nvPr/>
        </p:nvSpPr>
        <p:spPr>
          <a:xfrm>
            <a:off x="844231" y="1548318"/>
            <a:ext cx="2760662" cy="1246378"/>
          </a:xfrm>
          <a:prstGeom prst="rect">
            <a:avLst/>
          </a:prstGeom>
          <a:noFill/>
        </p:spPr>
        <p:txBody>
          <a:bodyPr lIns="91322" tIns="45662" rIns="91322" bIns="45662">
            <a:spAutoFit/>
          </a:bodyPr>
          <a:lstStyle/>
          <a:p>
            <a:pPr lvl="0">
              <a:defRPr/>
            </a:pPr>
            <a:r>
              <a:rPr lang="ja-JP" altLang="es-ES" sz="1500">
                <a:solidFill>
                  <a:srgbClr val="333333"/>
                </a:solidFill>
                <a:latin typeface="Source Han Sans JP" panose="020B0500000000000000" pitchFamily="34" charset="-128"/>
                <a:ea typeface="Source Han Sans JP" panose="020B0500000000000000" pitchFamily="34" charset="-128"/>
                <a:cs typeface="Arial" pitchFamily="34" charset="0"/>
              </a:rPr>
              <a:t>思いやりのあるつながりチー</a:t>
            </a:r>
            <a:endParaRPr lang="pt-PT" altLang="ja-JP" sz="1500" dirty="0">
              <a:solidFill>
                <a:srgbClr val="333333"/>
              </a:solidFill>
              <a:latin typeface="Source Han Sans JP" panose="020B0500000000000000" pitchFamily="34" charset="-128"/>
              <a:ea typeface="Source Han Sans JP" panose="020B0500000000000000" pitchFamily="34" charset="-128"/>
              <a:cs typeface="Arial" pitchFamily="34" charset="0"/>
            </a:endParaRPr>
          </a:p>
          <a:p>
            <a:pPr lvl="0">
              <a:defRPr/>
            </a:pPr>
            <a:r>
              <a:rPr lang="ja-JP" altLang="es-ES" sz="1500">
                <a:solidFill>
                  <a:srgbClr val="333333"/>
                </a:solidFill>
                <a:latin typeface="Source Han Sans JP" panose="020B0500000000000000" pitchFamily="34" charset="-128"/>
                <a:ea typeface="Source Han Sans JP" panose="020B0500000000000000" pitchFamily="34" charset="-128"/>
                <a:cs typeface="Arial" pitchFamily="34" charset="0"/>
              </a:rPr>
              <a:t>ムプレイ推進</a:t>
            </a:r>
            <a:endParaRPr lang="pt-PT" altLang="ja-JP" sz="1500" dirty="0">
              <a:solidFill>
                <a:srgbClr val="333333"/>
              </a:solidFill>
              <a:latin typeface="Source Han Sans JP" panose="020B0500000000000000" pitchFamily="34" charset="-128"/>
              <a:ea typeface="Source Han Sans JP" panose="020B0500000000000000" pitchFamily="34" charset="-128"/>
              <a:cs typeface="Arial" pitchFamily="34" charset="0"/>
            </a:endParaRPr>
          </a:p>
          <a:p>
            <a:pPr lvl="0">
              <a:defRPr/>
            </a:pPr>
            <a:r>
              <a:rPr lang="ja-JP" altLang="es-ES" sz="1500">
                <a:solidFill>
                  <a:srgbClr val="333333"/>
                </a:solidFill>
                <a:latin typeface="Source Han Sans JP" panose="020B0500000000000000" pitchFamily="34" charset="-128"/>
                <a:ea typeface="Source Han Sans JP" panose="020B0500000000000000" pitchFamily="34" charset="-128"/>
                <a:cs typeface="Arial" pitchFamily="34" charset="0"/>
              </a:rPr>
              <a:t>協働</a:t>
            </a:r>
            <a:endParaRPr lang="pt-PT" altLang="ja-JP" sz="1500" dirty="0">
              <a:solidFill>
                <a:srgbClr val="333333"/>
              </a:solidFill>
              <a:latin typeface="Source Han Sans JP" panose="020B0500000000000000" pitchFamily="34" charset="-128"/>
              <a:ea typeface="Source Han Sans JP" panose="020B0500000000000000" pitchFamily="34" charset="-128"/>
              <a:cs typeface="Arial" pitchFamily="34" charset="0"/>
            </a:endParaRPr>
          </a:p>
          <a:p>
            <a:pPr lvl="0">
              <a:defRPr/>
            </a:pPr>
            <a:r>
              <a:rPr lang="ja-JP" altLang="es-ES" sz="1500">
                <a:solidFill>
                  <a:srgbClr val="333333"/>
                </a:solidFill>
                <a:latin typeface="Source Han Sans JP" panose="020B0500000000000000" pitchFamily="34" charset="-128"/>
                <a:ea typeface="Source Han Sans JP" panose="020B0500000000000000" pitchFamily="34" charset="-128"/>
                <a:cs typeface="Arial" pitchFamily="34" charset="0"/>
              </a:rPr>
              <a:t>メンタリングと育成</a:t>
            </a:r>
            <a:endParaRPr lang="pt-PT" altLang="ja-JP" sz="1500" dirty="0">
              <a:solidFill>
                <a:srgbClr val="333333"/>
              </a:solidFill>
              <a:latin typeface="Source Han Sans JP" panose="020B0500000000000000" pitchFamily="34" charset="-128"/>
              <a:ea typeface="Source Han Sans JP" panose="020B0500000000000000" pitchFamily="34" charset="-128"/>
              <a:cs typeface="Arial" pitchFamily="34" charset="0"/>
            </a:endParaRPr>
          </a:p>
          <a:p>
            <a:pPr lvl="0">
              <a:defRPr/>
            </a:pPr>
            <a:r>
              <a:rPr lang="ja-JP" altLang="es-ES" sz="1500">
                <a:solidFill>
                  <a:srgbClr val="333333"/>
                </a:solidFill>
                <a:latin typeface="Source Han Sans JP" panose="020B0500000000000000" pitchFamily="34" charset="-128"/>
                <a:ea typeface="Source Han Sans JP" panose="020B0500000000000000" pitchFamily="34" charset="-128"/>
                <a:cs typeface="Arial" pitchFamily="34" charset="0"/>
              </a:rPr>
              <a:t>対人知性</a:t>
            </a:r>
            <a:endParaRPr kumimoji="0" lang="en-US" sz="1500" u="none" strike="noStrike" kern="1200" cap="none" spc="0" normalizeH="0" baseline="0" noProof="0" dirty="0">
              <a:ln>
                <a:noFill/>
              </a:ln>
              <a:solidFill>
                <a:srgbClr val="333333"/>
              </a:solidFill>
              <a:effectLst/>
              <a:uLnTx/>
              <a:uFillTx/>
              <a:latin typeface="Source Han Sans JP" panose="020B0500000000000000" pitchFamily="34" charset="-128"/>
              <a:ea typeface="Source Han Sans JP" panose="020B0500000000000000" pitchFamily="34" charset="-128"/>
              <a:cs typeface="Arial" pitchFamily="34" charset="0"/>
            </a:endParaRPr>
          </a:p>
        </p:txBody>
      </p:sp>
      <p:sp>
        <p:nvSpPr>
          <p:cNvPr id="15" name="TextBox 14">
            <a:extLst>
              <a:ext uri="{FF2B5EF4-FFF2-40B4-BE49-F238E27FC236}">
                <a16:creationId xmlns:a16="http://schemas.microsoft.com/office/drawing/2014/main" id="{D41A9146-8D26-3140-8CB2-B99A2E78EEB9}"/>
              </a:ext>
            </a:extLst>
          </p:cNvPr>
          <p:cNvSpPr txBox="1"/>
          <p:nvPr/>
        </p:nvSpPr>
        <p:spPr>
          <a:xfrm>
            <a:off x="844231" y="3167188"/>
            <a:ext cx="1801812" cy="1015546"/>
          </a:xfrm>
          <a:prstGeom prst="rect">
            <a:avLst/>
          </a:prstGeom>
          <a:noFill/>
        </p:spPr>
        <p:txBody>
          <a:bodyPr lIns="91322" tIns="45662" rIns="91322" bIns="45662">
            <a:spAutoFit/>
          </a:bodyPr>
          <a:lstStyle/>
          <a:p>
            <a:pPr lvl="0">
              <a:defRPr/>
            </a:pPr>
            <a:r>
              <a:rPr lang="ja-JP" altLang="es-ES" sz="1500">
                <a:solidFill>
                  <a:srgbClr val="333333"/>
                </a:solidFill>
                <a:latin typeface="Source Han Sans JP" panose="020B0500000000000000" pitchFamily="34" charset="-128"/>
                <a:ea typeface="Source Han Sans JP" panose="020B0500000000000000" pitchFamily="34" charset="-128"/>
                <a:cs typeface="Arial" pitchFamily="34" charset="0"/>
              </a:rPr>
              <a:t>無私</a:t>
            </a:r>
            <a:endParaRPr lang="pt-PT" altLang="ja-JP" sz="1500" dirty="0">
              <a:solidFill>
                <a:srgbClr val="333333"/>
              </a:solidFill>
              <a:latin typeface="Source Han Sans JP" panose="020B0500000000000000" pitchFamily="34" charset="-128"/>
              <a:ea typeface="Source Han Sans JP" panose="020B0500000000000000" pitchFamily="34" charset="-128"/>
              <a:cs typeface="Arial" pitchFamily="34" charset="0"/>
            </a:endParaRPr>
          </a:p>
          <a:p>
            <a:pPr lvl="0">
              <a:defRPr/>
            </a:pPr>
            <a:r>
              <a:rPr lang="ja-JP" altLang="es-ES" sz="1500">
                <a:solidFill>
                  <a:srgbClr val="333333"/>
                </a:solidFill>
                <a:latin typeface="Source Han Sans JP" panose="020B0500000000000000" pitchFamily="34" charset="-128"/>
                <a:ea typeface="Source Han Sans JP" panose="020B0500000000000000" pitchFamily="34" charset="-128"/>
                <a:cs typeface="Arial" pitchFamily="34" charset="0"/>
              </a:rPr>
              <a:t>バランス</a:t>
            </a:r>
            <a:endParaRPr kumimoji="0" lang="en-US" sz="1500" u="none" strike="noStrike" kern="1200" cap="none" spc="0" normalizeH="0" baseline="0" noProof="0" dirty="0">
              <a:ln>
                <a:noFill/>
              </a:ln>
              <a:solidFill>
                <a:srgbClr val="333333"/>
              </a:solidFill>
              <a:effectLst/>
              <a:uLnTx/>
              <a:uFillTx/>
              <a:latin typeface="Source Han Sans JP" panose="020B0500000000000000" pitchFamily="34" charset="-128"/>
              <a:ea typeface="Source Han Sans JP" panose="020B0500000000000000" pitchFamily="34" charset="-128"/>
              <a:cs typeface="Arial" pitchFamily="34" charset="0"/>
            </a:endParaRPr>
          </a:p>
          <a:p>
            <a:pPr lvl="0">
              <a:defRPr/>
            </a:pPr>
            <a:r>
              <a:rPr lang="ja-JP" altLang="es-ES" sz="1500">
                <a:solidFill>
                  <a:srgbClr val="333333"/>
                </a:solidFill>
                <a:latin typeface="Source Han Sans JP" panose="020B0500000000000000" pitchFamily="34" charset="-128"/>
                <a:ea typeface="Source Han Sans JP" panose="020B0500000000000000" pitchFamily="34" charset="-128"/>
                <a:cs typeface="Arial" pitchFamily="34" charset="0"/>
              </a:rPr>
              <a:t>落ち着き</a:t>
            </a:r>
            <a:endParaRPr kumimoji="0" lang="en-US" sz="1500" u="none" strike="noStrike" kern="1200" cap="none" spc="0" normalizeH="0" baseline="0" noProof="0" dirty="0">
              <a:ln>
                <a:noFill/>
              </a:ln>
              <a:solidFill>
                <a:srgbClr val="333333"/>
              </a:solidFill>
              <a:effectLst/>
              <a:uLnTx/>
              <a:uFillTx/>
              <a:latin typeface="Source Han Sans JP" panose="020B0500000000000000" pitchFamily="34" charset="-128"/>
              <a:ea typeface="Source Han Sans JP" panose="020B0500000000000000" pitchFamily="34" charset="-128"/>
              <a:cs typeface="Arial" pitchFamily="34" charset="0"/>
            </a:endParaRPr>
          </a:p>
          <a:p>
            <a:pPr lvl="0">
              <a:defRPr/>
            </a:pPr>
            <a:r>
              <a:rPr lang="ja-JP" altLang="es-ES" sz="1500">
                <a:solidFill>
                  <a:srgbClr val="333333"/>
                </a:solidFill>
                <a:latin typeface="Source Han Sans JP" panose="020B0500000000000000" pitchFamily="34" charset="-128"/>
                <a:ea typeface="Source Han Sans JP" panose="020B0500000000000000" pitchFamily="34" charset="-128"/>
                <a:cs typeface="Arial" pitchFamily="34" charset="0"/>
              </a:rPr>
              <a:t>自ら学ぶ</a:t>
            </a:r>
            <a:endParaRPr kumimoji="0" lang="en-US" sz="1500" u="none" strike="noStrike" kern="1200" cap="none" spc="0" normalizeH="0" baseline="0" noProof="0" dirty="0">
              <a:ln>
                <a:noFill/>
              </a:ln>
              <a:solidFill>
                <a:srgbClr val="333333"/>
              </a:solidFill>
              <a:effectLst/>
              <a:uLnTx/>
              <a:uFillTx/>
              <a:latin typeface="Source Han Sans JP" panose="020B0500000000000000" pitchFamily="34" charset="-128"/>
              <a:ea typeface="Source Han Sans JP" panose="020B0500000000000000" pitchFamily="34" charset="-128"/>
              <a:cs typeface="Arial" pitchFamily="34" charset="0"/>
            </a:endParaRPr>
          </a:p>
        </p:txBody>
      </p:sp>
      <p:sp>
        <p:nvSpPr>
          <p:cNvPr id="16" name="TextBox 15">
            <a:extLst>
              <a:ext uri="{FF2B5EF4-FFF2-40B4-BE49-F238E27FC236}">
                <a16:creationId xmlns:a16="http://schemas.microsoft.com/office/drawing/2014/main" id="{CB0557EB-CC77-614A-8553-23A27C5D3247}"/>
              </a:ext>
            </a:extLst>
          </p:cNvPr>
          <p:cNvSpPr txBox="1"/>
          <p:nvPr/>
        </p:nvSpPr>
        <p:spPr>
          <a:xfrm>
            <a:off x="844241" y="4591428"/>
            <a:ext cx="2273846" cy="553881"/>
          </a:xfrm>
          <a:prstGeom prst="rect">
            <a:avLst/>
          </a:prstGeom>
          <a:noFill/>
        </p:spPr>
        <p:txBody>
          <a:bodyPr wrap="square" lIns="91322" tIns="45662" rIns="91322" bIns="45662">
            <a:spAutoFit/>
          </a:bodyPr>
          <a:lstStyle/>
          <a:p>
            <a:pPr lvl="0">
              <a:defRPr/>
            </a:pPr>
            <a:r>
              <a:rPr lang="ja-JP" altLang="es-ES" sz="1500">
                <a:solidFill>
                  <a:srgbClr val="333333"/>
                </a:solidFill>
                <a:latin typeface="Source Han Sans JP" panose="020B0500000000000000" pitchFamily="34" charset="-128"/>
                <a:ea typeface="Source Han Sans JP" panose="020B0500000000000000" pitchFamily="34" charset="-128"/>
                <a:cs typeface="Arial" pitchFamily="34" charset="0"/>
              </a:rPr>
              <a:t>一貫性</a:t>
            </a:r>
            <a:endParaRPr kumimoji="0" lang="en-US" sz="1500" u="none" strike="noStrike" kern="1200" cap="none" spc="0" normalizeH="0" baseline="0" noProof="0" dirty="0">
              <a:ln>
                <a:noFill/>
              </a:ln>
              <a:solidFill>
                <a:srgbClr val="333333"/>
              </a:solidFill>
              <a:effectLst/>
              <a:uLnTx/>
              <a:uFillTx/>
              <a:latin typeface="Source Han Sans JP" panose="020B0500000000000000" pitchFamily="34" charset="-128"/>
              <a:ea typeface="Source Han Sans JP" panose="020B0500000000000000" pitchFamily="34" charset="-128"/>
              <a:cs typeface="Arial" pitchFamily="34" charset="0"/>
            </a:endParaRPr>
          </a:p>
          <a:p>
            <a:pPr lvl="0">
              <a:defRPr/>
            </a:pPr>
            <a:r>
              <a:rPr lang="ja-JP" altLang="es-ES" sz="1500">
                <a:solidFill>
                  <a:srgbClr val="333333"/>
                </a:solidFill>
                <a:latin typeface="Source Han Sans JP" panose="020B0500000000000000" pitchFamily="34" charset="-128"/>
                <a:ea typeface="Source Han Sans JP" panose="020B0500000000000000" pitchFamily="34" charset="-128"/>
                <a:cs typeface="Arial" pitchFamily="34" charset="0"/>
              </a:rPr>
              <a:t>勇気ある本質</a:t>
            </a:r>
            <a:endParaRPr kumimoji="0" lang="en-US" sz="1500" u="none" strike="noStrike" kern="1200" cap="none" spc="0" normalizeH="0" baseline="0" noProof="0" dirty="0">
              <a:ln>
                <a:noFill/>
              </a:ln>
              <a:solidFill>
                <a:srgbClr val="333333"/>
              </a:solidFill>
              <a:effectLst/>
              <a:uLnTx/>
              <a:uFillTx/>
              <a:latin typeface="Source Han Sans JP" panose="020B0500000000000000" pitchFamily="34" charset="-128"/>
              <a:ea typeface="Source Han Sans JP" panose="020B0500000000000000" pitchFamily="34" charset="-128"/>
              <a:cs typeface="Arial" pitchFamily="34" charset="0"/>
            </a:endParaRPr>
          </a:p>
        </p:txBody>
      </p:sp>
      <p:sp>
        <p:nvSpPr>
          <p:cNvPr id="17" name="TextBox 16">
            <a:extLst>
              <a:ext uri="{FF2B5EF4-FFF2-40B4-BE49-F238E27FC236}">
                <a16:creationId xmlns:a16="http://schemas.microsoft.com/office/drawing/2014/main" id="{B21F098E-0BAF-3546-B3ED-497B6C51C20A}"/>
              </a:ext>
            </a:extLst>
          </p:cNvPr>
          <p:cNvSpPr txBox="1"/>
          <p:nvPr/>
        </p:nvSpPr>
        <p:spPr>
          <a:xfrm>
            <a:off x="3474262" y="1523037"/>
            <a:ext cx="1915671" cy="784713"/>
          </a:xfrm>
          <a:prstGeom prst="rect">
            <a:avLst/>
          </a:prstGeom>
          <a:noFill/>
        </p:spPr>
        <p:txBody>
          <a:bodyPr wrap="none" lIns="91322" tIns="45662" rIns="91322" bIns="45662">
            <a:spAutoFit/>
          </a:bodyPr>
          <a:lstStyle/>
          <a:p>
            <a:pPr lvl="0">
              <a:defRPr/>
            </a:pPr>
            <a:r>
              <a:rPr lang="ja-JP" altLang="es-ES" sz="1500">
                <a:solidFill>
                  <a:srgbClr val="333333"/>
                </a:solidFill>
                <a:latin typeface="Source Han Sans JP" panose="020B0500000000000000" pitchFamily="34" charset="-128"/>
                <a:ea typeface="Source Han Sans JP" panose="020B0500000000000000" pitchFamily="34" charset="-128"/>
                <a:cs typeface="Arial" pitchFamily="34" charset="0"/>
              </a:rPr>
              <a:t>社会・世界への配慮</a:t>
            </a:r>
            <a:endParaRPr lang="pt-PT" altLang="ja-JP" sz="1500" dirty="0">
              <a:solidFill>
                <a:srgbClr val="333333"/>
              </a:solidFill>
              <a:latin typeface="Source Han Sans JP" panose="020B0500000000000000" pitchFamily="34" charset="-128"/>
              <a:ea typeface="Source Han Sans JP" panose="020B0500000000000000" pitchFamily="34" charset="-128"/>
              <a:cs typeface="Arial" pitchFamily="34" charset="0"/>
            </a:endParaRPr>
          </a:p>
          <a:p>
            <a:pPr lvl="0">
              <a:defRPr/>
            </a:pPr>
            <a:r>
              <a:rPr lang="ja-JP" altLang="es-ES" sz="1500">
                <a:solidFill>
                  <a:srgbClr val="333333"/>
                </a:solidFill>
                <a:latin typeface="Source Han Sans JP" panose="020B0500000000000000" pitchFamily="34" charset="-128"/>
                <a:ea typeface="Source Han Sans JP" panose="020B0500000000000000" pitchFamily="34" charset="-128"/>
                <a:cs typeface="Arial" pitchFamily="34" charset="0"/>
              </a:rPr>
              <a:t>持続可能な生産性</a:t>
            </a:r>
            <a:endParaRPr lang="pt-PT" altLang="ja-JP" sz="1500" dirty="0">
              <a:solidFill>
                <a:srgbClr val="333333"/>
              </a:solidFill>
              <a:latin typeface="Source Han Sans JP" panose="020B0500000000000000" pitchFamily="34" charset="-128"/>
              <a:ea typeface="Source Han Sans JP" panose="020B0500000000000000" pitchFamily="34" charset="-128"/>
              <a:cs typeface="Arial" pitchFamily="34" charset="0"/>
            </a:endParaRPr>
          </a:p>
          <a:p>
            <a:pPr lvl="0">
              <a:defRPr/>
            </a:pPr>
            <a:r>
              <a:rPr lang="ja-JP" altLang="es-ES" sz="1500">
                <a:solidFill>
                  <a:srgbClr val="333333"/>
                </a:solidFill>
                <a:latin typeface="Source Han Sans JP" panose="020B0500000000000000" pitchFamily="34" charset="-128"/>
                <a:ea typeface="Source Han Sans JP" panose="020B0500000000000000" pitchFamily="34" charset="-128"/>
                <a:cs typeface="Arial" pitchFamily="34" charset="0"/>
              </a:rPr>
              <a:t>システム思考</a:t>
            </a:r>
            <a:endParaRPr kumimoji="0" lang="en-US" sz="1500" u="none" strike="noStrike" kern="1200" cap="none" spc="0" normalizeH="0" baseline="0" noProof="0" dirty="0">
              <a:ln>
                <a:noFill/>
              </a:ln>
              <a:solidFill>
                <a:srgbClr val="333333"/>
              </a:solidFill>
              <a:effectLst/>
              <a:uLnTx/>
              <a:uFillTx/>
              <a:latin typeface="Source Han Sans JP" panose="020B0500000000000000" pitchFamily="34" charset="-128"/>
              <a:ea typeface="Source Han Sans JP" panose="020B0500000000000000" pitchFamily="34" charset="-128"/>
              <a:cs typeface="Arial" pitchFamily="34" charset="0"/>
            </a:endParaRPr>
          </a:p>
        </p:txBody>
      </p:sp>
      <p:sp>
        <p:nvSpPr>
          <p:cNvPr id="18" name="TextBox 17">
            <a:extLst>
              <a:ext uri="{FF2B5EF4-FFF2-40B4-BE49-F238E27FC236}">
                <a16:creationId xmlns:a16="http://schemas.microsoft.com/office/drawing/2014/main" id="{9FAEA49C-F6F8-7C4A-AFF2-B3F337423AD6}"/>
              </a:ext>
            </a:extLst>
          </p:cNvPr>
          <p:cNvSpPr txBox="1"/>
          <p:nvPr/>
        </p:nvSpPr>
        <p:spPr>
          <a:xfrm>
            <a:off x="3474267" y="3175170"/>
            <a:ext cx="1574232" cy="1015546"/>
          </a:xfrm>
          <a:prstGeom prst="rect">
            <a:avLst/>
          </a:prstGeom>
          <a:noFill/>
        </p:spPr>
        <p:txBody>
          <a:bodyPr wrap="none" lIns="91322" tIns="45662" rIns="91322" bIns="45662">
            <a:spAutoFit/>
          </a:bodyPr>
          <a:lstStyle/>
          <a:p>
            <a:pPr lvl="0">
              <a:defRPr/>
            </a:pPr>
            <a:r>
              <a:rPr lang="ja-JP" altLang="es-ES" sz="1500">
                <a:solidFill>
                  <a:srgbClr val="333333"/>
                </a:solidFill>
                <a:latin typeface="Source Han Sans JP" panose="020B0500000000000000" pitchFamily="34" charset="-128"/>
                <a:ea typeface="Source Han Sans JP" panose="020B0500000000000000" pitchFamily="34" charset="-128"/>
                <a:cs typeface="Arial" pitchFamily="34" charset="0"/>
              </a:rPr>
              <a:t>戦略思考</a:t>
            </a:r>
            <a:endParaRPr lang="pt-PT" altLang="ja-JP" sz="1500" dirty="0">
              <a:solidFill>
                <a:srgbClr val="333333"/>
              </a:solidFill>
              <a:latin typeface="Source Han Sans JP" panose="020B0500000000000000" pitchFamily="34" charset="-128"/>
              <a:ea typeface="Source Han Sans JP" panose="020B0500000000000000" pitchFamily="34" charset="-128"/>
              <a:cs typeface="Arial" pitchFamily="34" charset="0"/>
            </a:endParaRPr>
          </a:p>
          <a:p>
            <a:pPr lvl="0">
              <a:defRPr/>
            </a:pPr>
            <a:r>
              <a:rPr lang="ja-JP" altLang="es-ES" sz="1500">
                <a:solidFill>
                  <a:srgbClr val="333333"/>
                </a:solidFill>
                <a:latin typeface="Source Han Sans JP" panose="020B0500000000000000" pitchFamily="34" charset="-128"/>
                <a:ea typeface="Source Han Sans JP" panose="020B0500000000000000" pitchFamily="34" charset="-128"/>
                <a:cs typeface="Arial" pitchFamily="34" charset="0"/>
              </a:rPr>
              <a:t>目的とビジョン </a:t>
            </a:r>
            <a:endParaRPr lang="pt-PT" altLang="ja-JP" sz="1500" dirty="0">
              <a:solidFill>
                <a:srgbClr val="333333"/>
              </a:solidFill>
              <a:latin typeface="Source Han Sans JP" panose="020B0500000000000000" pitchFamily="34" charset="-128"/>
              <a:ea typeface="Source Han Sans JP" panose="020B0500000000000000" pitchFamily="34" charset="-128"/>
              <a:cs typeface="Arial" pitchFamily="34" charset="0"/>
            </a:endParaRPr>
          </a:p>
          <a:p>
            <a:pPr lvl="0">
              <a:defRPr/>
            </a:pPr>
            <a:r>
              <a:rPr lang="ja-JP" altLang="es-ES" sz="1500">
                <a:solidFill>
                  <a:srgbClr val="333333"/>
                </a:solidFill>
                <a:latin typeface="Source Han Sans JP" panose="020B0500000000000000" pitchFamily="34" charset="-128"/>
                <a:ea typeface="Source Han Sans JP" panose="020B0500000000000000" pitchFamily="34" charset="-128"/>
                <a:cs typeface="Arial" pitchFamily="34" charset="0"/>
              </a:rPr>
              <a:t>結果を出す</a:t>
            </a:r>
            <a:endParaRPr lang="pt-PT" altLang="ja-JP" sz="1500" dirty="0">
              <a:solidFill>
                <a:srgbClr val="333333"/>
              </a:solidFill>
              <a:latin typeface="Source Han Sans JP" panose="020B0500000000000000" pitchFamily="34" charset="-128"/>
              <a:ea typeface="Source Han Sans JP" panose="020B0500000000000000" pitchFamily="34" charset="-128"/>
              <a:cs typeface="Arial" pitchFamily="34" charset="0"/>
            </a:endParaRPr>
          </a:p>
          <a:p>
            <a:pPr lvl="0">
              <a:defRPr/>
            </a:pPr>
            <a:r>
              <a:rPr lang="ja-JP" altLang="es-ES" sz="1500">
                <a:solidFill>
                  <a:srgbClr val="333333"/>
                </a:solidFill>
                <a:latin typeface="Source Han Sans JP" panose="020B0500000000000000" pitchFamily="34" charset="-128"/>
                <a:ea typeface="Source Han Sans JP" panose="020B0500000000000000" pitchFamily="34" charset="-128"/>
                <a:cs typeface="Arial" pitchFamily="34" charset="0"/>
              </a:rPr>
              <a:t>決断力</a:t>
            </a:r>
            <a:endParaRPr kumimoji="0" lang="en-US" sz="1500" u="none" strike="noStrike" kern="1200" cap="none" spc="0" normalizeH="0" baseline="0" noProof="0" dirty="0">
              <a:ln>
                <a:noFill/>
              </a:ln>
              <a:solidFill>
                <a:srgbClr val="333333"/>
              </a:solidFill>
              <a:effectLst/>
              <a:uLnTx/>
              <a:uFillTx/>
              <a:latin typeface="Source Han Sans JP" panose="020B0500000000000000" pitchFamily="34" charset="-128"/>
              <a:ea typeface="Source Han Sans JP" panose="020B0500000000000000" pitchFamily="34" charset="-128"/>
              <a:cs typeface="Arial" pitchFamily="34" charset="0"/>
            </a:endParaRPr>
          </a:p>
        </p:txBody>
      </p:sp>
      <p:sp>
        <p:nvSpPr>
          <p:cNvPr id="19" name="TextBox 18">
            <a:extLst>
              <a:ext uri="{FF2B5EF4-FFF2-40B4-BE49-F238E27FC236}">
                <a16:creationId xmlns:a16="http://schemas.microsoft.com/office/drawing/2014/main" id="{B2C28937-4E88-044A-88D7-D2B8F7B07178}"/>
              </a:ext>
            </a:extLst>
          </p:cNvPr>
          <p:cNvSpPr txBox="1"/>
          <p:nvPr/>
        </p:nvSpPr>
        <p:spPr>
          <a:xfrm>
            <a:off x="510299" y="1214479"/>
            <a:ext cx="1800255" cy="338437"/>
          </a:xfrm>
          <a:prstGeom prst="rect">
            <a:avLst/>
          </a:prstGeom>
          <a:noFill/>
        </p:spPr>
        <p:txBody>
          <a:bodyPr wrap="none" lIns="91322" tIns="45662" rIns="91322" bIns="45662">
            <a:spAutoFit/>
          </a:bodyPr>
          <a:lstStyle/>
          <a:p>
            <a:pPr lvl="0">
              <a:defRPr/>
            </a:pPr>
            <a:r>
              <a:rPr lang="ja-JP" altLang="es-ES" sz="1600" spc="200">
                <a:solidFill>
                  <a:srgbClr val="14699C"/>
                </a:solidFill>
                <a:latin typeface="Source Han Sans JP" panose="020B0500000000000000" pitchFamily="34" charset="-128"/>
                <a:ea typeface="Source Han Sans JP" panose="020B0500000000000000" pitchFamily="34" charset="-128"/>
                <a:cs typeface="Arial" pitchFamily="34" charset="0"/>
              </a:rPr>
              <a:t>他者との関わり</a:t>
            </a:r>
            <a:endParaRPr kumimoji="0" lang="en-US" sz="1600" u="none" strike="noStrike" kern="1200" cap="none" spc="200" normalizeH="0" baseline="0" noProof="0" dirty="0">
              <a:ln>
                <a:noFill/>
              </a:ln>
              <a:solidFill>
                <a:srgbClr val="14699C"/>
              </a:solidFill>
              <a:effectLst/>
              <a:uLnTx/>
              <a:uFillTx/>
              <a:latin typeface="Source Han Sans JP" panose="020B0500000000000000" pitchFamily="34" charset="-128"/>
              <a:ea typeface="Source Han Sans JP" panose="020B0500000000000000" pitchFamily="34" charset="-128"/>
              <a:cs typeface="Arial" pitchFamily="34" charset="0"/>
            </a:endParaRPr>
          </a:p>
        </p:txBody>
      </p:sp>
      <p:sp>
        <p:nvSpPr>
          <p:cNvPr id="20" name="TextBox 19">
            <a:extLst>
              <a:ext uri="{FF2B5EF4-FFF2-40B4-BE49-F238E27FC236}">
                <a16:creationId xmlns:a16="http://schemas.microsoft.com/office/drawing/2014/main" id="{E15507CA-A5A1-A04A-9907-E9BA71A7A124}"/>
              </a:ext>
            </a:extLst>
          </p:cNvPr>
          <p:cNvSpPr txBox="1"/>
          <p:nvPr/>
        </p:nvSpPr>
        <p:spPr>
          <a:xfrm>
            <a:off x="510301" y="2852279"/>
            <a:ext cx="1107757" cy="338437"/>
          </a:xfrm>
          <a:prstGeom prst="rect">
            <a:avLst/>
          </a:prstGeom>
          <a:noFill/>
        </p:spPr>
        <p:txBody>
          <a:bodyPr wrap="none" lIns="91322" tIns="45662" rIns="91322" bIns="45662">
            <a:spAutoFit/>
          </a:bodyPr>
          <a:lstStyle/>
          <a:p>
            <a:pPr lvl="0">
              <a:defRPr/>
            </a:pPr>
            <a:r>
              <a:rPr lang="ja-JP" altLang="es-ES" sz="1600" spc="200">
                <a:solidFill>
                  <a:srgbClr val="14699C"/>
                </a:solidFill>
                <a:latin typeface="Source Han Sans JP" panose="020B0500000000000000" pitchFamily="34" charset="-128"/>
                <a:ea typeface="Source Han Sans JP" panose="020B0500000000000000" pitchFamily="34" charset="-128"/>
                <a:cs typeface="Arial" pitchFamily="34" charset="0"/>
              </a:rPr>
              <a:t>自己認識</a:t>
            </a:r>
            <a:endParaRPr kumimoji="0" lang="en-US" sz="1600" u="none" strike="noStrike" kern="1200" cap="none" spc="200" normalizeH="0" baseline="0" noProof="0" dirty="0">
              <a:ln>
                <a:noFill/>
              </a:ln>
              <a:solidFill>
                <a:srgbClr val="14699C"/>
              </a:solidFill>
              <a:effectLst/>
              <a:uLnTx/>
              <a:uFillTx/>
              <a:latin typeface="Source Han Sans JP" panose="020B0500000000000000" pitchFamily="34" charset="-128"/>
              <a:ea typeface="Source Han Sans JP" panose="020B0500000000000000" pitchFamily="34" charset="-128"/>
              <a:cs typeface="Arial" pitchFamily="34" charset="0"/>
            </a:endParaRPr>
          </a:p>
        </p:txBody>
      </p:sp>
      <p:sp>
        <p:nvSpPr>
          <p:cNvPr id="21" name="TextBox 20">
            <a:extLst>
              <a:ext uri="{FF2B5EF4-FFF2-40B4-BE49-F238E27FC236}">
                <a16:creationId xmlns:a16="http://schemas.microsoft.com/office/drawing/2014/main" id="{59E263BF-A85B-1146-B4E5-5D92C000920E}"/>
              </a:ext>
            </a:extLst>
          </p:cNvPr>
          <p:cNvSpPr txBox="1"/>
          <p:nvPr/>
        </p:nvSpPr>
        <p:spPr>
          <a:xfrm>
            <a:off x="510298" y="4273354"/>
            <a:ext cx="646092" cy="338437"/>
          </a:xfrm>
          <a:prstGeom prst="rect">
            <a:avLst/>
          </a:prstGeom>
          <a:noFill/>
        </p:spPr>
        <p:txBody>
          <a:bodyPr wrap="none" lIns="91322" tIns="45662" rIns="91322" bIns="45662">
            <a:spAutoFit/>
          </a:bodyPr>
          <a:lstStyle/>
          <a:p>
            <a:pPr lvl="0">
              <a:defRPr/>
            </a:pPr>
            <a:r>
              <a:rPr lang="ja-JP" altLang="es-ES" sz="1600" spc="200">
                <a:solidFill>
                  <a:srgbClr val="14699C"/>
                </a:solidFill>
                <a:latin typeface="Source Han Sans JP" panose="020B0500000000000000" pitchFamily="34" charset="-128"/>
                <a:ea typeface="Source Han Sans JP" panose="020B0500000000000000" pitchFamily="34" charset="-128"/>
                <a:cs typeface="Arial" pitchFamily="34" charset="0"/>
              </a:rPr>
              <a:t>本質</a:t>
            </a:r>
            <a:endParaRPr kumimoji="0" lang="en-US" sz="1600" u="none" strike="noStrike" kern="1200" cap="none" spc="200" normalizeH="0" baseline="0" noProof="0" dirty="0">
              <a:ln>
                <a:noFill/>
              </a:ln>
              <a:solidFill>
                <a:srgbClr val="14699C"/>
              </a:solidFill>
              <a:effectLst/>
              <a:uLnTx/>
              <a:uFillTx/>
              <a:latin typeface="Source Han Sans JP" panose="020B0500000000000000" pitchFamily="34" charset="-128"/>
              <a:ea typeface="Source Han Sans JP" panose="020B0500000000000000" pitchFamily="34" charset="-128"/>
              <a:cs typeface="Arial" pitchFamily="34" charset="0"/>
            </a:endParaRPr>
          </a:p>
        </p:txBody>
      </p:sp>
      <p:sp>
        <p:nvSpPr>
          <p:cNvPr id="22" name="TextBox 21">
            <a:extLst>
              <a:ext uri="{FF2B5EF4-FFF2-40B4-BE49-F238E27FC236}">
                <a16:creationId xmlns:a16="http://schemas.microsoft.com/office/drawing/2014/main" id="{BD66E83D-2402-9D40-B610-22272A9B9F28}"/>
              </a:ext>
            </a:extLst>
          </p:cNvPr>
          <p:cNvSpPr txBox="1"/>
          <p:nvPr/>
        </p:nvSpPr>
        <p:spPr>
          <a:xfrm>
            <a:off x="3140332" y="1214479"/>
            <a:ext cx="1107757" cy="338437"/>
          </a:xfrm>
          <a:prstGeom prst="rect">
            <a:avLst/>
          </a:prstGeom>
          <a:noFill/>
        </p:spPr>
        <p:txBody>
          <a:bodyPr wrap="none" lIns="91322" tIns="45662" rIns="91322" bIns="45662">
            <a:spAutoFit/>
          </a:bodyPr>
          <a:lstStyle/>
          <a:p>
            <a:pPr lvl="0">
              <a:defRPr/>
            </a:pPr>
            <a:r>
              <a:rPr lang="ja-JP" altLang="es-ES" sz="1600" spc="200">
                <a:solidFill>
                  <a:srgbClr val="14699C"/>
                </a:solidFill>
                <a:latin typeface="Source Han Sans JP" panose="020B0500000000000000" pitchFamily="34" charset="-128"/>
                <a:ea typeface="Source Han Sans JP" panose="020B0500000000000000" pitchFamily="34" charset="-128"/>
                <a:cs typeface="Arial" pitchFamily="34" charset="0"/>
              </a:rPr>
              <a:t>全体認識</a:t>
            </a:r>
            <a:endParaRPr kumimoji="0" lang="en-US" sz="1600" u="none" strike="noStrike" kern="1200" cap="none" spc="200" normalizeH="0" baseline="0" noProof="0" dirty="0">
              <a:ln>
                <a:noFill/>
              </a:ln>
              <a:solidFill>
                <a:srgbClr val="14699C"/>
              </a:solidFill>
              <a:effectLst/>
              <a:uLnTx/>
              <a:uFillTx/>
              <a:latin typeface="Source Han Sans JP" panose="020B0500000000000000" pitchFamily="34" charset="-128"/>
              <a:ea typeface="Source Han Sans JP" panose="020B0500000000000000" pitchFamily="34" charset="-128"/>
              <a:cs typeface="Arial" pitchFamily="34" charset="0"/>
            </a:endParaRPr>
          </a:p>
        </p:txBody>
      </p:sp>
      <p:sp>
        <p:nvSpPr>
          <p:cNvPr id="23" name="TextBox 22">
            <a:extLst>
              <a:ext uri="{FF2B5EF4-FFF2-40B4-BE49-F238E27FC236}">
                <a16:creationId xmlns:a16="http://schemas.microsoft.com/office/drawing/2014/main" id="{2C96296D-AC06-344B-ADF6-34EFA692BB89}"/>
              </a:ext>
            </a:extLst>
          </p:cNvPr>
          <p:cNvSpPr txBox="1"/>
          <p:nvPr/>
        </p:nvSpPr>
        <p:spPr>
          <a:xfrm>
            <a:off x="3173666" y="2857086"/>
            <a:ext cx="1107757" cy="338437"/>
          </a:xfrm>
          <a:prstGeom prst="rect">
            <a:avLst/>
          </a:prstGeom>
          <a:noFill/>
        </p:spPr>
        <p:txBody>
          <a:bodyPr wrap="none" lIns="91322" tIns="45662" rIns="91322" bIns="45662">
            <a:spAutoFit/>
          </a:bodyPr>
          <a:lstStyle/>
          <a:p>
            <a:pPr lvl="0">
              <a:defRPr/>
            </a:pPr>
            <a:r>
              <a:rPr lang="ja-JP" altLang="es-ES" sz="1600" spc="200">
                <a:solidFill>
                  <a:srgbClr val="14699C"/>
                </a:solidFill>
                <a:latin typeface="Source Han Sans JP" panose="020B0500000000000000" pitchFamily="34" charset="-128"/>
                <a:ea typeface="Source Han Sans JP" panose="020B0500000000000000" pitchFamily="34" charset="-128"/>
                <a:cs typeface="Arial" pitchFamily="34" charset="0"/>
              </a:rPr>
              <a:t>目標達成</a:t>
            </a:r>
            <a:endParaRPr kumimoji="0" lang="en-US" sz="1600" u="none" strike="noStrike" kern="1200" cap="none" spc="200" normalizeH="0" baseline="0" noProof="0" dirty="0">
              <a:ln>
                <a:noFill/>
              </a:ln>
              <a:solidFill>
                <a:srgbClr val="14699C"/>
              </a:solidFill>
              <a:effectLst/>
              <a:uLnTx/>
              <a:uFillTx/>
              <a:latin typeface="Source Han Sans JP" panose="020B0500000000000000" pitchFamily="34" charset="-128"/>
              <a:ea typeface="Source Han Sans JP" panose="020B0500000000000000" pitchFamily="34" charset="-128"/>
              <a:cs typeface="Arial" pitchFamily="34" charset="0"/>
            </a:endParaRPr>
          </a:p>
        </p:txBody>
      </p:sp>
      <p:pic>
        <p:nvPicPr>
          <p:cNvPr id="3" name="Picture 2" descr="Shape&#10;&#10;Description automatically generated">
            <a:extLst>
              <a:ext uri="{FF2B5EF4-FFF2-40B4-BE49-F238E27FC236}">
                <a16:creationId xmlns:a16="http://schemas.microsoft.com/office/drawing/2014/main" id="{511EEC68-3DD9-1149-9451-6C9BD069769C}"/>
              </a:ext>
            </a:extLst>
          </p:cNvPr>
          <p:cNvPicPr>
            <a:picLocks noChangeAspect="1"/>
          </p:cNvPicPr>
          <p:nvPr/>
        </p:nvPicPr>
        <p:blipFill>
          <a:blip r:embed="rId3"/>
          <a:stretch>
            <a:fillRect/>
          </a:stretch>
        </p:blipFill>
        <p:spPr>
          <a:xfrm>
            <a:off x="9075832" y="1716066"/>
            <a:ext cx="2547750" cy="1552914"/>
          </a:xfrm>
          <a:prstGeom prst="rect">
            <a:avLst/>
          </a:prstGeom>
        </p:spPr>
      </p:pic>
      <p:pic>
        <p:nvPicPr>
          <p:cNvPr id="27" name="Picture 26" descr="Shape&#10;&#10;Description automatically generated">
            <a:extLst>
              <a:ext uri="{FF2B5EF4-FFF2-40B4-BE49-F238E27FC236}">
                <a16:creationId xmlns:a16="http://schemas.microsoft.com/office/drawing/2014/main" id="{A558E1AB-F54D-6140-AD2F-27258FC352A5}"/>
              </a:ext>
            </a:extLst>
          </p:cNvPr>
          <p:cNvPicPr>
            <a:picLocks noChangeAspect="1"/>
          </p:cNvPicPr>
          <p:nvPr/>
        </p:nvPicPr>
        <p:blipFill>
          <a:blip r:embed="rId3"/>
          <a:stretch>
            <a:fillRect/>
          </a:stretch>
        </p:blipFill>
        <p:spPr>
          <a:xfrm rot="19445237">
            <a:off x="8343661" y="1058117"/>
            <a:ext cx="2547750" cy="1552914"/>
          </a:xfrm>
          <a:prstGeom prst="rect">
            <a:avLst/>
          </a:prstGeom>
        </p:spPr>
      </p:pic>
      <p:pic>
        <p:nvPicPr>
          <p:cNvPr id="28" name="Picture 27" descr="Shape&#10;&#10;Description automatically generated">
            <a:extLst>
              <a:ext uri="{FF2B5EF4-FFF2-40B4-BE49-F238E27FC236}">
                <a16:creationId xmlns:a16="http://schemas.microsoft.com/office/drawing/2014/main" id="{1CBA5BE6-DC96-8241-B087-E44A8F126EB2}"/>
              </a:ext>
            </a:extLst>
          </p:cNvPr>
          <p:cNvPicPr>
            <a:picLocks noChangeAspect="1"/>
          </p:cNvPicPr>
          <p:nvPr/>
        </p:nvPicPr>
        <p:blipFill>
          <a:blip r:embed="rId3"/>
          <a:stretch>
            <a:fillRect/>
          </a:stretch>
        </p:blipFill>
        <p:spPr>
          <a:xfrm rot="17232473">
            <a:off x="7374264" y="952134"/>
            <a:ext cx="2547750" cy="1552914"/>
          </a:xfrm>
          <a:prstGeom prst="rect">
            <a:avLst/>
          </a:prstGeom>
        </p:spPr>
      </p:pic>
      <p:pic>
        <p:nvPicPr>
          <p:cNvPr id="29" name="Picture 28" descr="Shape&#10;&#10;Description automatically generated">
            <a:extLst>
              <a:ext uri="{FF2B5EF4-FFF2-40B4-BE49-F238E27FC236}">
                <a16:creationId xmlns:a16="http://schemas.microsoft.com/office/drawing/2014/main" id="{20DBBB34-A807-C14E-A703-265F0AD4E275}"/>
              </a:ext>
            </a:extLst>
          </p:cNvPr>
          <p:cNvPicPr>
            <a:picLocks noChangeAspect="1"/>
          </p:cNvPicPr>
          <p:nvPr/>
        </p:nvPicPr>
        <p:blipFill>
          <a:blip r:embed="rId3"/>
          <a:stretch>
            <a:fillRect/>
          </a:stretch>
        </p:blipFill>
        <p:spPr>
          <a:xfrm rot="15123747">
            <a:off x="6522431" y="1424997"/>
            <a:ext cx="2547750" cy="1552914"/>
          </a:xfrm>
          <a:prstGeom prst="rect">
            <a:avLst/>
          </a:prstGeom>
        </p:spPr>
      </p:pic>
      <p:pic>
        <p:nvPicPr>
          <p:cNvPr id="31" name="Picture 30" descr="Shape&#10;&#10;Description automatically generated">
            <a:extLst>
              <a:ext uri="{FF2B5EF4-FFF2-40B4-BE49-F238E27FC236}">
                <a16:creationId xmlns:a16="http://schemas.microsoft.com/office/drawing/2014/main" id="{9FC45485-F634-A24D-9EE8-3673BBAFE610}"/>
              </a:ext>
            </a:extLst>
          </p:cNvPr>
          <p:cNvPicPr>
            <a:picLocks noChangeAspect="1"/>
          </p:cNvPicPr>
          <p:nvPr/>
        </p:nvPicPr>
        <p:blipFill>
          <a:blip r:embed="rId3"/>
          <a:stretch>
            <a:fillRect/>
          </a:stretch>
        </p:blipFill>
        <p:spPr>
          <a:xfrm flipH="1">
            <a:off x="6333195" y="1716066"/>
            <a:ext cx="2547750" cy="1552914"/>
          </a:xfrm>
          <a:prstGeom prst="rect">
            <a:avLst/>
          </a:prstGeom>
        </p:spPr>
      </p:pic>
      <p:pic>
        <p:nvPicPr>
          <p:cNvPr id="24" name="Graphic 23">
            <a:extLst>
              <a:ext uri="{FF2B5EF4-FFF2-40B4-BE49-F238E27FC236}">
                <a16:creationId xmlns:a16="http://schemas.microsoft.com/office/drawing/2014/main" id="{469712F8-3CAF-9F4F-ACD4-B6AE1FF3F004}"/>
              </a:ext>
            </a:extLst>
          </p:cNvPr>
          <p:cNvPicPr>
            <a:picLocks noChangeAspect="1"/>
          </p:cNvPicPr>
          <p:nvPr/>
        </p:nvPicPr>
        <p:blipFill>
          <a:blip r:embed="rId4"/>
          <a:srcRect l="23052"/>
          <a:stretch>
            <a:fillRect/>
          </a:stretch>
        </p:blipFill>
        <p:spPr>
          <a:xfrm>
            <a:off x="5748117" y="-517326"/>
            <a:ext cx="8855379" cy="7446484"/>
          </a:xfrm>
          <a:prstGeom prst="rect">
            <a:avLst/>
          </a:prstGeom>
        </p:spPr>
      </p:pic>
      <p:pic>
        <p:nvPicPr>
          <p:cNvPr id="26" name="Graphic 25">
            <a:extLst>
              <a:ext uri="{FF2B5EF4-FFF2-40B4-BE49-F238E27FC236}">
                <a16:creationId xmlns:a16="http://schemas.microsoft.com/office/drawing/2014/main" id="{05B70346-02DB-034E-A670-1A21C0767301}"/>
              </a:ext>
            </a:extLst>
          </p:cNvPr>
          <p:cNvPicPr>
            <a:picLocks noChangeAspect="1"/>
          </p:cNvPicPr>
          <p:nvPr/>
        </p:nvPicPr>
        <p:blipFill>
          <a:blip r:embed="rId5"/>
          <a:srcRect b="50454"/>
          <a:stretch>
            <a:fillRect/>
          </a:stretch>
        </p:blipFill>
        <p:spPr>
          <a:xfrm>
            <a:off x="5847850" y="127842"/>
            <a:ext cx="6222064" cy="3082788"/>
          </a:xfrm>
          <a:prstGeom prst="rect">
            <a:avLst/>
          </a:prstGeom>
        </p:spPr>
      </p:pic>
      <p:sp>
        <p:nvSpPr>
          <p:cNvPr id="2" name="Footer Placeholder 1">
            <a:extLst>
              <a:ext uri="{FF2B5EF4-FFF2-40B4-BE49-F238E27FC236}">
                <a16:creationId xmlns:a16="http://schemas.microsoft.com/office/drawing/2014/main" id="{DA1453E6-35FE-5417-CD18-53C2E6B4D875}"/>
              </a:ext>
            </a:extLst>
          </p:cNvPr>
          <p:cNvSpPr>
            <a:spLocks noGrp="1"/>
          </p:cNvSpPr>
          <p:nvPr>
            <p:ph type="ftr" sz="quarter" idx="10"/>
          </p:nvPr>
        </p:nvSpPr>
        <p:spPr/>
        <p:txBody>
          <a:bodyPr/>
          <a:lstStyle/>
          <a:p>
            <a:r>
              <a:rPr lang="en-US"/>
              <a:t>© Leadership Circle | All Rights Reserved</a:t>
            </a:r>
            <a:endParaRPr lang="en-US" dirty="0"/>
          </a:p>
        </p:txBody>
      </p:sp>
      <p:sp>
        <p:nvSpPr>
          <p:cNvPr id="4" name="Slide Number Placeholder 3">
            <a:extLst>
              <a:ext uri="{FF2B5EF4-FFF2-40B4-BE49-F238E27FC236}">
                <a16:creationId xmlns:a16="http://schemas.microsoft.com/office/drawing/2014/main" id="{A48473A8-0549-3179-E8E4-94D2F3A48DE9}"/>
              </a:ext>
            </a:extLst>
          </p:cNvPr>
          <p:cNvSpPr>
            <a:spLocks noGrp="1"/>
          </p:cNvSpPr>
          <p:nvPr>
            <p:ph type="sldNum" sz="quarter" idx="11"/>
          </p:nvPr>
        </p:nvSpPr>
        <p:spPr/>
        <p:txBody>
          <a:bodyPr/>
          <a:lstStyle/>
          <a:p>
            <a:fld id="{4E547FC5-224D-4B2B-AB96-D4331BB3CBEC}" type="slidenum">
              <a:rPr lang="en-US" smtClean="0"/>
              <a:pPr/>
              <a:t>9</a:t>
            </a:fld>
            <a:endParaRPr lang="en-US" dirty="0"/>
          </a:p>
        </p:txBody>
      </p:sp>
    </p:spTree>
    <p:extLst>
      <p:ext uri="{BB962C8B-B14F-4D97-AF65-F5344CB8AC3E}">
        <p14:creationId xmlns:p14="http://schemas.microsoft.com/office/powerpoint/2010/main" val="2193690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50"/>
                                        <p:tgtEl>
                                          <p:spTgt spid="14"/>
                                        </p:tgtEl>
                                      </p:cBhvr>
                                    </p:animEffect>
                                  </p:childTnLst>
                                </p:cTn>
                              </p:par>
                            </p:childTnLst>
                          </p:cTn>
                        </p:par>
                        <p:par>
                          <p:cTn id="15" fill="hold">
                            <p:stCondLst>
                              <p:cond delay="1250"/>
                            </p:stCondLst>
                            <p:childTnLst>
                              <p:par>
                                <p:cTn id="16" presetID="22" presetClass="entr" presetSubtype="8"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0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250"/>
                                        <p:tgtEl>
                                          <p:spTgt spid="15"/>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10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50"/>
                                        <p:tgtEl>
                                          <p:spTgt spid="16"/>
                                        </p:tgtEl>
                                      </p:cBhvr>
                                    </p:animEffect>
                                  </p:childTnLst>
                                </p:cTn>
                              </p:par>
                            </p:childTnLst>
                          </p:cTn>
                        </p:par>
                        <p:par>
                          <p:cTn id="37" fill="hold">
                            <p:stCondLst>
                              <p:cond delay="3750"/>
                            </p:stCondLst>
                            <p:childTnLst>
                              <p:par>
                                <p:cTn id="38" presetID="22" presetClass="entr" presetSubtype="8"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1000"/>
                                        <p:tgtEl>
                                          <p:spTgt spid="22"/>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par>
                          <p:cTn id="44" fill="hold">
                            <p:stCondLst>
                              <p:cond delay="4750"/>
                            </p:stCondLst>
                            <p:childTnLst>
                              <p:par>
                                <p:cTn id="45" presetID="10"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250"/>
                                        <p:tgtEl>
                                          <p:spTgt spid="17"/>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1000"/>
                                        <p:tgtEl>
                                          <p:spTgt spid="23"/>
                                        </p:tgtEl>
                                      </p:cBhvr>
                                    </p:animEffect>
                                  </p:childTnLst>
                                </p:cTn>
                              </p:par>
                              <p:par>
                                <p:cTn id="52" presetID="10" presetClass="entr" presetSubtype="0"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childTnLst>
                          </p:cTn>
                        </p:par>
                        <p:par>
                          <p:cTn id="55" fill="hold">
                            <p:stCondLst>
                              <p:cond delay="6000"/>
                            </p:stCondLst>
                            <p:childTnLst>
                              <p:par>
                                <p:cTn id="56" presetID="10" presetClass="entr" presetSubtype="0"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250"/>
                                        <p:tgtEl>
                                          <p:spTgt spid="18"/>
                                        </p:tgtEl>
                                      </p:cBhvr>
                                    </p:animEffect>
                                  </p:childTnLst>
                                </p:cTn>
                              </p:par>
                            </p:childTnLst>
                          </p:cTn>
                        </p:par>
                        <p:par>
                          <p:cTn id="59" fill="hold">
                            <p:stCondLst>
                              <p:cond delay="6250"/>
                            </p:stCondLst>
                            <p:childTnLst>
                              <p:par>
                                <p:cTn id="60" presetID="10" presetClass="entr" presetSubtype="0" fill="hold" nodeType="after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700"/>
                                        <p:tgtEl>
                                          <p:spTgt spid="26"/>
                                        </p:tgtEl>
                                      </p:cBhvr>
                                    </p:animEffect>
                                  </p:childTnLst>
                                </p:cTn>
                              </p:par>
                              <p:par>
                                <p:cTn id="63" presetID="10" presetClass="exit" presetSubtype="0" fill="hold" nodeType="withEffect">
                                  <p:stCondLst>
                                    <p:cond delay="0"/>
                                  </p:stCondLst>
                                  <p:childTnLst>
                                    <p:animEffect transition="out" filter="fade">
                                      <p:cBhvr>
                                        <p:cTn id="64" dur="500"/>
                                        <p:tgtEl>
                                          <p:spTgt spid="3"/>
                                        </p:tgtEl>
                                      </p:cBhvr>
                                    </p:animEffect>
                                    <p:set>
                                      <p:cBhvr>
                                        <p:cTn id="65" dur="1" fill="hold">
                                          <p:stCondLst>
                                            <p:cond delay="499"/>
                                          </p:stCondLst>
                                        </p:cTn>
                                        <p:tgtEl>
                                          <p:spTgt spid="3"/>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7"/>
                                        </p:tgtEl>
                                      </p:cBhvr>
                                    </p:animEffect>
                                    <p:set>
                                      <p:cBhvr>
                                        <p:cTn id="68" dur="1" fill="hold">
                                          <p:stCondLst>
                                            <p:cond delay="499"/>
                                          </p:stCondLst>
                                        </p:cTn>
                                        <p:tgtEl>
                                          <p:spTgt spid="2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31"/>
                                        </p:tgtEl>
                                      </p:cBhvr>
                                    </p:animEffect>
                                    <p:set>
                                      <p:cBhvr>
                                        <p:cTn id="77"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P spid="22"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OFFISYNC_SLIDE_GUID" val="ace4006a-7e6c-4086-9f0d-0f2b4d71038d"/>
</p:tagLst>
</file>

<file path=ppt/tags/tag2.xml><?xml version="1.0" encoding="utf-8"?>
<p:tagLst xmlns:a="http://schemas.openxmlformats.org/drawingml/2006/main" xmlns:r="http://schemas.openxmlformats.org/officeDocument/2006/relationships" xmlns:p="http://schemas.openxmlformats.org/presentationml/2006/main">
  <p:tag name="OFFISYNC_SLIDE_GUID" val="cc16cacd-697b-4927-a55b-14c03dd85cd5"/>
</p:tagLst>
</file>

<file path=ppt/theme/theme1.xml><?xml version="1.0" encoding="utf-8"?>
<a:theme xmlns:a="http://schemas.openxmlformats.org/drawingml/2006/main" name="LC - PRODUCT">
  <a:themeElements>
    <a:clrScheme name="LC Color Theme 2021-10">
      <a:dk1>
        <a:srgbClr val="414041"/>
      </a:dk1>
      <a:lt1>
        <a:srgbClr val="FFFFFF"/>
      </a:lt1>
      <a:dk2>
        <a:srgbClr val="002B49"/>
      </a:dk2>
      <a:lt2>
        <a:srgbClr val="BBBEC0"/>
      </a:lt2>
      <a:accent1>
        <a:srgbClr val="92C0E9"/>
      </a:accent1>
      <a:accent2>
        <a:srgbClr val="F1A053"/>
      </a:accent2>
      <a:accent3>
        <a:srgbClr val="A12B2A"/>
      </a:accent3>
      <a:accent4>
        <a:srgbClr val="B7CD96"/>
      </a:accent4>
      <a:accent5>
        <a:srgbClr val="004F51"/>
      </a:accent5>
      <a:accent6>
        <a:srgbClr val="D0B5A8"/>
      </a:accent6>
      <a:hlink>
        <a:srgbClr val="002B49"/>
      </a:hlink>
      <a:folHlink>
        <a:srgbClr val="92C0E9"/>
      </a:folHlink>
    </a:clrScheme>
    <a:fontScheme name="Helvetica">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C PRODU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LC PRODU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440387170B7AFE478AE4CD923FF18DBA" ma:contentTypeVersion="16" ma:contentTypeDescription="Crear nuevo documento." ma:contentTypeScope="" ma:versionID="a37ba5449f978512b1ab88f2ee8f29e8">
  <xsd:schema xmlns:xsd="http://www.w3.org/2001/XMLSchema" xmlns:xs="http://www.w3.org/2001/XMLSchema" xmlns:p="http://schemas.microsoft.com/office/2006/metadata/properties" xmlns:ns2="e4d3e5a5-6274-471d-a38d-28aadc3f4e01" xmlns:ns3="56490bd0-4618-4416-9b42-ea8ceb45a652" targetNamespace="http://schemas.microsoft.com/office/2006/metadata/properties" ma:root="true" ma:fieldsID="d2994fffddf77f8cf4db8fa0de8774b9" ns2:_="" ns3:_="">
    <xsd:import namespace="e4d3e5a5-6274-471d-a38d-28aadc3f4e01"/>
    <xsd:import namespace="56490bd0-4618-4416-9b42-ea8ceb45a652"/>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element ref="ns3:SharedWithUsers" minOccurs="0"/>
                <xsd:element ref="ns3:SharedWithDetail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d3e5a5-6274-471d-a38d-28aadc3f4e01"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Etiquetas de imagen" ma:readOnly="false" ma:fieldId="{5cf76f15-5ced-4ddc-b409-7134ff3c332f}" ma:taxonomyMulti="true" ma:sspId="ca49cccb-935a-4dce-9f2e-36d6ed82d010"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490bd0-4618-4416-9b42-ea8ceb45a652"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c456c6ff-edc8-4aa3-ad22-a18219ba3ed8}" ma:internalName="TaxCatchAll" ma:showField="CatchAllData" ma:web="56490bd0-4618-4416-9b42-ea8ceb45a65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4d3e5a5-6274-471d-a38d-28aadc3f4e01">
      <Terms xmlns="http://schemas.microsoft.com/office/infopath/2007/PartnerControls"/>
    </lcf76f155ced4ddcb4097134ff3c332f>
    <TaxCatchAll xmlns="56490bd0-4618-4416-9b42-ea8ceb45a652" xsi:nil="true"/>
  </documentManagement>
</p:properties>
</file>

<file path=customXml/itemProps1.xml><?xml version="1.0" encoding="utf-8"?>
<ds:datastoreItem xmlns:ds="http://schemas.openxmlformats.org/officeDocument/2006/customXml" ds:itemID="{14A4FFE7-C613-4BDA-AFBD-68F3727276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d3e5a5-6274-471d-a38d-28aadc3f4e01"/>
    <ds:schemaRef ds:uri="56490bd0-4618-4416-9b42-ea8ceb45a6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A4C36F1-5CDD-439F-9BEE-A4F29ECAABB1}">
  <ds:schemaRefs>
    <ds:schemaRef ds:uri="http://schemas.microsoft.com/sharepoint/v3/contenttype/forms"/>
  </ds:schemaRefs>
</ds:datastoreItem>
</file>

<file path=customXml/itemProps3.xml><?xml version="1.0" encoding="utf-8"?>
<ds:datastoreItem xmlns:ds="http://schemas.openxmlformats.org/officeDocument/2006/customXml" ds:itemID="{FC8C0A64-77C1-4277-A453-3259D8BDE1E4}">
  <ds:schemaRefs>
    <ds:schemaRef ds:uri="http://schemas.openxmlformats.org/package/2006/metadata/core-properties"/>
    <ds:schemaRef ds:uri="http://purl.org/dc/dcmitype/"/>
    <ds:schemaRef ds:uri="http://purl.org/dc/terms/"/>
    <ds:schemaRef ds:uri="http://schemas.microsoft.com/office/2006/documentManagement/types"/>
    <ds:schemaRef ds:uri="e4d3e5a5-6274-471d-a38d-28aadc3f4e01"/>
    <ds:schemaRef ds:uri="http://schemas.microsoft.com/office/infopath/2007/PartnerControls"/>
    <ds:schemaRef ds:uri="http://www.w3.org/XML/1998/namespace"/>
    <ds:schemaRef ds:uri="http://schemas.microsoft.com/office/2006/metadata/properties"/>
    <ds:schemaRef ds:uri="56490bd0-4618-4416-9b42-ea8ceb45a652"/>
    <ds:schemaRef ds:uri="http://purl.org/dc/elements/1.1/"/>
  </ds:schemaRefs>
</ds:datastoreItem>
</file>

<file path=docMetadata/LabelInfo.xml><?xml version="1.0" encoding="utf-8"?>
<clbl:labelList xmlns:clbl="http://schemas.microsoft.com/office/2020/mipLabelMetadata">
  <clbl:label id="{213f0381-0d68-4251-b3c8-83a7379bfc14}" enabled="1" method="Standard" siteId="{41ba7a56-8093-418b-b969-aa2584276e50}" removed="0"/>
</clbl:labelList>
</file>

<file path=docProps/app.xml><?xml version="1.0" encoding="utf-8"?>
<Properties xmlns="http://schemas.openxmlformats.org/officeDocument/2006/extended-properties" xmlns:vt="http://schemas.openxmlformats.org/officeDocument/2006/docPropsVTypes">
  <Template/>
  <TotalTime>52672</TotalTime>
  <Words>10647</Words>
  <Application>Microsoft Macintosh PowerPoint</Application>
  <PresentationFormat>Panorámica</PresentationFormat>
  <Paragraphs>928</Paragraphs>
  <Slides>61</Slides>
  <Notes>55</Notes>
  <HiddenSlides>0</HiddenSlides>
  <MMClips>0</MMClips>
  <ScaleCrop>false</ScaleCrop>
  <HeadingPairs>
    <vt:vector size="6" baseType="variant">
      <vt:variant>
        <vt:lpstr>Fuentes usadas</vt:lpstr>
      </vt:variant>
      <vt:variant>
        <vt:i4>16</vt:i4>
      </vt:variant>
      <vt:variant>
        <vt:lpstr>Tema</vt:lpstr>
      </vt:variant>
      <vt:variant>
        <vt:i4>3</vt:i4>
      </vt:variant>
      <vt:variant>
        <vt:lpstr>Títulos de diapositiva</vt:lpstr>
      </vt:variant>
      <vt:variant>
        <vt:i4>61</vt:i4>
      </vt:variant>
    </vt:vector>
  </HeadingPairs>
  <TitlesOfParts>
    <vt:vector size="80" baseType="lpstr">
      <vt:lpstr>ＭＳ Ｐゴシック</vt:lpstr>
      <vt:lpstr>Source Han Sans JP</vt:lpstr>
      <vt:lpstr>Source Han Sans JP Light</vt:lpstr>
      <vt:lpstr>Source Han Sans JP Medium</vt:lpstr>
      <vt:lpstr>Source Han Sans JP Normal</vt:lpstr>
      <vt:lpstr>游ゴシック</vt:lpstr>
      <vt:lpstr>Arial</vt:lpstr>
      <vt:lpstr>Calibri</vt:lpstr>
      <vt:lpstr>Courier New</vt:lpstr>
      <vt:lpstr>Gotham Book</vt:lpstr>
      <vt:lpstr>Helvetica</vt:lpstr>
      <vt:lpstr>Helvetica Bold Oblique</vt:lpstr>
      <vt:lpstr>Helvetica Light</vt:lpstr>
      <vt:lpstr>Helvetica Neue</vt:lpstr>
      <vt:lpstr>System Font Regular</vt:lpstr>
      <vt:lpstr>Wingdings</vt:lpstr>
      <vt:lpstr>LC - PRODUCT</vt:lpstr>
      <vt:lpstr>1_LC PRODUCT</vt:lpstr>
      <vt:lpstr>2_LC PRODUCT</vt:lpstr>
      <vt:lpstr>リーダーシップの意識と実践を進化させる</vt:lpstr>
      <vt:lpstr>Presentación de PowerPoint</vt:lpstr>
      <vt:lpstr>LCP リーダーシップ·サークル·ロファイル  </vt:lpstr>
      <vt:lpstr>360º アセスメントツール </vt:lpstr>
      <vt:lpstr>Presentación de PowerPoint</vt:lpstr>
      <vt:lpstr>リーダーシップ・アセスメントの3つのカテゴリー</vt:lpstr>
      <vt:lpstr>Presentación de PowerPoint</vt:lpstr>
      <vt:lpstr>モデルの構造 基本の2つのマインド</vt:lpstr>
      <vt:lpstr>クリエイティブ・コンピテンシー</vt:lpstr>
      <vt:lpstr>リアクティブ傾向</vt:lpstr>
      <vt:lpstr>関係性と任務</vt:lpstr>
      <vt:lpstr>4つの象限</vt:lpstr>
      <vt:lpstr>Presentación de PowerPoint</vt:lpstr>
      <vt:lpstr>Presentación de PowerPoint</vt:lpstr>
      <vt:lpstr>Presentación de PowerPoint</vt:lpstr>
      <vt:lpstr>Presentación de PowerPoint</vt:lpstr>
      <vt:lpstr>リアクティブ クリエイティブ スケール </vt:lpstr>
      <vt:lpstr>関係性 任務 バランス </vt:lpstr>
      <vt:lpstr>リーダーシップ ポテンシャルの 活用 </vt:lpstr>
      <vt:lpstr>効果的な リーダーシップの 発現度 </vt:lpstr>
      <vt:lpstr>リーダーシップの効果性 &amp; ビジネスの成果</vt:lpstr>
      <vt:lpstr>リアクティブ、クリエイティブとリーダーシップ </vt:lpstr>
      <vt:lpstr>リアクティブ、クリエイティブとリーダーシップ </vt:lpstr>
      <vt:lpstr>効果的なリーダーシップの発現度の質問</vt:lpstr>
      <vt:lpstr>効果的なリーダーシップの発現度とクリエイティブコンピテンシー</vt:lpstr>
      <vt:lpstr>クリエイティブの項目と 効果的なリーダーシップの発現度 の相関</vt:lpstr>
      <vt:lpstr>リアクティブの項目と 効果的なリーダーシップの発現度の相関</vt:lpstr>
      <vt:lpstr>　クリエイティブ コンピテンシーとリアクティブ傾向</vt:lpstr>
      <vt:lpstr>隣（ネイバーズ）</vt:lpstr>
      <vt:lpstr>反対側: 「操作」と「他者との関わり」</vt:lpstr>
      <vt:lpstr>反対側: 「他者依存」と「目標達成」</vt:lpstr>
      <vt:lpstr>反対側: 「自己防衛」と「自己認識」</vt:lpstr>
      <vt:lpstr>「効果的なリーダーシップの発現度」 とLCP項目の相関</vt:lpstr>
      <vt:lpstr>Presentación de PowerPoint</vt:lpstr>
      <vt:lpstr>業績指標</vt:lpstr>
      <vt:lpstr>効果的なリーダーシップの発現度と業績</vt:lpstr>
      <vt:lpstr>効果的なリーダーシップの発現度と業績指標</vt:lpstr>
      <vt:lpstr>Presentación de PowerPoint</vt:lpstr>
      <vt:lpstr>Presentación de PowerPoint</vt:lpstr>
      <vt:lpstr>Presentación de PowerPoint</vt:lpstr>
      <vt:lpstr>追加のスライド</vt:lpstr>
      <vt:lpstr>LCP 360  – 開発（成長）の ための「蓋」を開ける</vt:lpstr>
      <vt:lpstr>ゼンガーの リーダーシップ・コンピテンシーと業績の関係</vt:lpstr>
      <vt:lpstr>ゼンガーの リーダーシップ・コンピテンシーと業績の関係</vt:lpstr>
      <vt:lpstr>360º アセスメントのメリット</vt:lpstr>
      <vt:lpstr>プログラムデザインの基準</vt:lpstr>
      <vt:lpstr>骨組みとなる主な理論</vt:lpstr>
      <vt:lpstr>リアクティブの性格構造　</vt:lpstr>
      <vt:lpstr>Presentación de PowerPoint</vt:lpstr>
      <vt:lpstr>アイデンティティ・フック</vt:lpstr>
      <vt:lpstr>リーダーシップの4つの約束</vt:lpstr>
      <vt:lpstr>Presentación de PowerPoint</vt:lpstr>
      <vt:lpstr>包括的な開発システム</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Full Circle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Day</dc:creator>
  <cp:lastModifiedBy>Cecilia Angelozzi</cp:lastModifiedBy>
  <cp:revision>671</cp:revision>
  <cp:lastPrinted>2021-03-16T02:58:44Z</cp:lastPrinted>
  <dcterms:created xsi:type="dcterms:W3CDTF">2014-05-12T21:57:57Z</dcterms:created>
  <dcterms:modified xsi:type="dcterms:W3CDTF">2025-10-07T09:12:00Z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0x010100440387170B7AFE478AE4CD923FF18DBA</vt:lpwstr>
  </property>
</Properties>
</file>